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56" r:id="rId2"/>
    <p:sldMasterId id="2147483654" r:id="rId3"/>
  </p:sldMasterIdLst>
  <p:notesMasterIdLst>
    <p:notesMasterId r:id="rId34"/>
  </p:notesMasterIdLst>
  <p:sldIdLst>
    <p:sldId id="317" r:id="rId4"/>
    <p:sldId id="274" r:id="rId5"/>
    <p:sldId id="337" r:id="rId6"/>
    <p:sldId id="335" r:id="rId7"/>
    <p:sldId id="377" r:id="rId8"/>
    <p:sldId id="336" r:id="rId9"/>
    <p:sldId id="319" r:id="rId10"/>
    <p:sldId id="325" r:id="rId11"/>
    <p:sldId id="338" r:id="rId12"/>
    <p:sldId id="280" r:id="rId13"/>
    <p:sldId id="328" r:id="rId14"/>
    <p:sldId id="330" r:id="rId15"/>
    <p:sldId id="342" r:id="rId16"/>
    <p:sldId id="380" r:id="rId17"/>
    <p:sldId id="327" r:id="rId18"/>
    <p:sldId id="339" r:id="rId19"/>
    <p:sldId id="360" r:id="rId20"/>
    <p:sldId id="361" r:id="rId21"/>
    <p:sldId id="363" r:id="rId22"/>
    <p:sldId id="364" r:id="rId23"/>
    <p:sldId id="378" r:id="rId24"/>
    <p:sldId id="366" r:id="rId25"/>
    <p:sldId id="365" r:id="rId26"/>
    <p:sldId id="379" r:id="rId27"/>
    <p:sldId id="340" r:id="rId28"/>
    <p:sldId id="271" r:id="rId29"/>
    <p:sldId id="333" r:id="rId30"/>
    <p:sldId id="341" r:id="rId31"/>
    <p:sldId id="329" r:id="rId32"/>
    <p:sldId id="331" r:id="rId33"/>
  </p:sldIdLst>
  <p:sldSz cx="12192000" cy="6858000"/>
  <p:notesSz cx="6858000" cy="9144000"/>
  <p:embeddedFontLst>
    <p:embeddedFont>
      <p:font typeface="Dongle" panose="020B0600000101010101" charset="-127"/>
      <p:regular r:id="rId35"/>
      <p:bold r:id="rId36"/>
    </p:embeddedFont>
    <p:embeddedFont>
      <p:font typeface="East Sea Dokdo" panose="020B0600000101010101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0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95" y="60"/>
      </p:cViewPr>
      <p:guideLst>
        <p:guide orient="horz" pos="247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432F2-C74E-4D05-92E9-279258DB9CB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28A2E-0D5A-4F98-8D0E-4D7389454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Camily</a:t>
            </a:r>
            <a:r>
              <a:rPr lang="ko-KR" altLang="en-US" dirty="0"/>
              <a:t>팀 발표를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팀장을 </a:t>
            </a:r>
            <a:r>
              <a:rPr lang="ko-KR" altLang="en-US" dirty="0" err="1"/>
              <a:t>맡고있는</a:t>
            </a:r>
            <a:r>
              <a:rPr lang="ko-KR" altLang="en-US" dirty="0"/>
              <a:t> 김종윤입니다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2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진행은 총 </a:t>
            </a:r>
            <a:r>
              <a:rPr lang="en-US" altLang="ko-KR" dirty="0"/>
              <a:t>6</a:t>
            </a:r>
            <a:r>
              <a:rPr lang="ko-KR" altLang="en-US" dirty="0"/>
              <a:t>주에 걸쳐 진행하였고</a:t>
            </a:r>
            <a:r>
              <a:rPr lang="en-US" altLang="ko-KR" dirty="0"/>
              <a:t>, </a:t>
            </a:r>
            <a:r>
              <a:rPr lang="ko-KR" altLang="en-US" dirty="0"/>
              <a:t>각 주차 별 작업내용은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53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데이터베이스의 </a:t>
            </a:r>
            <a:r>
              <a:rPr lang="en-US" altLang="ko-KR" dirty="0"/>
              <a:t>ERD </a:t>
            </a:r>
            <a:r>
              <a:rPr lang="ko-KR" altLang="en-US" dirty="0"/>
              <a:t>다이어그램입니다</a:t>
            </a:r>
            <a:r>
              <a:rPr lang="en-US" altLang="ko-KR" dirty="0"/>
              <a:t>. </a:t>
            </a:r>
            <a:r>
              <a:rPr lang="ko-KR" altLang="en-US" dirty="0"/>
              <a:t>테이블은 총 </a:t>
            </a:r>
            <a:r>
              <a:rPr lang="en-US" altLang="ko-KR" dirty="0"/>
              <a:t>17</a:t>
            </a:r>
            <a:r>
              <a:rPr lang="ko-KR" altLang="en-US" dirty="0"/>
              <a:t>개를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49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흐름도 및 기능에 대해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다음과 같이 네비게이션 바에서 캠핑장</a:t>
            </a:r>
            <a:r>
              <a:rPr lang="en-US" altLang="ko-KR" dirty="0"/>
              <a:t>, </a:t>
            </a:r>
            <a:r>
              <a:rPr lang="ko-KR" altLang="en-US" dirty="0"/>
              <a:t>캠핑용품</a:t>
            </a:r>
            <a:r>
              <a:rPr lang="en-US" altLang="ko-KR" dirty="0"/>
              <a:t>, </a:t>
            </a:r>
            <a:r>
              <a:rPr lang="ko-KR" altLang="en-US" dirty="0"/>
              <a:t>후기</a:t>
            </a:r>
            <a:r>
              <a:rPr lang="en-US" altLang="ko-KR" dirty="0"/>
              <a:t>, </a:t>
            </a:r>
            <a:r>
              <a:rPr lang="ko-KR" altLang="en-US" dirty="0"/>
              <a:t>자유게시판</a:t>
            </a:r>
            <a:r>
              <a:rPr lang="en-US" altLang="ko-KR" dirty="0"/>
              <a:t>, FAQ </a:t>
            </a:r>
            <a:r>
              <a:rPr lang="ko-KR" altLang="en-US" dirty="0"/>
              <a:t>등의 페이지로 이동할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 등의 회원관련 기능들은 </a:t>
            </a:r>
            <a:r>
              <a:rPr lang="en-US" altLang="ko-KR" dirty="0"/>
              <a:t>modal</a:t>
            </a:r>
            <a:r>
              <a:rPr lang="ko-KR" altLang="en-US" dirty="0"/>
              <a:t>창으로 이용 가능하게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7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경우 회원관리</a:t>
            </a:r>
            <a:r>
              <a:rPr lang="en-US" altLang="ko-KR" dirty="0"/>
              <a:t>, </a:t>
            </a:r>
            <a:r>
              <a:rPr lang="ko-KR" altLang="en-US" dirty="0"/>
              <a:t>캠핑장관리</a:t>
            </a:r>
            <a:r>
              <a:rPr lang="en-US" altLang="ko-KR" dirty="0"/>
              <a:t>, </a:t>
            </a:r>
            <a:r>
              <a:rPr lang="ko-KR" altLang="en-US" dirty="0"/>
              <a:t>캠핑용품관리</a:t>
            </a:r>
            <a:r>
              <a:rPr lang="en-US" altLang="ko-KR" dirty="0"/>
              <a:t>, </a:t>
            </a:r>
            <a:r>
              <a:rPr lang="ko-KR" altLang="en-US" dirty="0"/>
              <a:t>게시판 관리 등을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5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형상관리는 </a:t>
            </a:r>
            <a:r>
              <a:rPr lang="en-US" altLang="ko-KR" dirty="0" err="1"/>
              <a:t>github</a:t>
            </a:r>
            <a:r>
              <a:rPr lang="ko-KR" altLang="en-US" dirty="0"/>
              <a:t>를 이용하였으며</a:t>
            </a:r>
            <a:r>
              <a:rPr lang="en-US" altLang="ko-KR" dirty="0"/>
              <a:t>, </a:t>
            </a:r>
            <a:r>
              <a:rPr lang="ko-KR" altLang="en-US" dirty="0"/>
              <a:t>매일 끝나기 전에 병합작업을 하여 충돌문제를 해결하고</a:t>
            </a:r>
            <a:r>
              <a:rPr lang="en-US" altLang="ko-KR" dirty="0"/>
              <a:t>, </a:t>
            </a:r>
            <a:r>
              <a:rPr lang="ko-KR" altLang="en-US" dirty="0"/>
              <a:t>해결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30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작업에 사용된 서버는 아파치 </a:t>
            </a:r>
            <a:r>
              <a:rPr lang="ko-KR" altLang="en-US" dirty="0" err="1"/>
              <a:t>톰켓</a:t>
            </a:r>
            <a:r>
              <a:rPr lang="en-US" altLang="ko-KR" dirty="0"/>
              <a:t>, </a:t>
            </a:r>
            <a:r>
              <a:rPr lang="ko-KR" altLang="en-US" dirty="0"/>
              <a:t>데이터 베이스는 오라클 데이터베이스를 사용하였으며</a:t>
            </a:r>
            <a:r>
              <a:rPr lang="en-US" altLang="ko-KR" dirty="0"/>
              <a:t>, JAVA</a:t>
            </a:r>
            <a:r>
              <a:rPr lang="ko-KR" altLang="en-US" dirty="0"/>
              <a:t>기반 스프링 프레임워크를 이용해 </a:t>
            </a:r>
            <a:r>
              <a:rPr lang="en-US" altLang="ko-KR" dirty="0"/>
              <a:t>MVC</a:t>
            </a:r>
            <a:r>
              <a:rPr lang="ko-KR" altLang="en-US" dirty="0"/>
              <a:t>모델로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프로젝트에서 사용한 기능에 대해 몇가지만 추려서 페이지를 코드와 같이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정규표현식을 이용하여 알파벳 또는 숫자만 입력 가능하게 하였고</a:t>
            </a:r>
            <a:r>
              <a:rPr lang="en-US" altLang="ko-KR" dirty="0"/>
              <a:t>, </a:t>
            </a:r>
            <a:r>
              <a:rPr lang="ko-KR" altLang="en-US" dirty="0"/>
              <a:t>이름 또한 한글만 입력할 수 있게 제한하였습니다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이메일 인증번호를 랜덤으로 생성하여 작성한 이메일에 발송 후 그 인증번호를 입력하는 방식으로 이메일 인증 기능을 작성하였습니다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6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 로그인 </a:t>
            </a:r>
            <a:r>
              <a:rPr lang="ko-KR" altLang="en-US" dirty="0" err="1"/>
              <a:t>시도시</a:t>
            </a:r>
            <a:r>
              <a:rPr lang="ko-KR" altLang="en-US" dirty="0"/>
              <a:t> 회원의 카카오 </a:t>
            </a:r>
            <a:r>
              <a:rPr lang="en-US" altLang="ko-KR" dirty="0"/>
              <a:t>key</a:t>
            </a:r>
            <a:r>
              <a:rPr lang="ko-KR" altLang="en-US" dirty="0"/>
              <a:t>값과 같은 회원이 존재하면 카카오 아이디를 이용하여 로그인 가능하게 하고</a:t>
            </a:r>
            <a:r>
              <a:rPr lang="en-US" altLang="ko-KR" dirty="0"/>
              <a:t>, </a:t>
            </a:r>
            <a:r>
              <a:rPr lang="ko-KR" altLang="en-US" dirty="0"/>
              <a:t>존재하지 않는 경우 회원가입으로 연결하여 카카오</a:t>
            </a:r>
            <a:r>
              <a:rPr lang="en-US" altLang="ko-KR" dirty="0"/>
              <a:t>key</a:t>
            </a:r>
            <a:r>
              <a:rPr lang="ko-KR" altLang="en-US" dirty="0"/>
              <a:t>값을 갖는 회원으로 가입하게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47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캠핑장 및 캠핑용품을 카카오 톡을 이용하여 공유할 수 있도록 하는 카카오 공유 </a:t>
            </a:r>
            <a:r>
              <a:rPr lang="en-US" altLang="ko-KR" dirty="0"/>
              <a:t>API,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7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프로젝트의 기획의도</a:t>
            </a:r>
            <a:r>
              <a:rPr lang="en-US" altLang="ko-KR" dirty="0"/>
              <a:t>, </a:t>
            </a:r>
            <a:r>
              <a:rPr lang="ko-KR" altLang="en-US" dirty="0"/>
              <a:t>팀원소개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화면구현</a:t>
            </a:r>
            <a:r>
              <a:rPr lang="en-US" altLang="ko-KR" dirty="0"/>
              <a:t>, </a:t>
            </a:r>
            <a:r>
              <a:rPr lang="ko-KR" altLang="en-US" dirty="0"/>
              <a:t>시연</a:t>
            </a:r>
            <a:r>
              <a:rPr lang="en-US" altLang="ko-KR" dirty="0"/>
              <a:t>, </a:t>
            </a:r>
            <a:r>
              <a:rPr lang="ko-KR" altLang="en-US" dirty="0"/>
              <a:t>질문답변을 같는 시간을 갖는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07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결제수단을 제공하는 </a:t>
            </a:r>
            <a:r>
              <a:rPr lang="ko-KR" altLang="en-US" dirty="0" err="1"/>
              <a:t>아임포트</a:t>
            </a:r>
            <a:r>
              <a:rPr lang="ko-KR" altLang="en-US" dirty="0"/>
              <a:t> </a:t>
            </a:r>
            <a:r>
              <a:rPr lang="en-US" altLang="ko-KR" dirty="0"/>
              <a:t>API,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08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 작성시 여려 효과를 줄 수 있는 </a:t>
            </a:r>
            <a:r>
              <a:rPr lang="ko-KR" altLang="en-US" dirty="0" err="1"/>
              <a:t>서머노트</a:t>
            </a:r>
            <a:r>
              <a:rPr lang="ko-KR" altLang="en-US" dirty="0"/>
              <a:t> 에디터 </a:t>
            </a:r>
            <a:r>
              <a:rPr lang="en-US" altLang="ko-KR" dirty="0" err="1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48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별점을</a:t>
            </a:r>
            <a:r>
              <a:rPr lang="ko-KR" altLang="en-US" dirty="0"/>
              <a:t> 선택하여 </a:t>
            </a:r>
            <a:r>
              <a:rPr lang="ko-KR" altLang="en-US" dirty="0" err="1"/>
              <a:t>별점을</a:t>
            </a:r>
            <a:r>
              <a:rPr lang="ko-KR" altLang="en-US" dirty="0"/>
              <a:t> 저장하는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70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공공데이터를 이용하여 데이터를 가져오는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75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데이트 </a:t>
            </a:r>
            <a:r>
              <a:rPr lang="ko-KR" altLang="en-US" dirty="0" err="1"/>
              <a:t>피커를</a:t>
            </a:r>
            <a:r>
              <a:rPr lang="ko-KR" altLang="en-US" dirty="0"/>
              <a:t> 이용하여 날짜 범위를 지정해 예약하는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67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진행하면서 느낀 소감은 한 달 동안 프로젝트를 진행하며 그 전에 혼자서 하는 작업과는 달리 여러 명이 같이 작업을 하니 혼자서 할 때는 보이지 않았던 부분</a:t>
            </a:r>
            <a:r>
              <a:rPr lang="en-US" altLang="ko-KR" dirty="0"/>
              <a:t>, </a:t>
            </a:r>
            <a:r>
              <a:rPr lang="ko-KR" altLang="en-US" dirty="0"/>
              <a:t>그리고 안다고 생각했지만 확실히 알고 있지는 않았던 부분</a:t>
            </a:r>
            <a:r>
              <a:rPr lang="en-US" altLang="ko-KR" dirty="0"/>
              <a:t>, </a:t>
            </a:r>
            <a:r>
              <a:rPr lang="ko-KR" altLang="en-US" dirty="0"/>
              <a:t>협업을 위해서 필요한 각종 툴의 사용법 등을 알 수 있어서 좋은 경험이었습니다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 다른 조원들의 소감은 시간 관계상 넘기도록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67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질문답변 시간 갖도록 하겠습니다</a:t>
            </a:r>
            <a:r>
              <a:rPr lang="en-US" altLang="ko-KR" dirty="0"/>
              <a:t>. </a:t>
            </a:r>
            <a:r>
              <a:rPr lang="ko-KR" altLang="en-US" dirty="0"/>
              <a:t>질문이 있으신 분들은 말씀하야 주시기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8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Camily</a:t>
            </a:r>
            <a:r>
              <a:rPr lang="ko-KR" altLang="en-US" dirty="0"/>
              <a:t>팀의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 err="1"/>
              <a:t>camily</a:t>
            </a:r>
            <a:r>
              <a:rPr lang="ko-KR" altLang="en-US" dirty="0"/>
              <a:t>팀이 캠핑전문사이트를 기획한 이유는 크게 두가지입니다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첫째로 어떤 주제를 정하였을 때</a:t>
            </a:r>
            <a:r>
              <a:rPr lang="en-US" altLang="ko-KR" dirty="0"/>
              <a:t>, </a:t>
            </a:r>
            <a:r>
              <a:rPr lang="ko-KR" altLang="en-US" dirty="0"/>
              <a:t>우리가 배운 것을 잘 활용할 수 있을지에 대해 고민하였고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 코로나 시대 캠핑의 수요는 증가하였지만 캠핑장</a:t>
            </a:r>
            <a:r>
              <a:rPr lang="en-US" altLang="ko-KR" dirty="0"/>
              <a:t>, </a:t>
            </a:r>
            <a:r>
              <a:rPr lang="ko-KR" altLang="en-US" dirty="0"/>
              <a:t>캠핑용품을 주로 다루는 사이트가 거의 존재하지 않았다는 점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3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그렇기에 저희는 캠핑장 예약과 캠핑용품만을 취급하는 캠핑전문사이트를 만들어 보자고 하여 이번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4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팀원을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2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 err="1"/>
              <a:t>Camily</a:t>
            </a:r>
            <a:r>
              <a:rPr lang="ko-KR" altLang="en-US" dirty="0"/>
              <a:t>팀은 저를 포함해 </a:t>
            </a:r>
            <a:r>
              <a:rPr lang="en-US" altLang="ko-KR" dirty="0"/>
              <a:t>6</a:t>
            </a:r>
            <a:r>
              <a:rPr lang="ko-KR" altLang="en-US" dirty="0"/>
              <a:t>명으로 다음과 같은 역할을 맡아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6F69B-F257-42AB-9AC6-9392D852FD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83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6F69B-F257-42AB-9AC6-9392D852FD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53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설계에 대한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28A2E-0D5A-4F98-8D0E-4D7389454C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9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7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06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711853"/>
            <a:ext cx="12192000" cy="2016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Dongle" pitchFamily="2" charset="-127"/>
            </a:endParaRPr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74716" y="172708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3465435" y="171185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5965852" y="171185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885BAE-0201-4BB3-826C-2BFFDBBD2CEE}"/>
              </a:ext>
            </a:extLst>
          </p:cNvPr>
          <p:cNvGrpSpPr/>
          <p:nvPr userDrawn="1"/>
        </p:nvGrpSpPr>
        <p:grpSpPr>
          <a:xfrm>
            <a:off x="963088" y="3296029"/>
            <a:ext cx="1852059" cy="936104"/>
            <a:chOff x="4446036" y="3296029"/>
            <a:chExt cx="1852059" cy="9361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A6148B-4F9E-454F-9F42-ABFAF7FF5A38}"/>
              </a:ext>
            </a:extLst>
          </p:cNvPr>
          <p:cNvGrpSpPr/>
          <p:nvPr userDrawn="1"/>
        </p:nvGrpSpPr>
        <p:grpSpPr>
          <a:xfrm>
            <a:off x="3463504" y="3303644"/>
            <a:ext cx="1852059" cy="936104"/>
            <a:chOff x="7046603" y="3303644"/>
            <a:chExt cx="1852059" cy="9361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D28B33-37C2-4D16-BACF-455A80624290}"/>
              </a:ext>
            </a:extLst>
          </p:cNvPr>
          <p:cNvGrpSpPr/>
          <p:nvPr userDrawn="1"/>
        </p:nvGrpSpPr>
        <p:grpSpPr>
          <a:xfrm>
            <a:off x="5963921" y="3311259"/>
            <a:ext cx="1852059" cy="936104"/>
            <a:chOff x="9446869" y="3311259"/>
            <a:chExt cx="1852059" cy="93610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</p:grpSp>
      <p:sp>
        <p:nvSpPr>
          <p:cNvPr id="22" name="Rectangle 21"/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Dongle" pitchFamily="2" charset="-127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2E6C873-2323-4450-80C2-60982933F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aphic 127">
            <a:extLst>
              <a:ext uri="{FF2B5EF4-FFF2-40B4-BE49-F238E27FC236}">
                <a16:creationId xmlns:a16="http://schemas.microsoft.com/office/drawing/2014/main" id="{51C75621-3E70-436F-A090-09137CC4F138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42BBF2-4499-4FC2-9034-D13672342E0E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477E8-FDFB-4D0B-9163-7B91355714AE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D0621D-D4CE-4E4C-B17E-E98518D5EA84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EF853F-46F2-4DC1-B630-4C0D565AA8F3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6D99AF-FED5-49ED-B1E1-D148793386F5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CD4C261-C0F8-4CE1-AFBF-D0CA3410FC32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CE6D15-61F0-4A29-BB1E-D210AD899F6B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4AAFB6-F0AF-40A1-A36B-25A603B2A1C5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52AF6D-A000-4CF7-AE41-AED3380A3ED8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1F63440-C5C1-4064-A035-3DCE07971579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AB3D532-8D5F-4098-8405-2FA6A26984D0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F4115E-6D17-4012-ADE1-77BEACE18B6A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173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8732677-63BB-46D1-8B74-26220A361A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43093"/>
            <a:ext cx="5876741" cy="6700120"/>
          </a:xfrm>
          <a:custGeom>
            <a:avLst/>
            <a:gdLst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399937 w 4833822"/>
              <a:gd name="connsiteY222" fmla="*/ 4824315 h 6580301"/>
              <a:gd name="connsiteX223" fmla="*/ 210944 w 4833822"/>
              <a:gd name="connsiteY223" fmla="*/ 4903943 h 6580301"/>
              <a:gd name="connsiteX224" fmla="*/ 124936 w 4833822"/>
              <a:gd name="connsiteY224" fmla="*/ 5047294 h 6580301"/>
              <a:gd name="connsiteX225" fmla="*/ 275451 w 4833822"/>
              <a:gd name="connsiteY225" fmla="*/ 5040125 h 6580301"/>
              <a:gd name="connsiteX226" fmla="*/ 304127 w 4833822"/>
              <a:gd name="connsiteY226" fmla="*/ 5058045 h 6580301"/>
              <a:gd name="connsiteX227" fmla="*/ 271869 w 4833822"/>
              <a:gd name="connsiteY227" fmla="*/ 5294575 h 6580301"/>
              <a:gd name="connsiteX228" fmla="*/ 311291 w 4833822"/>
              <a:gd name="connsiteY228" fmla="*/ 5136890 h 6580301"/>
              <a:gd name="connsiteX229" fmla="*/ 243203 w 4833822"/>
              <a:gd name="connsiteY229" fmla="*/ 4929027 h 6580301"/>
              <a:gd name="connsiteX230" fmla="*/ 1214409 w 4833822"/>
              <a:gd name="connsiteY230" fmla="*/ 4907525 h 6580301"/>
              <a:gd name="connsiteX231" fmla="*/ 465399 w 4833822"/>
              <a:gd name="connsiteY231" fmla="*/ 4825098 h 6580301"/>
              <a:gd name="connsiteX232" fmla="*/ 399937 w 4833822"/>
              <a:gd name="connsiteY232" fmla="*/ 4824315 h 6580301"/>
              <a:gd name="connsiteX233" fmla="*/ 2524908 w 4833822"/>
              <a:gd name="connsiteY233" fmla="*/ 3690016 h 6580301"/>
              <a:gd name="connsiteX234" fmla="*/ 2732856 w 4833822"/>
              <a:gd name="connsiteY234" fmla="*/ 4331935 h 6580301"/>
              <a:gd name="connsiteX235" fmla="*/ 2775802 w 4833822"/>
              <a:gd name="connsiteY235" fmla="*/ 4402004 h 6580301"/>
              <a:gd name="connsiteX236" fmla="*/ 2823267 w 4833822"/>
              <a:gd name="connsiteY236" fmla="*/ 4325154 h 6580301"/>
              <a:gd name="connsiteX237" fmla="*/ 2879774 w 4833822"/>
              <a:gd name="connsiteY237" fmla="*/ 4114948 h 6580301"/>
              <a:gd name="connsiteX238" fmla="*/ 2920458 w 4833822"/>
              <a:gd name="connsiteY238" fmla="*/ 4648373 h 6580301"/>
              <a:gd name="connsiteX239" fmla="*/ 3132925 w 4833822"/>
              <a:gd name="connsiteY239" fmla="*/ 4589606 h 6580301"/>
              <a:gd name="connsiteX240" fmla="*/ 2879774 w 4833822"/>
              <a:gd name="connsiteY240" fmla="*/ 4964814 h 6580301"/>
              <a:gd name="connsiteX241" fmla="*/ 2131619 w 4833822"/>
              <a:gd name="connsiteY241" fmla="*/ 4912828 h 6580301"/>
              <a:gd name="connsiteX242" fmla="*/ 1894289 w 4833822"/>
              <a:gd name="connsiteY242" fmla="*/ 4562484 h 6580301"/>
              <a:gd name="connsiteX243" fmla="*/ 2075111 w 4833822"/>
              <a:gd name="connsiteY243" fmla="*/ 4650635 h 6580301"/>
              <a:gd name="connsiteX244" fmla="*/ 2086414 w 4833822"/>
              <a:gd name="connsiteY244" fmla="*/ 4135290 h 6580301"/>
              <a:gd name="connsiteX245" fmla="*/ 2163263 w 4833822"/>
              <a:gd name="connsiteY245" fmla="*/ 4279949 h 6580301"/>
              <a:gd name="connsiteX246" fmla="*/ 2224289 w 4833822"/>
              <a:gd name="connsiteY246" fmla="*/ 4325154 h 6580301"/>
              <a:gd name="connsiteX247" fmla="*/ 2242372 w 4833822"/>
              <a:gd name="connsiteY247" fmla="*/ 4261866 h 6580301"/>
              <a:gd name="connsiteX248" fmla="*/ 2524908 w 4833822"/>
              <a:gd name="connsiteY248" fmla="*/ 3690016 h 6580301"/>
              <a:gd name="connsiteX249" fmla="*/ 2540406 w 4833822"/>
              <a:gd name="connsiteY249" fmla="*/ 2882675 h 6580301"/>
              <a:gd name="connsiteX250" fmla="*/ 2092432 w 4833822"/>
              <a:gd name="connsiteY250" fmla="*/ 3789372 h 6580301"/>
              <a:gd name="connsiteX251" fmla="*/ 2063761 w 4833822"/>
              <a:gd name="connsiteY251" fmla="*/ 3889719 h 6580301"/>
              <a:gd name="connsiteX252" fmla="*/ 1967001 w 4833822"/>
              <a:gd name="connsiteY252" fmla="*/ 3818043 h 6580301"/>
              <a:gd name="connsiteX253" fmla="*/ 1845152 w 4833822"/>
              <a:gd name="connsiteY253" fmla="*/ 3588679 h 6580301"/>
              <a:gd name="connsiteX254" fmla="*/ 1827232 w 4833822"/>
              <a:gd name="connsiteY254" fmla="*/ 4405786 h 6580301"/>
              <a:gd name="connsiteX255" fmla="*/ 1540529 w 4833822"/>
              <a:gd name="connsiteY255" fmla="*/ 4266017 h 6580301"/>
              <a:gd name="connsiteX256" fmla="*/ 1916828 w 4833822"/>
              <a:gd name="connsiteY256" fmla="*/ 4821506 h 6580301"/>
              <a:gd name="connsiteX257" fmla="*/ 3103066 w 4833822"/>
              <a:gd name="connsiteY257" fmla="*/ 4903933 h 6580301"/>
              <a:gd name="connsiteX258" fmla="*/ 3504448 w 4833822"/>
              <a:gd name="connsiteY258" fmla="*/ 4309021 h 6580301"/>
              <a:gd name="connsiteX259" fmla="*/ 3167572 w 4833822"/>
              <a:gd name="connsiteY259" fmla="*/ 4402199 h 6580301"/>
              <a:gd name="connsiteX260" fmla="*/ 3103066 w 4833822"/>
              <a:gd name="connsiteY260" fmla="*/ 3556425 h 6580301"/>
              <a:gd name="connsiteX261" fmla="*/ 3013470 w 4833822"/>
              <a:gd name="connsiteY261" fmla="*/ 3889719 h 6580301"/>
              <a:gd name="connsiteX262" fmla="*/ 2938212 w 4833822"/>
              <a:gd name="connsiteY262" fmla="*/ 4011568 h 6580301"/>
              <a:gd name="connsiteX263" fmla="*/ 2870119 w 4833822"/>
              <a:gd name="connsiteY263" fmla="*/ 3900470 h 6580301"/>
              <a:gd name="connsiteX264" fmla="*/ 2540406 w 4833822"/>
              <a:gd name="connsiteY264" fmla="*/ 2882675 h 6580301"/>
              <a:gd name="connsiteX265" fmla="*/ 357884 w 4833822"/>
              <a:gd name="connsiteY265" fmla="*/ 2811004 h 6580301"/>
              <a:gd name="connsiteX266" fmla="*/ 422396 w 4833822"/>
              <a:gd name="connsiteY266" fmla="*/ 2893431 h 6580301"/>
              <a:gd name="connsiteX267" fmla="*/ 522738 w 4833822"/>
              <a:gd name="connsiteY267" fmla="*/ 3395162 h 6580301"/>
              <a:gd name="connsiteX268" fmla="*/ 490485 w 4833822"/>
              <a:gd name="connsiteY268" fmla="*/ 3534932 h 6580301"/>
              <a:gd name="connsiteX269" fmla="*/ 386555 w 4833822"/>
              <a:gd name="connsiteY269" fmla="*/ 3434585 h 6580301"/>
              <a:gd name="connsiteX270" fmla="*/ 286208 w 4833822"/>
              <a:gd name="connsiteY270" fmla="*/ 2893431 h 6580301"/>
              <a:gd name="connsiteX271" fmla="*/ 357884 w 4833822"/>
              <a:gd name="connsiteY271" fmla="*/ 2811004 h 6580301"/>
              <a:gd name="connsiteX272" fmla="*/ 4036204 w 4833822"/>
              <a:gd name="connsiteY272" fmla="*/ 1393613 h 6580301"/>
              <a:gd name="connsiteX273" fmla="*/ 4110123 w 4833822"/>
              <a:gd name="connsiteY273" fmla="*/ 1456328 h 6580301"/>
              <a:gd name="connsiteX274" fmla="*/ 4063531 w 4833822"/>
              <a:gd name="connsiteY274" fmla="*/ 2266272 h 6580301"/>
              <a:gd name="connsiteX275" fmla="*/ 3938100 w 4833822"/>
              <a:gd name="connsiteY275" fmla="*/ 1954478 h 6580301"/>
              <a:gd name="connsiteX276" fmla="*/ 3970353 w 4833822"/>
              <a:gd name="connsiteY276" fmla="*/ 1459915 h 6580301"/>
              <a:gd name="connsiteX277" fmla="*/ 4036204 w 4833822"/>
              <a:gd name="connsiteY277" fmla="*/ 1393613 h 6580301"/>
              <a:gd name="connsiteX278" fmla="*/ 1311175 w 4833822"/>
              <a:gd name="connsiteY278" fmla="*/ 363266 h 6580301"/>
              <a:gd name="connsiteX279" fmla="*/ 1347011 w 4833822"/>
              <a:gd name="connsiteY279" fmla="*/ 1083613 h 6580301"/>
              <a:gd name="connsiteX280" fmla="*/ 1207239 w 4833822"/>
              <a:gd name="connsiteY280" fmla="*/ 1083613 h 6580301"/>
              <a:gd name="connsiteX281" fmla="*/ 1311175 w 4833822"/>
              <a:gd name="connsiteY281" fmla="*/ 363266 h 6580301"/>
              <a:gd name="connsiteX282" fmla="*/ 2447237 w 4833822"/>
              <a:gd name="connsiteY282" fmla="*/ 410 h 6580301"/>
              <a:gd name="connsiteX283" fmla="*/ 2465153 w 4833822"/>
              <a:gd name="connsiteY283" fmla="*/ 55062 h 6580301"/>
              <a:gd name="connsiteX284" fmla="*/ 2908975 w 4833822"/>
              <a:gd name="connsiteY284" fmla="*/ 1187732 h 6580301"/>
              <a:gd name="connsiteX285" fmla="*/ 3113822 w 4833822"/>
              <a:gd name="connsiteY285" fmla="*/ 2237596 h 6580301"/>
              <a:gd name="connsiteX286" fmla="*/ 3282263 w 4833822"/>
              <a:gd name="connsiteY286" fmla="*/ 1556674 h 6580301"/>
              <a:gd name="connsiteX287" fmla="*/ 3257173 w 4833822"/>
              <a:gd name="connsiteY287" fmla="*/ 1416905 h 6580301"/>
              <a:gd name="connsiteX288" fmla="*/ 3278681 w 4833822"/>
              <a:gd name="connsiteY288" fmla="*/ 1327309 h 6580301"/>
              <a:gd name="connsiteX289" fmla="*/ 3361107 w 4833822"/>
              <a:gd name="connsiteY289" fmla="*/ 1384652 h 6580301"/>
              <a:gd name="connsiteX290" fmla="*/ 3884339 w 4833822"/>
              <a:gd name="connsiteY290" fmla="*/ 2696322 h 6580301"/>
              <a:gd name="connsiteX291" fmla="*/ 3776823 w 4833822"/>
              <a:gd name="connsiteY291" fmla="*/ 3316317 h 6580301"/>
              <a:gd name="connsiteX292" fmla="*/ 4002606 w 4833822"/>
              <a:gd name="connsiteY292" fmla="*/ 3097708 h 6580301"/>
              <a:gd name="connsiteX293" fmla="*/ 4059943 w 4833822"/>
              <a:gd name="connsiteY293" fmla="*/ 3033197 h 6580301"/>
              <a:gd name="connsiteX294" fmla="*/ 4117286 w 4833822"/>
              <a:gd name="connsiteY294" fmla="*/ 3108459 h 6580301"/>
              <a:gd name="connsiteX295" fmla="*/ 4131625 w 4833822"/>
              <a:gd name="connsiteY295" fmla="*/ 3921981 h 6580301"/>
              <a:gd name="connsiteX296" fmla="*/ 3755321 w 4833822"/>
              <a:gd name="connsiteY296" fmla="*/ 4753423 h 6580301"/>
              <a:gd name="connsiteX297" fmla="*/ 3723067 w 4833822"/>
              <a:gd name="connsiteY297" fmla="*/ 4828680 h 6580301"/>
              <a:gd name="connsiteX298" fmla="*/ 4099366 w 4833822"/>
              <a:gd name="connsiteY298" fmla="*/ 4767756 h 6580301"/>
              <a:gd name="connsiteX299" fmla="*/ 4550927 w 4833822"/>
              <a:gd name="connsiteY299" fmla="*/ 5118970 h 6580301"/>
              <a:gd name="connsiteX300" fmla="*/ 4604683 w 4833822"/>
              <a:gd name="connsiteY300" fmla="*/ 5219317 h 6580301"/>
              <a:gd name="connsiteX301" fmla="*/ 4576011 w 4833822"/>
              <a:gd name="connsiteY301" fmla="*/ 6061510 h 6580301"/>
              <a:gd name="connsiteX302" fmla="*/ 4432660 w 4833822"/>
              <a:gd name="connsiteY302" fmla="*/ 6122434 h 6580301"/>
              <a:gd name="connsiteX303" fmla="*/ 3999019 w 4833822"/>
              <a:gd name="connsiteY303" fmla="*/ 6355381 h 6580301"/>
              <a:gd name="connsiteX304" fmla="*/ 3192667 w 4833822"/>
              <a:gd name="connsiteY304" fmla="*/ 6287288 h 6580301"/>
              <a:gd name="connsiteX305" fmla="*/ 2662265 w 4833822"/>
              <a:gd name="connsiteY305" fmla="*/ 5656540 h 6580301"/>
              <a:gd name="connsiteX306" fmla="*/ 2680186 w 4833822"/>
              <a:gd name="connsiteY306" fmla="*/ 5975496 h 6580301"/>
              <a:gd name="connsiteX307" fmla="*/ 2655096 w 4833822"/>
              <a:gd name="connsiteY307" fmla="*/ 6287288 h 6580301"/>
              <a:gd name="connsiteX308" fmla="*/ 2063771 w 4833822"/>
              <a:gd name="connsiteY308" fmla="*/ 6573990 h 6580301"/>
              <a:gd name="connsiteX309" fmla="*/ 1827242 w 4833822"/>
              <a:gd name="connsiteY309" fmla="*/ 6523817 h 6580301"/>
              <a:gd name="connsiteX310" fmla="*/ 1594295 w 4833822"/>
              <a:gd name="connsiteY310" fmla="*/ 5982665 h 6580301"/>
              <a:gd name="connsiteX311" fmla="*/ 1952673 w 4833822"/>
              <a:gd name="connsiteY311" fmla="*/ 5448677 h 6580301"/>
              <a:gd name="connsiteX312" fmla="*/ 2020761 w 4833822"/>
              <a:gd name="connsiteY312" fmla="*/ 5316077 h 6580301"/>
              <a:gd name="connsiteX313" fmla="*/ 1841575 w 4833822"/>
              <a:gd name="connsiteY313" fmla="*/ 5459428 h 6580301"/>
              <a:gd name="connsiteX314" fmla="*/ 884697 w 4833822"/>
              <a:gd name="connsiteY314" fmla="*/ 6204861 h 6580301"/>
              <a:gd name="connsiteX315" fmla="*/ 547826 w 4833822"/>
              <a:gd name="connsiteY315" fmla="*/ 6237114 h 6580301"/>
              <a:gd name="connsiteX316" fmla="*/ 357883 w 4833822"/>
              <a:gd name="connsiteY316" fmla="*/ 6179777 h 6580301"/>
              <a:gd name="connsiteX317" fmla="*/ 89095 w 4833822"/>
              <a:gd name="connsiteY317" fmla="*/ 5753300 h 6580301"/>
              <a:gd name="connsiteX318" fmla="*/ 46091 w 4833822"/>
              <a:gd name="connsiteY318" fmla="*/ 5402091 h 6580301"/>
              <a:gd name="connsiteX319" fmla="*/ 440310 w 4833822"/>
              <a:gd name="connsiteY319" fmla="*/ 4753423 h 6580301"/>
              <a:gd name="connsiteX320" fmla="*/ 1020884 w 4833822"/>
              <a:gd name="connsiteY320" fmla="*/ 4803596 h 6580301"/>
              <a:gd name="connsiteX321" fmla="*/ 798688 w 4833822"/>
              <a:gd name="connsiteY321" fmla="*/ 4631574 h 6580301"/>
              <a:gd name="connsiteX322" fmla="*/ 766435 w 4833822"/>
              <a:gd name="connsiteY322" fmla="*/ 4574231 h 6580301"/>
              <a:gd name="connsiteX323" fmla="*/ 838110 w 4833822"/>
              <a:gd name="connsiteY323" fmla="*/ 4552729 h 6580301"/>
              <a:gd name="connsiteX324" fmla="*/ 1060306 w 4833822"/>
              <a:gd name="connsiteY324" fmla="*/ 4645907 h 6580301"/>
              <a:gd name="connsiteX325" fmla="*/ 777186 w 4833822"/>
              <a:gd name="connsiteY325" fmla="*/ 4147759 h 6580301"/>
              <a:gd name="connsiteX326" fmla="*/ 723430 w 4833822"/>
              <a:gd name="connsiteY326" fmla="*/ 3613776 h 6580301"/>
              <a:gd name="connsiteX327" fmla="*/ 727012 w 4833822"/>
              <a:gd name="connsiteY327" fmla="*/ 2914935 h 6580301"/>
              <a:gd name="connsiteX328" fmla="*/ 762853 w 4833822"/>
              <a:gd name="connsiteY328" fmla="*/ 2782335 h 6580301"/>
              <a:gd name="connsiteX329" fmla="*/ 1017302 w 4833822"/>
              <a:gd name="connsiteY329" fmla="*/ 3083370 h 6580301"/>
              <a:gd name="connsiteX330" fmla="*/ 1139151 w 4833822"/>
              <a:gd name="connsiteY330" fmla="*/ 3122792 h 6580301"/>
              <a:gd name="connsiteX331" fmla="*/ 1110480 w 4833822"/>
              <a:gd name="connsiteY331" fmla="*/ 3011694 h 6580301"/>
              <a:gd name="connsiteX332" fmla="*/ 1135564 w 4833822"/>
              <a:gd name="connsiteY332" fmla="*/ 2122916 h 6580301"/>
              <a:gd name="connsiteX333" fmla="*/ 1493942 w 4833822"/>
              <a:gd name="connsiteY333" fmla="*/ 1463496 h 6580301"/>
              <a:gd name="connsiteX334" fmla="*/ 1547703 w 4833822"/>
              <a:gd name="connsiteY334" fmla="*/ 1409741 h 6580301"/>
              <a:gd name="connsiteX335" fmla="*/ 1597877 w 4833822"/>
              <a:gd name="connsiteY335" fmla="*/ 1502919 h 6580301"/>
              <a:gd name="connsiteX336" fmla="*/ 2070940 w 4833822"/>
              <a:gd name="connsiteY336" fmla="*/ 2277018 h 6580301"/>
              <a:gd name="connsiteX337" fmla="*/ 2035100 w 4833822"/>
              <a:gd name="connsiteY337" fmla="*/ 1241300 h 6580301"/>
              <a:gd name="connsiteX338" fmla="*/ 2156949 w 4833822"/>
              <a:gd name="connsiteY338" fmla="*/ 241423 h 6580301"/>
              <a:gd name="connsiteX339" fmla="*/ 2386314 w 4833822"/>
              <a:gd name="connsiteY339" fmla="*/ 26391 h 6580301"/>
              <a:gd name="connsiteX340" fmla="*/ 2447237 w 4833822"/>
              <a:gd name="connsiteY340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1207239 w 4833822"/>
              <a:gd name="connsiteY281" fmla="*/ 1083613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053869 w 4833822"/>
              <a:gd name="connsiteY279" fmla="*/ 1234148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053869 w 4833822"/>
              <a:gd name="connsiteY282" fmla="*/ 1234148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74685 w 4833822"/>
              <a:gd name="connsiteY338" fmla="*/ 1498606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1926239 w 4833822"/>
              <a:gd name="connsiteY338" fmla="*/ 1538191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301984 h 6675633"/>
              <a:gd name="connsiteX1" fmla="*/ 2053020 w 4833822"/>
              <a:gd name="connsiteY1" fmla="*/ 6310944 h 6675633"/>
              <a:gd name="connsiteX2" fmla="*/ 1959837 w 4833822"/>
              <a:gd name="connsiteY2" fmla="*/ 6386202 h 6675633"/>
              <a:gd name="connsiteX3" fmla="*/ 2045851 w 4833822"/>
              <a:gd name="connsiteY3" fmla="*/ 6504469 h 6675633"/>
              <a:gd name="connsiteX4" fmla="*/ 2042269 w 4833822"/>
              <a:gd name="connsiteY4" fmla="*/ 6407704 h 6675633"/>
              <a:gd name="connsiteX5" fmla="*/ 2106775 w 4833822"/>
              <a:gd name="connsiteY5" fmla="*/ 6343197 h 6675633"/>
              <a:gd name="connsiteX6" fmla="*/ 2128277 w 4833822"/>
              <a:gd name="connsiteY6" fmla="*/ 6414873 h 6675633"/>
              <a:gd name="connsiteX7" fmla="*/ 2164118 w 4833822"/>
              <a:gd name="connsiteY7" fmla="*/ 6465046 h 6675633"/>
              <a:gd name="connsiteX8" fmla="*/ 2232206 w 4833822"/>
              <a:gd name="connsiteY8" fmla="*/ 6429211 h 6675633"/>
              <a:gd name="connsiteX9" fmla="*/ 2228624 w 4833822"/>
              <a:gd name="connsiteY9" fmla="*/ 6336028 h 6675633"/>
              <a:gd name="connsiteX10" fmla="*/ 2144854 w 4833822"/>
              <a:gd name="connsiteY10" fmla="*/ 6301984 h 6675633"/>
              <a:gd name="connsiteX11" fmla="*/ 2508163 w 4833822"/>
              <a:gd name="connsiteY11" fmla="*/ 6271522 h 6675633"/>
              <a:gd name="connsiteX12" fmla="*/ 2407811 w 4833822"/>
              <a:gd name="connsiteY12" fmla="*/ 6579732 h 6675633"/>
              <a:gd name="connsiteX13" fmla="*/ 2508163 w 4833822"/>
              <a:gd name="connsiteY13" fmla="*/ 6271522 h 6675633"/>
              <a:gd name="connsiteX14" fmla="*/ 2215080 w 4833822"/>
              <a:gd name="connsiteY14" fmla="*/ 6186987 h 6675633"/>
              <a:gd name="connsiteX15" fmla="*/ 2171282 w 4833822"/>
              <a:gd name="connsiteY15" fmla="*/ 6192677 h 6675633"/>
              <a:gd name="connsiteX16" fmla="*/ 2350473 w 4833822"/>
              <a:gd name="connsiteY16" fmla="*/ 6472216 h 6675633"/>
              <a:gd name="connsiteX17" fmla="*/ 2393478 w 4833822"/>
              <a:gd name="connsiteY17" fmla="*/ 6289442 h 6675633"/>
              <a:gd name="connsiteX18" fmla="*/ 2252871 w 4833822"/>
              <a:gd name="connsiteY18" fmla="*/ 6188142 h 6675633"/>
              <a:gd name="connsiteX19" fmla="*/ 2215080 w 4833822"/>
              <a:gd name="connsiteY19" fmla="*/ 6186987 h 6675633"/>
              <a:gd name="connsiteX20" fmla="*/ 3767359 w 4833822"/>
              <a:gd name="connsiteY20" fmla="*/ 6068029 h 6675633"/>
              <a:gd name="connsiteX21" fmla="*/ 3913003 w 4833822"/>
              <a:gd name="connsiteY21" fmla="*/ 6149672 h 6675633"/>
              <a:gd name="connsiteX22" fmla="*/ 3930923 w 4833822"/>
              <a:gd name="connsiteY22" fmla="*/ 6174761 h 6675633"/>
              <a:gd name="connsiteX23" fmla="*/ 3923759 w 4833822"/>
              <a:gd name="connsiteY23" fmla="*/ 6199846 h 6675633"/>
              <a:gd name="connsiteX24" fmla="*/ 3672890 w 4833822"/>
              <a:gd name="connsiteY24" fmla="*/ 6181925 h 6675633"/>
              <a:gd name="connsiteX25" fmla="*/ 3672890 w 4833822"/>
              <a:gd name="connsiteY25" fmla="*/ 6113836 h 6675633"/>
              <a:gd name="connsiteX26" fmla="*/ 3708731 w 4833822"/>
              <a:gd name="connsiteY26" fmla="*/ 6088747 h 6675633"/>
              <a:gd name="connsiteX27" fmla="*/ 3767359 w 4833822"/>
              <a:gd name="connsiteY27" fmla="*/ 6068029 h 6675633"/>
              <a:gd name="connsiteX28" fmla="*/ 3779366 w 4833822"/>
              <a:gd name="connsiteY28" fmla="*/ 6028218 h 6675633"/>
              <a:gd name="connsiteX29" fmla="*/ 3637059 w 4833822"/>
              <a:gd name="connsiteY29" fmla="*/ 6052913 h 6675633"/>
              <a:gd name="connsiteX30" fmla="*/ 3497289 w 4833822"/>
              <a:gd name="connsiteY30" fmla="*/ 6235681 h 6675633"/>
              <a:gd name="connsiteX31" fmla="*/ 3615557 w 4833822"/>
              <a:gd name="connsiteY31" fmla="*/ 6178344 h 6675633"/>
              <a:gd name="connsiteX32" fmla="*/ 3852086 w 4833822"/>
              <a:gd name="connsiteY32" fmla="*/ 6336028 h 6675633"/>
              <a:gd name="connsiteX33" fmla="*/ 3952433 w 4833822"/>
              <a:gd name="connsiteY33" fmla="*/ 6164006 h 6675633"/>
              <a:gd name="connsiteX34" fmla="*/ 3945496 w 4833822"/>
              <a:gd name="connsiteY34" fmla="*/ 6147201 h 6675633"/>
              <a:gd name="connsiteX35" fmla="*/ 3938093 w 4833822"/>
              <a:gd name="connsiteY35" fmla="*/ 6147201 h 6675633"/>
              <a:gd name="connsiteX36" fmla="*/ 3927341 w 4833822"/>
              <a:gd name="connsiteY36" fmla="*/ 6147201 h 6675633"/>
              <a:gd name="connsiteX37" fmla="*/ 3909418 w 4833822"/>
              <a:gd name="connsiteY37" fmla="*/ 6142494 h 6675633"/>
              <a:gd name="connsiteX38" fmla="*/ 3920171 w 4833822"/>
              <a:gd name="connsiteY38" fmla="*/ 6142494 h 6675633"/>
              <a:gd name="connsiteX39" fmla="*/ 3945252 w 4833822"/>
              <a:gd name="connsiteY39" fmla="*/ 6146611 h 6675633"/>
              <a:gd name="connsiteX40" fmla="*/ 3928739 w 4833822"/>
              <a:gd name="connsiteY40" fmla="*/ 6106611 h 6675633"/>
              <a:gd name="connsiteX41" fmla="*/ 3822967 w 4833822"/>
              <a:gd name="connsiteY41" fmla="*/ 6030513 h 6675633"/>
              <a:gd name="connsiteX42" fmla="*/ 3779366 w 4833822"/>
              <a:gd name="connsiteY42" fmla="*/ 6028218 h 6675633"/>
              <a:gd name="connsiteX43" fmla="*/ 4196131 w 4833822"/>
              <a:gd name="connsiteY43" fmla="*/ 5884472 h 6675633"/>
              <a:gd name="connsiteX44" fmla="*/ 4235548 w 4833822"/>
              <a:gd name="connsiteY44" fmla="*/ 6113837 h 6675633"/>
              <a:gd name="connsiteX45" fmla="*/ 4454163 w 4833822"/>
              <a:gd name="connsiteY45" fmla="*/ 6117419 h 6675633"/>
              <a:gd name="connsiteX46" fmla="*/ 4196131 w 4833822"/>
              <a:gd name="connsiteY46" fmla="*/ 5884472 h 6675633"/>
              <a:gd name="connsiteX47" fmla="*/ 1174995 w 4833822"/>
              <a:gd name="connsiteY47" fmla="*/ 5569094 h 6675633"/>
              <a:gd name="connsiteX48" fmla="*/ 1250253 w 4833822"/>
              <a:gd name="connsiteY48" fmla="*/ 5615686 h 6675633"/>
              <a:gd name="connsiteX49" fmla="*/ 1035224 w 4833822"/>
              <a:gd name="connsiteY49" fmla="*/ 5726779 h 6675633"/>
              <a:gd name="connsiteX50" fmla="*/ 981463 w 4833822"/>
              <a:gd name="connsiteY50" fmla="*/ 5701695 h 6675633"/>
              <a:gd name="connsiteX51" fmla="*/ 1174995 w 4833822"/>
              <a:gd name="connsiteY51" fmla="*/ 5569094 h 6675633"/>
              <a:gd name="connsiteX52" fmla="*/ 3960412 w 4833822"/>
              <a:gd name="connsiteY52" fmla="*/ 5539819 h 6675633"/>
              <a:gd name="connsiteX53" fmla="*/ 4095776 w 4833822"/>
              <a:gd name="connsiteY53" fmla="*/ 5597764 h 6675633"/>
              <a:gd name="connsiteX54" fmla="*/ 4052767 w 4833822"/>
              <a:gd name="connsiteY54" fmla="*/ 5626434 h 6675633"/>
              <a:gd name="connsiteX55" fmla="*/ 3852081 w 4833822"/>
              <a:gd name="connsiteY55" fmla="*/ 5594183 h 6675633"/>
              <a:gd name="connsiteX56" fmla="*/ 3859245 w 4833822"/>
              <a:gd name="connsiteY56" fmla="*/ 5558344 h 6675633"/>
              <a:gd name="connsiteX57" fmla="*/ 3917370 w 4833822"/>
              <a:gd name="connsiteY57" fmla="*/ 5540819 h 6675633"/>
              <a:gd name="connsiteX58" fmla="*/ 3960412 w 4833822"/>
              <a:gd name="connsiteY58" fmla="*/ 5539819 h 6675633"/>
              <a:gd name="connsiteX59" fmla="*/ 2177948 w 4833822"/>
              <a:gd name="connsiteY59" fmla="*/ 5445569 h 6675633"/>
              <a:gd name="connsiteX60" fmla="*/ 2146198 w 4833822"/>
              <a:gd name="connsiteY60" fmla="*/ 5468751 h 6675633"/>
              <a:gd name="connsiteX61" fmla="*/ 1680303 w 4833822"/>
              <a:gd name="connsiteY61" fmla="*/ 6167593 h 6675633"/>
              <a:gd name="connsiteX62" fmla="*/ 1762730 w 4833822"/>
              <a:gd name="connsiteY62" fmla="*/ 6529553 h 6675633"/>
              <a:gd name="connsiteX63" fmla="*/ 1802152 w 4833822"/>
              <a:gd name="connsiteY63" fmla="*/ 6250020 h 6675633"/>
              <a:gd name="connsiteX64" fmla="*/ 2081691 w 4833822"/>
              <a:gd name="connsiteY64" fmla="*/ 6092330 h 6675633"/>
              <a:gd name="connsiteX65" fmla="*/ 1845157 w 4833822"/>
              <a:gd name="connsiteY65" fmla="*/ 6174757 h 6675633"/>
              <a:gd name="connsiteX66" fmla="*/ 1744810 w 4833822"/>
              <a:gd name="connsiteY66" fmla="*/ 6146091 h 6675633"/>
              <a:gd name="connsiteX67" fmla="*/ 2060189 w 4833822"/>
              <a:gd name="connsiteY67" fmla="*/ 5991988 h 6675633"/>
              <a:gd name="connsiteX68" fmla="*/ 2178451 w 4833822"/>
              <a:gd name="connsiteY68" fmla="*/ 5931058 h 6675633"/>
              <a:gd name="connsiteX69" fmla="*/ 2293136 w 4833822"/>
              <a:gd name="connsiteY69" fmla="*/ 5465169 h 6675633"/>
              <a:gd name="connsiteX70" fmla="*/ 1999259 w 4833822"/>
              <a:gd name="connsiteY70" fmla="*/ 5880890 h 6675633"/>
              <a:gd name="connsiteX71" fmla="*/ 2196371 w 4833822"/>
              <a:gd name="connsiteY71" fmla="*/ 5450831 h 6675633"/>
              <a:gd name="connsiteX72" fmla="*/ 2177948 w 4833822"/>
              <a:gd name="connsiteY72" fmla="*/ 5445569 h 6675633"/>
              <a:gd name="connsiteX73" fmla="*/ 2511745 w 4833822"/>
              <a:gd name="connsiteY73" fmla="*/ 5432916 h 6675633"/>
              <a:gd name="connsiteX74" fmla="*/ 2482010 w 4833822"/>
              <a:gd name="connsiteY74" fmla="*/ 5661212 h 6675633"/>
              <a:gd name="connsiteX75" fmla="*/ 2486655 w 4833822"/>
              <a:gd name="connsiteY75" fmla="*/ 5726777 h 6675633"/>
              <a:gd name="connsiteX76" fmla="*/ 2514429 w 4833822"/>
              <a:gd name="connsiteY76" fmla="*/ 5742456 h 6675633"/>
              <a:gd name="connsiteX77" fmla="*/ 2526077 w 4833822"/>
              <a:gd name="connsiteY77" fmla="*/ 5766202 h 6675633"/>
              <a:gd name="connsiteX78" fmla="*/ 2486655 w 4833822"/>
              <a:gd name="connsiteY78" fmla="*/ 5726780 h 6675633"/>
              <a:gd name="connsiteX79" fmla="*/ 2486655 w 4833822"/>
              <a:gd name="connsiteY79" fmla="*/ 5726783 h 6675633"/>
              <a:gd name="connsiteX80" fmla="*/ 2440069 w 4833822"/>
              <a:gd name="connsiteY80" fmla="*/ 6002739 h 6675633"/>
              <a:gd name="connsiteX81" fmla="*/ 2375563 w 4833822"/>
              <a:gd name="connsiteY81" fmla="*/ 5565511 h 6675633"/>
              <a:gd name="connsiteX82" fmla="*/ 2296718 w 4833822"/>
              <a:gd name="connsiteY82" fmla="*/ 5934646 h 6675633"/>
              <a:gd name="connsiteX83" fmla="*/ 2429318 w 4833822"/>
              <a:gd name="connsiteY83" fmla="*/ 6056495 h 6675633"/>
              <a:gd name="connsiteX84" fmla="*/ 2493825 w 4833822"/>
              <a:gd name="connsiteY84" fmla="*/ 5956148 h 6675633"/>
              <a:gd name="connsiteX85" fmla="*/ 2529665 w 4833822"/>
              <a:gd name="connsiteY85" fmla="*/ 5766205 h 6675633"/>
              <a:gd name="connsiteX86" fmla="*/ 2511745 w 4833822"/>
              <a:gd name="connsiteY86" fmla="*/ 5432916 h 6675633"/>
              <a:gd name="connsiteX87" fmla="*/ 2808528 w 4833822"/>
              <a:gd name="connsiteY87" fmla="*/ 5430450 h 6675633"/>
              <a:gd name="connsiteX88" fmla="*/ 2784115 w 4833822"/>
              <a:gd name="connsiteY88" fmla="*/ 5443667 h 6675633"/>
              <a:gd name="connsiteX89" fmla="*/ 2798448 w 4833822"/>
              <a:gd name="connsiteY89" fmla="*/ 5518925 h 6675633"/>
              <a:gd name="connsiteX90" fmla="*/ 2880875 w 4833822"/>
              <a:gd name="connsiteY90" fmla="*/ 5633605 h 6675633"/>
              <a:gd name="connsiteX91" fmla="*/ 3142493 w 4833822"/>
              <a:gd name="connsiteY91" fmla="*/ 5963317 h 6675633"/>
              <a:gd name="connsiteX92" fmla="*/ 2891625 w 4833822"/>
              <a:gd name="connsiteY92" fmla="*/ 5798458 h 6675633"/>
              <a:gd name="connsiteX93" fmla="*/ 2683768 w 4833822"/>
              <a:gd name="connsiteY93" fmla="*/ 5554760 h 6675633"/>
              <a:gd name="connsiteX94" fmla="*/ 2651515 w 4833822"/>
              <a:gd name="connsiteY94" fmla="*/ 5579849 h 6675633"/>
              <a:gd name="connsiteX95" fmla="*/ 2866541 w 4833822"/>
              <a:gd name="connsiteY95" fmla="*/ 5823548 h 6675633"/>
              <a:gd name="connsiteX96" fmla="*/ 3389773 w 4833822"/>
              <a:gd name="connsiteY96" fmla="*/ 6422042 h 6675633"/>
              <a:gd name="connsiteX97" fmla="*/ 3637059 w 4833822"/>
              <a:gd name="connsiteY97" fmla="*/ 6465046 h 6675633"/>
              <a:gd name="connsiteX98" fmla="*/ 3246422 w 4833822"/>
              <a:gd name="connsiteY98" fmla="*/ 6095917 h 6675633"/>
              <a:gd name="connsiteX99" fmla="*/ 3400524 w 4833822"/>
              <a:gd name="connsiteY99" fmla="*/ 6146091 h 6675633"/>
              <a:gd name="connsiteX100" fmla="*/ 3336018 w 4833822"/>
              <a:gd name="connsiteY100" fmla="*/ 5999152 h 6675633"/>
              <a:gd name="connsiteX101" fmla="*/ 3095901 w 4833822"/>
              <a:gd name="connsiteY101" fmla="*/ 5737539 h 6675633"/>
              <a:gd name="connsiteX102" fmla="*/ 2862954 w 4833822"/>
              <a:gd name="connsiteY102" fmla="*/ 5468751 h 6675633"/>
              <a:gd name="connsiteX103" fmla="*/ 2808528 w 4833822"/>
              <a:gd name="connsiteY103" fmla="*/ 5430450 h 6675633"/>
              <a:gd name="connsiteX104" fmla="*/ 1587125 w 4833822"/>
              <a:gd name="connsiteY104" fmla="*/ 5386325 h 6675633"/>
              <a:gd name="connsiteX105" fmla="*/ 798688 w 4833822"/>
              <a:gd name="connsiteY105" fmla="*/ 5594188 h 6675633"/>
              <a:gd name="connsiteX106" fmla="*/ 780768 w 4833822"/>
              <a:gd name="connsiteY106" fmla="*/ 6217766 h 6675633"/>
              <a:gd name="connsiteX107" fmla="*/ 791519 w 4833822"/>
              <a:gd name="connsiteY107" fmla="*/ 6024242 h 6675633"/>
              <a:gd name="connsiteX108" fmla="*/ 709092 w 4833822"/>
              <a:gd name="connsiteY108" fmla="*/ 5662276 h 6675633"/>
              <a:gd name="connsiteX109" fmla="*/ 368634 w 4833822"/>
              <a:gd name="connsiteY109" fmla="*/ 5673027 h 6675633"/>
              <a:gd name="connsiteX110" fmla="*/ 332793 w 4833822"/>
              <a:gd name="connsiteY110" fmla="*/ 5698117 h 6675633"/>
              <a:gd name="connsiteX111" fmla="*/ 368634 w 4833822"/>
              <a:gd name="connsiteY111" fmla="*/ 5712450 h 6675633"/>
              <a:gd name="connsiteX112" fmla="*/ 350714 w 4833822"/>
              <a:gd name="connsiteY112" fmla="*/ 6013490 h 6675633"/>
              <a:gd name="connsiteX113" fmla="*/ 447479 w 4833822"/>
              <a:gd name="connsiteY113" fmla="*/ 6077997 h 6675633"/>
              <a:gd name="connsiteX114" fmla="*/ 486896 w 4833822"/>
              <a:gd name="connsiteY114" fmla="*/ 5977650 h 6675633"/>
              <a:gd name="connsiteX115" fmla="*/ 468981 w 4833822"/>
              <a:gd name="connsiteY115" fmla="*/ 5859383 h 6675633"/>
              <a:gd name="connsiteX116" fmla="*/ 372216 w 4833822"/>
              <a:gd name="connsiteY116" fmla="*/ 5966899 h 6675633"/>
              <a:gd name="connsiteX117" fmla="*/ 382967 w 4833822"/>
              <a:gd name="connsiteY117" fmla="*/ 5816378 h 6675633"/>
              <a:gd name="connsiteX118" fmla="*/ 497647 w 4833822"/>
              <a:gd name="connsiteY118" fmla="*/ 5776956 h 6675633"/>
              <a:gd name="connsiteX119" fmla="*/ 569323 w 4833822"/>
              <a:gd name="connsiteY119" fmla="*/ 5891641 h 6675633"/>
              <a:gd name="connsiteX120" fmla="*/ 580074 w 4833822"/>
              <a:gd name="connsiteY120" fmla="*/ 6103081 h 6675633"/>
              <a:gd name="connsiteX121" fmla="*/ 612332 w 4833822"/>
              <a:gd name="connsiteY121" fmla="*/ 5859383 h 6675633"/>
              <a:gd name="connsiteX122" fmla="*/ 497647 w 4833822"/>
              <a:gd name="connsiteY122" fmla="*/ 5626436 h 6675633"/>
              <a:gd name="connsiteX123" fmla="*/ 730594 w 4833822"/>
              <a:gd name="connsiteY123" fmla="*/ 6031405 h 6675633"/>
              <a:gd name="connsiteX124" fmla="*/ 547826 w 4833822"/>
              <a:gd name="connsiteY124" fmla="*/ 6196264 h 6675633"/>
              <a:gd name="connsiteX125" fmla="*/ 834528 w 4833822"/>
              <a:gd name="connsiteY125" fmla="*/ 6228517 h 6675633"/>
              <a:gd name="connsiteX126" fmla="*/ 1533370 w 4833822"/>
              <a:gd name="connsiteY126" fmla="*/ 5712450 h 6675633"/>
              <a:gd name="connsiteX127" fmla="*/ 1633712 w 4833822"/>
              <a:gd name="connsiteY127" fmla="*/ 5579849 h 6675633"/>
              <a:gd name="connsiteX128" fmla="*/ 1142733 w 4833822"/>
              <a:gd name="connsiteY128" fmla="*/ 5895223 h 6675633"/>
              <a:gd name="connsiteX129" fmla="*/ 1031635 w 4833822"/>
              <a:gd name="connsiteY129" fmla="*/ 5923895 h 6675633"/>
              <a:gd name="connsiteX130" fmla="*/ 1096142 w 4833822"/>
              <a:gd name="connsiteY130" fmla="*/ 5823548 h 6675633"/>
              <a:gd name="connsiteX131" fmla="*/ 1587125 w 4833822"/>
              <a:gd name="connsiteY131" fmla="*/ 5386325 h 6675633"/>
              <a:gd name="connsiteX132" fmla="*/ 3072607 w 4833822"/>
              <a:gd name="connsiteY132" fmla="*/ 5377365 h 6675633"/>
              <a:gd name="connsiteX133" fmla="*/ 2988391 w 4833822"/>
              <a:gd name="connsiteY133" fmla="*/ 5411409 h 6675633"/>
              <a:gd name="connsiteX134" fmla="*/ 3038564 w 4833822"/>
              <a:gd name="connsiteY134" fmla="*/ 5522507 h 6675633"/>
              <a:gd name="connsiteX135" fmla="*/ 3407693 w 4833822"/>
              <a:gd name="connsiteY135" fmla="*/ 5938228 h 6675633"/>
              <a:gd name="connsiteX136" fmla="*/ 3576134 w 4833822"/>
              <a:gd name="connsiteY136" fmla="*/ 5977650 h 6675633"/>
              <a:gd name="connsiteX137" fmla="*/ 4002606 w 4833822"/>
              <a:gd name="connsiteY137" fmla="*/ 6081579 h 6675633"/>
              <a:gd name="connsiteX138" fmla="*/ 4124455 w 4833822"/>
              <a:gd name="connsiteY138" fmla="*/ 6164006 h 6675633"/>
              <a:gd name="connsiteX139" fmla="*/ 3586885 w 4833822"/>
              <a:gd name="connsiteY139" fmla="*/ 5615685 h 6675633"/>
              <a:gd name="connsiteX140" fmla="*/ 3339600 w 4833822"/>
              <a:gd name="connsiteY140" fmla="*/ 5472333 h 6675633"/>
              <a:gd name="connsiteX141" fmla="*/ 3551045 w 4833822"/>
              <a:gd name="connsiteY141" fmla="*/ 5647943 h 6675633"/>
              <a:gd name="connsiteX142" fmla="*/ 3658561 w 4833822"/>
              <a:gd name="connsiteY142" fmla="*/ 5830717 h 6675633"/>
              <a:gd name="connsiteX143" fmla="*/ 3536712 w 4833822"/>
              <a:gd name="connsiteY143" fmla="*/ 5755454 h 6675633"/>
              <a:gd name="connsiteX144" fmla="*/ 3167577 w 4833822"/>
              <a:gd name="connsiteY144" fmla="*/ 5418578 h 6675633"/>
              <a:gd name="connsiteX145" fmla="*/ 3072607 w 4833822"/>
              <a:gd name="connsiteY145" fmla="*/ 5377365 h 6675633"/>
              <a:gd name="connsiteX146" fmla="*/ 1497530 w 4833822"/>
              <a:gd name="connsiteY146" fmla="*/ 5289565 h 6675633"/>
              <a:gd name="connsiteX147" fmla="*/ 644585 w 4833822"/>
              <a:gd name="connsiteY147" fmla="*/ 5414996 h 6675633"/>
              <a:gd name="connsiteX148" fmla="*/ 404469 w 4833822"/>
              <a:gd name="connsiteY148" fmla="*/ 5490253 h 6675633"/>
              <a:gd name="connsiteX149" fmla="*/ 218113 w 4833822"/>
              <a:gd name="connsiteY149" fmla="*/ 5644356 h 6675633"/>
              <a:gd name="connsiteX150" fmla="*/ 347132 w 4833822"/>
              <a:gd name="connsiteY150" fmla="*/ 6164006 h 6675633"/>
              <a:gd name="connsiteX151" fmla="*/ 218113 w 4833822"/>
              <a:gd name="connsiteY151" fmla="*/ 5798458 h 6675633"/>
              <a:gd name="connsiteX152" fmla="*/ 289789 w 4833822"/>
              <a:gd name="connsiteY152" fmla="*/ 5690947 h 6675633"/>
              <a:gd name="connsiteX153" fmla="*/ 271869 w 4833822"/>
              <a:gd name="connsiteY153" fmla="*/ 5676614 h 6675633"/>
              <a:gd name="connsiteX154" fmla="*/ 304127 w 4833822"/>
              <a:gd name="connsiteY154" fmla="*/ 5583431 h 6675633"/>
              <a:gd name="connsiteX155" fmla="*/ 400887 w 4833822"/>
              <a:gd name="connsiteY155" fmla="*/ 5501005 h 6675633"/>
              <a:gd name="connsiteX156" fmla="*/ 404469 w 4833822"/>
              <a:gd name="connsiteY156" fmla="*/ 5493835 h 6675633"/>
              <a:gd name="connsiteX157" fmla="*/ 408056 w 4833822"/>
              <a:gd name="connsiteY157" fmla="*/ 5493835 h 6675633"/>
              <a:gd name="connsiteX158" fmla="*/ 569323 w 4833822"/>
              <a:gd name="connsiteY158" fmla="*/ 5450831 h 6675633"/>
              <a:gd name="connsiteX159" fmla="*/ 777186 w 4833822"/>
              <a:gd name="connsiteY159" fmla="*/ 5561929 h 6675633"/>
              <a:gd name="connsiteX160" fmla="*/ 1250249 w 4833822"/>
              <a:gd name="connsiteY160" fmla="*/ 5393488 h 6675633"/>
              <a:gd name="connsiteX161" fmla="*/ 1497530 w 4833822"/>
              <a:gd name="connsiteY161" fmla="*/ 5289565 h 6675633"/>
              <a:gd name="connsiteX162" fmla="*/ 3393360 w 4833822"/>
              <a:gd name="connsiteY162" fmla="*/ 5248795 h 6675633"/>
              <a:gd name="connsiteX163" fmla="*/ 3271511 w 4833822"/>
              <a:gd name="connsiteY163" fmla="*/ 5285978 h 6675633"/>
              <a:gd name="connsiteX164" fmla="*/ 3486538 w 4833822"/>
              <a:gd name="connsiteY164" fmla="*/ 5414996 h 6675633"/>
              <a:gd name="connsiteX165" fmla="*/ 4092197 w 4833822"/>
              <a:gd name="connsiteY165" fmla="*/ 5748290 h 6675633"/>
              <a:gd name="connsiteX166" fmla="*/ 3873588 w 4833822"/>
              <a:gd name="connsiteY166" fmla="*/ 5748290 h 6675633"/>
              <a:gd name="connsiteX167" fmla="*/ 4002606 w 4833822"/>
              <a:gd name="connsiteY167" fmla="*/ 5877303 h 6675633"/>
              <a:gd name="connsiteX168" fmla="*/ 4106535 w 4833822"/>
              <a:gd name="connsiteY168" fmla="*/ 5848632 h 6675633"/>
              <a:gd name="connsiteX169" fmla="*/ 4325144 w 4833822"/>
              <a:gd name="connsiteY169" fmla="*/ 5522507 h 6675633"/>
              <a:gd name="connsiteX170" fmla="*/ 4038441 w 4833822"/>
              <a:gd name="connsiteY170" fmla="*/ 5432916 h 6675633"/>
              <a:gd name="connsiteX171" fmla="*/ 3624178 w 4833822"/>
              <a:gd name="connsiteY171" fmla="*/ 5419304 h 6675633"/>
              <a:gd name="connsiteX172" fmla="*/ 3486739 w 4833822"/>
              <a:gd name="connsiteY172" fmla="*/ 5393525 h 6675633"/>
              <a:gd name="connsiteX173" fmla="*/ 3486739 w 4833822"/>
              <a:gd name="connsiteY173" fmla="*/ 5397520 h 6675633"/>
              <a:gd name="connsiteX174" fmla="*/ 3485394 w 4833822"/>
              <a:gd name="connsiteY174" fmla="*/ 5394831 h 6675633"/>
              <a:gd name="connsiteX175" fmla="*/ 3486706 w 4833822"/>
              <a:gd name="connsiteY175" fmla="*/ 5393519 h 6675633"/>
              <a:gd name="connsiteX176" fmla="*/ 3486538 w 4833822"/>
              <a:gd name="connsiteY176" fmla="*/ 5393488 h 6675633"/>
              <a:gd name="connsiteX177" fmla="*/ 3543876 w 4833822"/>
              <a:gd name="connsiteY177" fmla="*/ 5332564 h 6675633"/>
              <a:gd name="connsiteX178" fmla="*/ 4518674 w 4833822"/>
              <a:gd name="connsiteY178" fmla="*/ 5479502 h 6675633"/>
              <a:gd name="connsiteX179" fmla="*/ 4328731 w 4833822"/>
              <a:gd name="connsiteY179" fmla="*/ 5676614 h 6675633"/>
              <a:gd name="connsiteX180" fmla="*/ 4457745 w 4833822"/>
              <a:gd name="connsiteY180" fmla="*/ 5604933 h 6675633"/>
              <a:gd name="connsiteX181" fmla="*/ 4579599 w 4833822"/>
              <a:gd name="connsiteY181" fmla="*/ 5597770 h 6675633"/>
              <a:gd name="connsiteX182" fmla="*/ 4500754 w 4833822"/>
              <a:gd name="connsiteY182" fmla="*/ 5676614 h 6675633"/>
              <a:gd name="connsiteX183" fmla="*/ 4314393 w 4833822"/>
              <a:gd name="connsiteY183" fmla="*/ 5909562 h 6675633"/>
              <a:gd name="connsiteX184" fmla="*/ 4346651 w 4833822"/>
              <a:gd name="connsiteY184" fmla="*/ 5974068 h 6675633"/>
              <a:gd name="connsiteX185" fmla="*/ 4403989 w 4833822"/>
              <a:gd name="connsiteY185" fmla="*/ 5923895 h 6675633"/>
              <a:gd name="connsiteX186" fmla="*/ 4482833 w 4833822"/>
              <a:gd name="connsiteY186" fmla="*/ 5733952 h 6675633"/>
              <a:gd name="connsiteX187" fmla="*/ 4590350 w 4833822"/>
              <a:gd name="connsiteY187" fmla="*/ 5712450 h 6675633"/>
              <a:gd name="connsiteX188" fmla="*/ 4608265 w 4833822"/>
              <a:gd name="connsiteY188" fmla="*/ 5794876 h 6675633"/>
              <a:gd name="connsiteX189" fmla="*/ 4608265 w 4833822"/>
              <a:gd name="connsiteY189" fmla="*/ 5798458 h 6675633"/>
              <a:gd name="connsiteX190" fmla="*/ 4421909 w 4833822"/>
              <a:gd name="connsiteY190" fmla="*/ 6009903 h 6675633"/>
              <a:gd name="connsiteX191" fmla="*/ 4608265 w 4833822"/>
              <a:gd name="connsiteY191" fmla="*/ 5798458 h 6675633"/>
              <a:gd name="connsiteX192" fmla="*/ 4611852 w 4833822"/>
              <a:gd name="connsiteY192" fmla="*/ 5794876 h 6675633"/>
              <a:gd name="connsiteX193" fmla="*/ 4611852 w 4833822"/>
              <a:gd name="connsiteY193" fmla="*/ 5791294 h 6675633"/>
              <a:gd name="connsiteX194" fmla="*/ 4694279 w 4833822"/>
              <a:gd name="connsiteY194" fmla="*/ 5776956 h 6675633"/>
              <a:gd name="connsiteX195" fmla="*/ 4651275 w 4833822"/>
              <a:gd name="connsiteY195" fmla="*/ 5601352 h 6675633"/>
              <a:gd name="connsiteX196" fmla="*/ 4572429 w 4833822"/>
              <a:gd name="connsiteY196" fmla="*/ 5483084 h 6675633"/>
              <a:gd name="connsiteX197" fmla="*/ 4583181 w 4833822"/>
              <a:gd name="connsiteY197" fmla="*/ 5389907 h 6675633"/>
              <a:gd name="connsiteX198" fmla="*/ 4436247 w 4833822"/>
              <a:gd name="connsiteY198" fmla="*/ 5343320 h 6675633"/>
              <a:gd name="connsiteX199" fmla="*/ 3504459 w 4833822"/>
              <a:gd name="connsiteY199" fmla="*/ 5257306 h 6675633"/>
              <a:gd name="connsiteX200" fmla="*/ 3393360 w 4833822"/>
              <a:gd name="connsiteY200" fmla="*/ 5248795 h 6675633"/>
              <a:gd name="connsiteX201" fmla="*/ 655337 w 4833822"/>
              <a:gd name="connsiteY201" fmla="*/ 5117537 h 6675633"/>
              <a:gd name="connsiteX202" fmla="*/ 637416 w 4833822"/>
              <a:gd name="connsiteY202" fmla="*/ 5174880 h 6675633"/>
              <a:gd name="connsiteX203" fmla="*/ 863200 w 4833822"/>
              <a:gd name="connsiteY203" fmla="*/ 5278809 h 6675633"/>
              <a:gd name="connsiteX204" fmla="*/ 734181 w 4833822"/>
              <a:gd name="connsiteY204" fmla="*/ 5139044 h 6675633"/>
              <a:gd name="connsiteX205" fmla="*/ 655337 w 4833822"/>
              <a:gd name="connsiteY205" fmla="*/ 5117537 h 6675633"/>
              <a:gd name="connsiteX206" fmla="*/ 465399 w 4833822"/>
              <a:gd name="connsiteY206" fmla="*/ 5078120 h 6675633"/>
              <a:gd name="connsiteX207" fmla="*/ 465399 w 4833822"/>
              <a:gd name="connsiteY207" fmla="*/ 5278809 h 6675633"/>
              <a:gd name="connsiteX208" fmla="*/ 501234 w 4833822"/>
              <a:gd name="connsiteY208" fmla="*/ 5336151 h 6675633"/>
              <a:gd name="connsiteX209" fmla="*/ 554990 w 4833822"/>
              <a:gd name="connsiteY209" fmla="*/ 5282396 h 6675633"/>
              <a:gd name="connsiteX210" fmla="*/ 465399 w 4833822"/>
              <a:gd name="connsiteY210" fmla="*/ 5078120 h 6675633"/>
              <a:gd name="connsiteX211" fmla="*/ 4325169 w 4833822"/>
              <a:gd name="connsiteY211" fmla="*/ 4997223 h 6675633"/>
              <a:gd name="connsiteX212" fmla="*/ 3959602 w 4833822"/>
              <a:gd name="connsiteY212" fmla="*/ 5203551 h 6675633"/>
              <a:gd name="connsiteX213" fmla="*/ 4360985 w 4833822"/>
              <a:gd name="connsiteY213" fmla="*/ 5113955 h 6675633"/>
              <a:gd name="connsiteX214" fmla="*/ 4278558 w 4833822"/>
              <a:gd name="connsiteY214" fmla="*/ 5225053 h 6675633"/>
              <a:gd name="connsiteX215" fmla="*/ 4454163 w 4833822"/>
              <a:gd name="connsiteY215" fmla="*/ 5178462 h 6675633"/>
              <a:gd name="connsiteX216" fmla="*/ 4368153 w 4833822"/>
              <a:gd name="connsiteY216" fmla="*/ 5002857 h 6675633"/>
              <a:gd name="connsiteX217" fmla="*/ 4325169 w 4833822"/>
              <a:gd name="connsiteY217" fmla="*/ 4997223 h 6675633"/>
              <a:gd name="connsiteX218" fmla="*/ 4156709 w 4833822"/>
              <a:gd name="connsiteY218" fmla="*/ 4963435 h 6675633"/>
              <a:gd name="connsiteX219" fmla="*/ 3748157 w 4833822"/>
              <a:gd name="connsiteY219" fmla="*/ 5045861 h 6675633"/>
              <a:gd name="connsiteX220" fmla="*/ 3529543 w 4833822"/>
              <a:gd name="connsiteY220" fmla="*/ 5167710 h 6675633"/>
              <a:gd name="connsiteX221" fmla="*/ 3805494 w 4833822"/>
              <a:gd name="connsiteY221" fmla="*/ 5070951 h 6675633"/>
              <a:gd name="connsiteX222" fmla="*/ 4156709 w 4833822"/>
              <a:gd name="connsiteY222" fmla="*/ 4963435 h 6675633"/>
              <a:gd name="connsiteX223" fmla="*/ 399937 w 4833822"/>
              <a:gd name="connsiteY223" fmla="*/ 4919647 h 6675633"/>
              <a:gd name="connsiteX224" fmla="*/ 210944 w 4833822"/>
              <a:gd name="connsiteY224" fmla="*/ 4999275 h 6675633"/>
              <a:gd name="connsiteX225" fmla="*/ 124936 w 4833822"/>
              <a:gd name="connsiteY225" fmla="*/ 5142626 h 6675633"/>
              <a:gd name="connsiteX226" fmla="*/ 275451 w 4833822"/>
              <a:gd name="connsiteY226" fmla="*/ 5135457 h 6675633"/>
              <a:gd name="connsiteX227" fmla="*/ 304127 w 4833822"/>
              <a:gd name="connsiteY227" fmla="*/ 5153377 h 6675633"/>
              <a:gd name="connsiteX228" fmla="*/ 271869 w 4833822"/>
              <a:gd name="connsiteY228" fmla="*/ 5389907 h 6675633"/>
              <a:gd name="connsiteX229" fmla="*/ 311291 w 4833822"/>
              <a:gd name="connsiteY229" fmla="*/ 5232222 h 6675633"/>
              <a:gd name="connsiteX230" fmla="*/ 243203 w 4833822"/>
              <a:gd name="connsiteY230" fmla="*/ 5024359 h 6675633"/>
              <a:gd name="connsiteX231" fmla="*/ 1214409 w 4833822"/>
              <a:gd name="connsiteY231" fmla="*/ 5002857 h 6675633"/>
              <a:gd name="connsiteX232" fmla="*/ 465399 w 4833822"/>
              <a:gd name="connsiteY232" fmla="*/ 4920430 h 6675633"/>
              <a:gd name="connsiteX233" fmla="*/ 399937 w 4833822"/>
              <a:gd name="connsiteY233" fmla="*/ 4919647 h 6675633"/>
              <a:gd name="connsiteX234" fmla="*/ 2524908 w 4833822"/>
              <a:gd name="connsiteY234" fmla="*/ 3785348 h 6675633"/>
              <a:gd name="connsiteX235" fmla="*/ 2732856 w 4833822"/>
              <a:gd name="connsiteY235" fmla="*/ 4427267 h 6675633"/>
              <a:gd name="connsiteX236" fmla="*/ 2775802 w 4833822"/>
              <a:gd name="connsiteY236" fmla="*/ 4497336 h 6675633"/>
              <a:gd name="connsiteX237" fmla="*/ 2823267 w 4833822"/>
              <a:gd name="connsiteY237" fmla="*/ 4420486 h 6675633"/>
              <a:gd name="connsiteX238" fmla="*/ 2879774 w 4833822"/>
              <a:gd name="connsiteY238" fmla="*/ 4210280 h 6675633"/>
              <a:gd name="connsiteX239" fmla="*/ 2920458 w 4833822"/>
              <a:gd name="connsiteY239" fmla="*/ 4743705 h 6675633"/>
              <a:gd name="connsiteX240" fmla="*/ 3132925 w 4833822"/>
              <a:gd name="connsiteY240" fmla="*/ 4684938 h 6675633"/>
              <a:gd name="connsiteX241" fmla="*/ 2879774 w 4833822"/>
              <a:gd name="connsiteY241" fmla="*/ 5060146 h 6675633"/>
              <a:gd name="connsiteX242" fmla="*/ 2131619 w 4833822"/>
              <a:gd name="connsiteY242" fmla="*/ 5008160 h 6675633"/>
              <a:gd name="connsiteX243" fmla="*/ 1894289 w 4833822"/>
              <a:gd name="connsiteY243" fmla="*/ 4657816 h 6675633"/>
              <a:gd name="connsiteX244" fmla="*/ 2075111 w 4833822"/>
              <a:gd name="connsiteY244" fmla="*/ 4745967 h 6675633"/>
              <a:gd name="connsiteX245" fmla="*/ 2086414 w 4833822"/>
              <a:gd name="connsiteY245" fmla="*/ 4230622 h 6675633"/>
              <a:gd name="connsiteX246" fmla="*/ 2163263 w 4833822"/>
              <a:gd name="connsiteY246" fmla="*/ 4375281 h 6675633"/>
              <a:gd name="connsiteX247" fmla="*/ 2224289 w 4833822"/>
              <a:gd name="connsiteY247" fmla="*/ 4420486 h 6675633"/>
              <a:gd name="connsiteX248" fmla="*/ 2242372 w 4833822"/>
              <a:gd name="connsiteY248" fmla="*/ 4357198 h 6675633"/>
              <a:gd name="connsiteX249" fmla="*/ 2524908 w 4833822"/>
              <a:gd name="connsiteY249" fmla="*/ 3785348 h 6675633"/>
              <a:gd name="connsiteX250" fmla="*/ 2540406 w 4833822"/>
              <a:gd name="connsiteY250" fmla="*/ 2978007 h 6675633"/>
              <a:gd name="connsiteX251" fmla="*/ 2092432 w 4833822"/>
              <a:gd name="connsiteY251" fmla="*/ 3884704 h 6675633"/>
              <a:gd name="connsiteX252" fmla="*/ 2063761 w 4833822"/>
              <a:gd name="connsiteY252" fmla="*/ 3985051 h 6675633"/>
              <a:gd name="connsiteX253" fmla="*/ 1967001 w 4833822"/>
              <a:gd name="connsiteY253" fmla="*/ 3913375 h 6675633"/>
              <a:gd name="connsiteX254" fmla="*/ 1845152 w 4833822"/>
              <a:gd name="connsiteY254" fmla="*/ 3684011 h 6675633"/>
              <a:gd name="connsiteX255" fmla="*/ 1827232 w 4833822"/>
              <a:gd name="connsiteY255" fmla="*/ 4501118 h 6675633"/>
              <a:gd name="connsiteX256" fmla="*/ 1540529 w 4833822"/>
              <a:gd name="connsiteY256" fmla="*/ 4361349 h 6675633"/>
              <a:gd name="connsiteX257" fmla="*/ 1916828 w 4833822"/>
              <a:gd name="connsiteY257" fmla="*/ 4916838 h 6675633"/>
              <a:gd name="connsiteX258" fmla="*/ 3103066 w 4833822"/>
              <a:gd name="connsiteY258" fmla="*/ 4999265 h 6675633"/>
              <a:gd name="connsiteX259" fmla="*/ 3504448 w 4833822"/>
              <a:gd name="connsiteY259" fmla="*/ 4404353 h 6675633"/>
              <a:gd name="connsiteX260" fmla="*/ 3167572 w 4833822"/>
              <a:gd name="connsiteY260" fmla="*/ 4497531 h 6675633"/>
              <a:gd name="connsiteX261" fmla="*/ 3103066 w 4833822"/>
              <a:gd name="connsiteY261" fmla="*/ 3651757 h 6675633"/>
              <a:gd name="connsiteX262" fmla="*/ 3013470 w 4833822"/>
              <a:gd name="connsiteY262" fmla="*/ 3985051 h 6675633"/>
              <a:gd name="connsiteX263" fmla="*/ 2938212 w 4833822"/>
              <a:gd name="connsiteY263" fmla="*/ 4106900 h 6675633"/>
              <a:gd name="connsiteX264" fmla="*/ 2870119 w 4833822"/>
              <a:gd name="connsiteY264" fmla="*/ 3995802 h 6675633"/>
              <a:gd name="connsiteX265" fmla="*/ 2540406 w 4833822"/>
              <a:gd name="connsiteY265" fmla="*/ 2978007 h 6675633"/>
              <a:gd name="connsiteX266" fmla="*/ 357884 w 4833822"/>
              <a:gd name="connsiteY266" fmla="*/ 2906336 h 6675633"/>
              <a:gd name="connsiteX267" fmla="*/ 422396 w 4833822"/>
              <a:gd name="connsiteY267" fmla="*/ 2988763 h 6675633"/>
              <a:gd name="connsiteX268" fmla="*/ 522738 w 4833822"/>
              <a:gd name="connsiteY268" fmla="*/ 3490494 h 6675633"/>
              <a:gd name="connsiteX269" fmla="*/ 490485 w 4833822"/>
              <a:gd name="connsiteY269" fmla="*/ 3630264 h 6675633"/>
              <a:gd name="connsiteX270" fmla="*/ 386555 w 4833822"/>
              <a:gd name="connsiteY270" fmla="*/ 3529917 h 6675633"/>
              <a:gd name="connsiteX271" fmla="*/ 286208 w 4833822"/>
              <a:gd name="connsiteY271" fmla="*/ 2988763 h 6675633"/>
              <a:gd name="connsiteX272" fmla="*/ 357884 w 4833822"/>
              <a:gd name="connsiteY272" fmla="*/ 2906336 h 6675633"/>
              <a:gd name="connsiteX273" fmla="*/ 4036204 w 4833822"/>
              <a:gd name="connsiteY273" fmla="*/ 1488945 h 6675633"/>
              <a:gd name="connsiteX274" fmla="*/ 4110123 w 4833822"/>
              <a:gd name="connsiteY274" fmla="*/ 1551660 h 6675633"/>
              <a:gd name="connsiteX275" fmla="*/ 4063531 w 4833822"/>
              <a:gd name="connsiteY275" fmla="*/ 2361604 h 6675633"/>
              <a:gd name="connsiteX276" fmla="*/ 3938100 w 4833822"/>
              <a:gd name="connsiteY276" fmla="*/ 2049810 h 6675633"/>
              <a:gd name="connsiteX277" fmla="*/ 3970353 w 4833822"/>
              <a:gd name="connsiteY277" fmla="*/ 1555247 h 6675633"/>
              <a:gd name="connsiteX278" fmla="*/ 4036204 w 4833822"/>
              <a:gd name="connsiteY278" fmla="*/ 1488945 h 6675633"/>
              <a:gd name="connsiteX279" fmla="*/ 915320 w 4833822"/>
              <a:gd name="connsiteY279" fmla="*/ 1230516 h 6675633"/>
              <a:gd name="connsiteX280" fmla="*/ 1020430 w 4833822"/>
              <a:gd name="connsiteY280" fmla="*/ 1911278 h 6675633"/>
              <a:gd name="connsiteX281" fmla="*/ 811383 w 4833822"/>
              <a:gd name="connsiteY281" fmla="*/ 1871692 h 6675633"/>
              <a:gd name="connsiteX282" fmla="*/ 915320 w 4833822"/>
              <a:gd name="connsiteY282" fmla="*/ 1230516 h 6675633"/>
              <a:gd name="connsiteX283" fmla="*/ 2447237 w 4833822"/>
              <a:gd name="connsiteY283" fmla="*/ 95742 h 6675633"/>
              <a:gd name="connsiteX284" fmla="*/ 2465153 w 4833822"/>
              <a:gd name="connsiteY284" fmla="*/ 150394 h 6675633"/>
              <a:gd name="connsiteX285" fmla="*/ 2908975 w 4833822"/>
              <a:gd name="connsiteY285" fmla="*/ 1283064 h 6675633"/>
              <a:gd name="connsiteX286" fmla="*/ 3113822 w 4833822"/>
              <a:gd name="connsiteY286" fmla="*/ 2332928 h 6675633"/>
              <a:gd name="connsiteX287" fmla="*/ 3282263 w 4833822"/>
              <a:gd name="connsiteY287" fmla="*/ 1652006 h 6675633"/>
              <a:gd name="connsiteX288" fmla="*/ 3257173 w 4833822"/>
              <a:gd name="connsiteY288" fmla="*/ 1512237 h 6675633"/>
              <a:gd name="connsiteX289" fmla="*/ 3278681 w 4833822"/>
              <a:gd name="connsiteY289" fmla="*/ 1422641 h 6675633"/>
              <a:gd name="connsiteX290" fmla="*/ 3361107 w 4833822"/>
              <a:gd name="connsiteY290" fmla="*/ 1479984 h 6675633"/>
              <a:gd name="connsiteX291" fmla="*/ 3884339 w 4833822"/>
              <a:gd name="connsiteY291" fmla="*/ 2791654 h 6675633"/>
              <a:gd name="connsiteX292" fmla="*/ 3776823 w 4833822"/>
              <a:gd name="connsiteY292" fmla="*/ 3411649 h 6675633"/>
              <a:gd name="connsiteX293" fmla="*/ 4002606 w 4833822"/>
              <a:gd name="connsiteY293" fmla="*/ 3193040 h 6675633"/>
              <a:gd name="connsiteX294" fmla="*/ 4059943 w 4833822"/>
              <a:gd name="connsiteY294" fmla="*/ 3128529 h 6675633"/>
              <a:gd name="connsiteX295" fmla="*/ 4117286 w 4833822"/>
              <a:gd name="connsiteY295" fmla="*/ 3203791 h 6675633"/>
              <a:gd name="connsiteX296" fmla="*/ 4131625 w 4833822"/>
              <a:gd name="connsiteY296" fmla="*/ 4017313 h 6675633"/>
              <a:gd name="connsiteX297" fmla="*/ 3755321 w 4833822"/>
              <a:gd name="connsiteY297" fmla="*/ 4848755 h 6675633"/>
              <a:gd name="connsiteX298" fmla="*/ 3723067 w 4833822"/>
              <a:gd name="connsiteY298" fmla="*/ 4924012 h 6675633"/>
              <a:gd name="connsiteX299" fmla="*/ 4099366 w 4833822"/>
              <a:gd name="connsiteY299" fmla="*/ 4863088 h 6675633"/>
              <a:gd name="connsiteX300" fmla="*/ 4550927 w 4833822"/>
              <a:gd name="connsiteY300" fmla="*/ 5214302 h 6675633"/>
              <a:gd name="connsiteX301" fmla="*/ 4604683 w 4833822"/>
              <a:gd name="connsiteY301" fmla="*/ 5314649 h 6675633"/>
              <a:gd name="connsiteX302" fmla="*/ 4576011 w 4833822"/>
              <a:gd name="connsiteY302" fmla="*/ 6156842 h 6675633"/>
              <a:gd name="connsiteX303" fmla="*/ 4432660 w 4833822"/>
              <a:gd name="connsiteY303" fmla="*/ 6217766 h 6675633"/>
              <a:gd name="connsiteX304" fmla="*/ 3999019 w 4833822"/>
              <a:gd name="connsiteY304" fmla="*/ 6450713 h 6675633"/>
              <a:gd name="connsiteX305" fmla="*/ 3192667 w 4833822"/>
              <a:gd name="connsiteY305" fmla="*/ 6382620 h 6675633"/>
              <a:gd name="connsiteX306" fmla="*/ 2662265 w 4833822"/>
              <a:gd name="connsiteY306" fmla="*/ 5751872 h 6675633"/>
              <a:gd name="connsiteX307" fmla="*/ 2680186 w 4833822"/>
              <a:gd name="connsiteY307" fmla="*/ 6070828 h 6675633"/>
              <a:gd name="connsiteX308" fmla="*/ 2655096 w 4833822"/>
              <a:gd name="connsiteY308" fmla="*/ 6382620 h 6675633"/>
              <a:gd name="connsiteX309" fmla="*/ 2063771 w 4833822"/>
              <a:gd name="connsiteY309" fmla="*/ 6669322 h 6675633"/>
              <a:gd name="connsiteX310" fmla="*/ 1827242 w 4833822"/>
              <a:gd name="connsiteY310" fmla="*/ 6619149 h 6675633"/>
              <a:gd name="connsiteX311" fmla="*/ 1594295 w 4833822"/>
              <a:gd name="connsiteY311" fmla="*/ 6077997 h 6675633"/>
              <a:gd name="connsiteX312" fmla="*/ 1952673 w 4833822"/>
              <a:gd name="connsiteY312" fmla="*/ 5544009 h 6675633"/>
              <a:gd name="connsiteX313" fmla="*/ 2020761 w 4833822"/>
              <a:gd name="connsiteY313" fmla="*/ 5411409 h 6675633"/>
              <a:gd name="connsiteX314" fmla="*/ 1841575 w 4833822"/>
              <a:gd name="connsiteY314" fmla="*/ 5554760 h 6675633"/>
              <a:gd name="connsiteX315" fmla="*/ 884697 w 4833822"/>
              <a:gd name="connsiteY315" fmla="*/ 6300193 h 6675633"/>
              <a:gd name="connsiteX316" fmla="*/ 547826 w 4833822"/>
              <a:gd name="connsiteY316" fmla="*/ 6332446 h 6675633"/>
              <a:gd name="connsiteX317" fmla="*/ 357883 w 4833822"/>
              <a:gd name="connsiteY317" fmla="*/ 6275109 h 6675633"/>
              <a:gd name="connsiteX318" fmla="*/ 89095 w 4833822"/>
              <a:gd name="connsiteY318" fmla="*/ 5848632 h 6675633"/>
              <a:gd name="connsiteX319" fmla="*/ 46091 w 4833822"/>
              <a:gd name="connsiteY319" fmla="*/ 5497423 h 6675633"/>
              <a:gd name="connsiteX320" fmla="*/ 440310 w 4833822"/>
              <a:gd name="connsiteY320" fmla="*/ 4848755 h 6675633"/>
              <a:gd name="connsiteX321" fmla="*/ 1020884 w 4833822"/>
              <a:gd name="connsiteY321" fmla="*/ 4898928 h 6675633"/>
              <a:gd name="connsiteX322" fmla="*/ 798688 w 4833822"/>
              <a:gd name="connsiteY322" fmla="*/ 4726906 h 6675633"/>
              <a:gd name="connsiteX323" fmla="*/ 766435 w 4833822"/>
              <a:gd name="connsiteY323" fmla="*/ 4669563 h 6675633"/>
              <a:gd name="connsiteX324" fmla="*/ 838110 w 4833822"/>
              <a:gd name="connsiteY324" fmla="*/ 4648061 h 6675633"/>
              <a:gd name="connsiteX325" fmla="*/ 1060306 w 4833822"/>
              <a:gd name="connsiteY325" fmla="*/ 4741239 h 6675633"/>
              <a:gd name="connsiteX326" fmla="*/ 777186 w 4833822"/>
              <a:gd name="connsiteY326" fmla="*/ 4243091 h 6675633"/>
              <a:gd name="connsiteX327" fmla="*/ 723430 w 4833822"/>
              <a:gd name="connsiteY327" fmla="*/ 3709108 h 6675633"/>
              <a:gd name="connsiteX328" fmla="*/ 727012 w 4833822"/>
              <a:gd name="connsiteY328" fmla="*/ 3010267 h 6675633"/>
              <a:gd name="connsiteX329" fmla="*/ 762853 w 4833822"/>
              <a:gd name="connsiteY329" fmla="*/ 2877667 h 6675633"/>
              <a:gd name="connsiteX330" fmla="*/ 1017302 w 4833822"/>
              <a:gd name="connsiteY330" fmla="*/ 3178702 h 6675633"/>
              <a:gd name="connsiteX331" fmla="*/ 1139151 w 4833822"/>
              <a:gd name="connsiteY331" fmla="*/ 3218124 h 6675633"/>
              <a:gd name="connsiteX332" fmla="*/ 1110480 w 4833822"/>
              <a:gd name="connsiteY332" fmla="*/ 3107026 h 6675633"/>
              <a:gd name="connsiteX333" fmla="*/ 1135564 w 4833822"/>
              <a:gd name="connsiteY333" fmla="*/ 2218248 h 6675633"/>
              <a:gd name="connsiteX334" fmla="*/ 1493942 w 4833822"/>
              <a:gd name="connsiteY334" fmla="*/ 1558828 h 6675633"/>
              <a:gd name="connsiteX335" fmla="*/ 1547703 w 4833822"/>
              <a:gd name="connsiteY335" fmla="*/ 1505073 h 6675633"/>
              <a:gd name="connsiteX336" fmla="*/ 1597877 w 4833822"/>
              <a:gd name="connsiteY336" fmla="*/ 1598251 h 6675633"/>
              <a:gd name="connsiteX337" fmla="*/ 2070940 w 4833822"/>
              <a:gd name="connsiteY337" fmla="*/ 2372350 h 6675633"/>
              <a:gd name="connsiteX338" fmla="*/ 1926239 w 4833822"/>
              <a:gd name="connsiteY338" fmla="*/ 1633523 h 6675633"/>
              <a:gd name="connsiteX339" fmla="*/ 2386314 w 4833822"/>
              <a:gd name="connsiteY339" fmla="*/ 121723 h 6675633"/>
              <a:gd name="connsiteX340" fmla="*/ 2447237 w 4833822"/>
              <a:gd name="connsiteY340" fmla="*/ 95742 h 6675633"/>
              <a:gd name="connsiteX0" fmla="*/ 2144854 w 4833822"/>
              <a:gd name="connsiteY0" fmla="*/ 6336154 h 6709803"/>
              <a:gd name="connsiteX1" fmla="*/ 2053020 w 4833822"/>
              <a:gd name="connsiteY1" fmla="*/ 6345114 h 6709803"/>
              <a:gd name="connsiteX2" fmla="*/ 1959837 w 4833822"/>
              <a:gd name="connsiteY2" fmla="*/ 6420372 h 6709803"/>
              <a:gd name="connsiteX3" fmla="*/ 2045851 w 4833822"/>
              <a:gd name="connsiteY3" fmla="*/ 6538639 h 6709803"/>
              <a:gd name="connsiteX4" fmla="*/ 2042269 w 4833822"/>
              <a:gd name="connsiteY4" fmla="*/ 6441874 h 6709803"/>
              <a:gd name="connsiteX5" fmla="*/ 2106775 w 4833822"/>
              <a:gd name="connsiteY5" fmla="*/ 6377367 h 6709803"/>
              <a:gd name="connsiteX6" fmla="*/ 2128277 w 4833822"/>
              <a:gd name="connsiteY6" fmla="*/ 6449043 h 6709803"/>
              <a:gd name="connsiteX7" fmla="*/ 2164118 w 4833822"/>
              <a:gd name="connsiteY7" fmla="*/ 6499216 h 6709803"/>
              <a:gd name="connsiteX8" fmla="*/ 2232206 w 4833822"/>
              <a:gd name="connsiteY8" fmla="*/ 6463381 h 6709803"/>
              <a:gd name="connsiteX9" fmla="*/ 2228624 w 4833822"/>
              <a:gd name="connsiteY9" fmla="*/ 6370198 h 6709803"/>
              <a:gd name="connsiteX10" fmla="*/ 2144854 w 4833822"/>
              <a:gd name="connsiteY10" fmla="*/ 6336154 h 6709803"/>
              <a:gd name="connsiteX11" fmla="*/ 2508163 w 4833822"/>
              <a:gd name="connsiteY11" fmla="*/ 6305692 h 6709803"/>
              <a:gd name="connsiteX12" fmla="*/ 2407811 w 4833822"/>
              <a:gd name="connsiteY12" fmla="*/ 6613902 h 6709803"/>
              <a:gd name="connsiteX13" fmla="*/ 2508163 w 4833822"/>
              <a:gd name="connsiteY13" fmla="*/ 6305692 h 6709803"/>
              <a:gd name="connsiteX14" fmla="*/ 2215080 w 4833822"/>
              <a:gd name="connsiteY14" fmla="*/ 6221157 h 6709803"/>
              <a:gd name="connsiteX15" fmla="*/ 2171282 w 4833822"/>
              <a:gd name="connsiteY15" fmla="*/ 6226847 h 6709803"/>
              <a:gd name="connsiteX16" fmla="*/ 2350473 w 4833822"/>
              <a:gd name="connsiteY16" fmla="*/ 6506386 h 6709803"/>
              <a:gd name="connsiteX17" fmla="*/ 2393478 w 4833822"/>
              <a:gd name="connsiteY17" fmla="*/ 6323612 h 6709803"/>
              <a:gd name="connsiteX18" fmla="*/ 2252871 w 4833822"/>
              <a:gd name="connsiteY18" fmla="*/ 6222312 h 6709803"/>
              <a:gd name="connsiteX19" fmla="*/ 2215080 w 4833822"/>
              <a:gd name="connsiteY19" fmla="*/ 6221157 h 6709803"/>
              <a:gd name="connsiteX20" fmla="*/ 3767359 w 4833822"/>
              <a:gd name="connsiteY20" fmla="*/ 6102199 h 6709803"/>
              <a:gd name="connsiteX21" fmla="*/ 3913003 w 4833822"/>
              <a:gd name="connsiteY21" fmla="*/ 6183842 h 6709803"/>
              <a:gd name="connsiteX22" fmla="*/ 3930923 w 4833822"/>
              <a:gd name="connsiteY22" fmla="*/ 6208931 h 6709803"/>
              <a:gd name="connsiteX23" fmla="*/ 3923759 w 4833822"/>
              <a:gd name="connsiteY23" fmla="*/ 6234016 h 6709803"/>
              <a:gd name="connsiteX24" fmla="*/ 3672890 w 4833822"/>
              <a:gd name="connsiteY24" fmla="*/ 6216095 h 6709803"/>
              <a:gd name="connsiteX25" fmla="*/ 3672890 w 4833822"/>
              <a:gd name="connsiteY25" fmla="*/ 6148006 h 6709803"/>
              <a:gd name="connsiteX26" fmla="*/ 3708731 w 4833822"/>
              <a:gd name="connsiteY26" fmla="*/ 6122917 h 6709803"/>
              <a:gd name="connsiteX27" fmla="*/ 3767359 w 4833822"/>
              <a:gd name="connsiteY27" fmla="*/ 6102199 h 6709803"/>
              <a:gd name="connsiteX28" fmla="*/ 3779366 w 4833822"/>
              <a:gd name="connsiteY28" fmla="*/ 6062388 h 6709803"/>
              <a:gd name="connsiteX29" fmla="*/ 3637059 w 4833822"/>
              <a:gd name="connsiteY29" fmla="*/ 6087083 h 6709803"/>
              <a:gd name="connsiteX30" fmla="*/ 3497289 w 4833822"/>
              <a:gd name="connsiteY30" fmla="*/ 6269851 h 6709803"/>
              <a:gd name="connsiteX31" fmla="*/ 3615557 w 4833822"/>
              <a:gd name="connsiteY31" fmla="*/ 6212514 h 6709803"/>
              <a:gd name="connsiteX32" fmla="*/ 3852086 w 4833822"/>
              <a:gd name="connsiteY32" fmla="*/ 6370198 h 6709803"/>
              <a:gd name="connsiteX33" fmla="*/ 3952433 w 4833822"/>
              <a:gd name="connsiteY33" fmla="*/ 6198176 h 6709803"/>
              <a:gd name="connsiteX34" fmla="*/ 3945496 w 4833822"/>
              <a:gd name="connsiteY34" fmla="*/ 6181371 h 6709803"/>
              <a:gd name="connsiteX35" fmla="*/ 3938093 w 4833822"/>
              <a:gd name="connsiteY35" fmla="*/ 6181371 h 6709803"/>
              <a:gd name="connsiteX36" fmla="*/ 3927341 w 4833822"/>
              <a:gd name="connsiteY36" fmla="*/ 6181371 h 6709803"/>
              <a:gd name="connsiteX37" fmla="*/ 3909418 w 4833822"/>
              <a:gd name="connsiteY37" fmla="*/ 6176664 h 6709803"/>
              <a:gd name="connsiteX38" fmla="*/ 3920171 w 4833822"/>
              <a:gd name="connsiteY38" fmla="*/ 6176664 h 6709803"/>
              <a:gd name="connsiteX39" fmla="*/ 3945252 w 4833822"/>
              <a:gd name="connsiteY39" fmla="*/ 6180781 h 6709803"/>
              <a:gd name="connsiteX40" fmla="*/ 3928739 w 4833822"/>
              <a:gd name="connsiteY40" fmla="*/ 6140781 h 6709803"/>
              <a:gd name="connsiteX41" fmla="*/ 3822967 w 4833822"/>
              <a:gd name="connsiteY41" fmla="*/ 6064683 h 6709803"/>
              <a:gd name="connsiteX42" fmla="*/ 3779366 w 4833822"/>
              <a:gd name="connsiteY42" fmla="*/ 6062388 h 6709803"/>
              <a:gd name="connsiteX43" fmla="*/ 4196131 w 4833822"/>
              <a:gd name="connsiteY43" fmla="*/ 5918642 h 6709803"/>
              <a:gd name="connsiteX44" fmla="*/ 4235548 w 4833822"/>
              <a:gd name="connsiteY44" fmla="*/ 6148007 h 6709803"/>
              <a:gd name="connsiteX45" fmla="*/ 4454163 w 4833822"/>
              <a:gd name="connsiteY45" fmla="*/ 6151589 h 6709803"/>
              <a:gd name="connsiteX46" fmla="*/ 4196131 w 4833822"/>
              <a:gd name="connsiteY46" fmla="*/ 5918642 h 6709803"/>
              <a:gd name="connsiteX47" fmla="*/ 1174995 w 4833822"/>
              <a:gd name="connsiteY47" fmla="*/ 5603264 h 6709803"/>
              <a:gd name="connsiteX48" fmla="*/ 1250253 w 4833822"/>
              <a:gd name="connsiteY48" fmla="*/ 5649856 h 6709803"/>
              <a:gd name="connsiteX49" fmla="*/ 1035224 w 4833822"/>
              <a:gd name="connsiteY49" fmla="*/ 5760949 h 6709803"/>
              <a:gd name="connsiteX50" fmla="*/ 981463 w 4833822"/>
              <a:gd name="connsiteY50" fmla="*/ 5735865 h 6709803"/>
              <a:gd name="connsiteX51" fmla="*/ 1174995 w 4833822"/>
              <a:gd name="connsiteY51" fmla="*/ 5603264 h 6709803"/>
              <a:gd name="connsiteX52" fmla="*/ 3960412 w 4833822"/>
              <a:gd name="connsiteY52" fmla="*/ 5573989 h 6709803"/>
              <a:gd name="connsiteX53" fmla="*/ 4095776 w 4833822"/>
              <a:gd name="connsiteY53" fmla="*/ 5631934 h 6709803"/>
              <a:gd name="connsiteX54" fmla="*/ 4052767 w 4833822"/>
              <a:gd name="connsiteY54" fmla="*/ 5660604 h 6709803"/>
              <a:gd name="connsiteX55" fmla="*/ 3852081 w 4833822"/>
              <a:gd name="connsiteY55" fmla="*/ 5628353 h 6709803"/>
              <a:gd name="connsiteX56" fmla="*/ 3859245 w 4833822"/>
              <a:gd name="connsiteY56" fmla="*/ 5592514 h 6709803"/>
              <a:gd name="connsiteX57" fmla="*/ 3917370 w 4833822"/>
              <a:gd name="connsiteY57" fmla="*/ 5574989 h 6709803"/>
              <a:gd name="connsiteX58" fmla="*/ 3960412 w 4833822"/>
              <a:gd name="connsiteY58" fmla="*/ 5573989 h 6709803"/>
              <a:gd name="connsiteX59" fmla="*/ 2177948 w 4833822"/>
              <a:gd name="connsiteY59" fmla="*/ 5479739 h 6709803"/>
              <a:gd name="connsiteX60" fmla="*/ 2146198 w 4833822"/>
              <a:gd name="connsiteY60" fmla="*/ 5502921 h 6709803"/>
              <a:gd name="connsiteX61" fmla="*/ 1680303 w 4833822"/>
              <a:gd name="connsiteY61" fmla="*/ 6201763 h 6709803"/>
              <a:gd name="connsiteX62" fmla="*/ 1762730 w 4833822"/>
              <a:gd name="connsiteY62" fmla="*/ 6563723 h 6709803"/>
              <a:gd name="connsiteX63" fmla="*/ 1802152 w 4833822"/>
              <a:gd name="connsiteY63" fmla="*/ 6284190 h 6709803"/>
              <a:gd name="connsiteX64" fmla="*/ 2081691 w 4833822"/>
              <a:gd name="connsiteY64" fmla="*/ 6126500 h 6709803"/>
              <a:gd name="connsiteX65" fmla="*/ 1845157 w 4833822"/>
              <a:gd name="connsiteY65" fmla="*/ 6208927 h 6709803"/>
              <a:gd name="connsiteX66" fmla="*/ 1744810 w 4833822"/>
              <a:gd name="connsiteY66" fmla="*/ 6180261 h 6709803"/>
              <a:gd name="connsiteX67" fmla="*/ 2060189 w 4833822"/>
              <a:gd name="connsiteY67" fmla="*/ 6026158 h 6709803"/>
              <a:gd name="connsiteX68" fmla="*/ 2178451 w 4833822"/>
              <a:gd name="connsiteY68" fmla="*/ 5965228 h 6709803"/>
              <a:gd name="connsiteX69" fmla="*/ 2293136 w 4833822"/>
              <a:gd name="connsiteY69" fmla="*/ 5499339 h 6709803"/>
              <a:gd name="connsiteX70" fmla="*/ 1999259 w 4833822"/>
              <a:gd name="connsiteY70" fmla="*/ 5915060 h 6709803"/>
              <a:gd name="connsiteX71" fmla="*/ 2196371 w 4833822"/>
              <a:gd name="connsiteY71" fmla="*/ 5485001 h 6709803"/>
              <a:gd name="connsiteX72" fmla="*/ 2177948 w 4833822"/>
              <a:gd name="connsiteY72" fmla="*/ 5479739 h 6709803"/>
              <a:gd name="connsiteX73" fmla="*/ 2511745 w 4833822"/>
              <a:gd name="connsiteY73" fmla="*/ 5467086 h 6709803"/>
              <a:gd name="connsiteX74" fmla="*/ 2482010 w 4833822"/>
              <a:gd name="connsiteY74" fmla="*/ 5695382 h 6709803"/>
              <a:gd name="connsiteX75" fmla="*/ 2486655 w 4833822"/>
              <a:gd name="connsiteY75" fmla="*/ 5760947 h 6709803"/>
              <a:gd name="connsiteX76" fmla="*/ 2514429 w 4833822"/>
              <a:gd name="connsiteY76" fmla="*/ 5776626 h 6709803"/>
              <a:gd name="connsiteX77" fmla="*/ 2526077 w 4833822"/>
              <a:gd name="connsiteY77" fmla="*/ 5800372 h 6709803"/>
              <a:gd name="connsiteX78" fmla="*/ 2486655 w 4833822"/>
              <a:gd name="connsiteY78" fmla="*/ 5760950 h 6709803"/>
              <a:gd name="connsiteX79" fmla="*/ 2486655 w 4833822"/>
              <a:gd name="connsiteY79" fmla="*/ 5760953 h 6709803"/>
              <a:gd name="connsiteX80" fmla="*/ 2440069 w 4833822"/>
              <a:gd name="connsiteY80" fmla="*/ 6036909 h 6709803"/>
              <a:gd name="connsiteX81" fmla="*/ 2375563 w 4833822"/>
              <a:gd name="connsiteY81" fmla="*/ 5599681 h 6709803"/>
              <a:gd name="connsiteX82" fmla="*/ 2296718 w 4833822"/>
              <a:gd name="connsiteY82" fmla="*/ 5968816 h 6709803"/>
              <a:gd name="connsiteX83" fmla="*/ 2429318 w 4833822"/>
              <a:gd name="connsiteY83" fmla="*/ 6090665 h 6709803"/>
              <a:gd name="connsiteX84" fmla="*/ 2493825 w 4833822"/>
              <a:gd name="connsiteY84" fmla="*/ 5990318 h 6709803"/>
              <a:gd name="connsiteX85" fmla="*/ 2529665 w 4833822"/>
              <a:gd name="connsiteY85" fmla="*/ 5800375 h 6709803"/>
              <a:gd name="connsiteX86" fmla="*/ 2511745 w 4833822"/>
              <a:gd name="connsiteY86" fmla="*/ 5467086 h 6709803"/>
              <a:gd name="connsiteX87" fmla="*/ 2808528 w 4833822"/>
              <a:gd name="connsiteY87" fmla="*/ 5464620 h 6709803"/>
              <a:gd name="connsiteX88" fmla="*/ 2784115 w 4833822"/>
              <a:gd name="connsiteY88" fmla="*/ 5477837 h 6709803"/>
              <a:gd name="connsiteX89" fmla="*/ 2798448 w 4833822"/>
              <a:gd name="connsiteY89" fmla="*/ 5553095 h 6709803"/>
              <a:gd name="connsiteX90" fmla="*/ 2880875 w 4833822"/>
              <a:gd name="connsiteY90" fmla="*/ 5667775 h 6709803"/>
              <a:gd name="connsiteX91" fmla="*/ 3142493 w 4833822"/>
              <a:gd name="connsiteY91" fmla="*/ 5997487 h 6709803"/>
              <a:gd name="connsiteX92" fmla="*/ 2891625 w 4833822"/>
              <a:gd name="connsiteY92" fmla="*/ 5832628 h 6709803"/>
              <a:gd name="connsiteX93" fmla="*/ 2683768 w 4833822"/>
              <a:gd name="connsiteY93" fmla="*/ 5588930 h 6709803"/>
              <a:gd name="connsiteX94" fmla="*/ 2651515 w 4833822"/>
              <a:gd name="connsiteY94" fmla="*/ 5614019 h 6709803"/>
              <a:gd name="connsiteX95" fmla="*/ 2866541 w 4833822"/>
              <a:gd name="connsiteY95" fmla="*/ 5857718 h 6709803"/>
              <a:gd name="connsiteX96" fmla="*/ 3389773 w 4833822"/>
              <a:gd name="connsiteY96" fmla="*/ 6456212 h 6709803"/>
              <a:gd name="connsiteX97" fmla="*/ 3637059 w 4833822"/>
              <a:gd name="connsiteY97" fmla="*/ 6499216 h 6709803"/>
              <a:gd name="connsiteX98" fmla="*/ 3246422 w 4833822"/>
              <a:gd name="connsiteY98" fmla="*/ 6130087 h 6709803"/>
              <a:gd name="connsiteX99" fmla="*/ 3400524 w 4833822"/>
              <a:gd name="connsiteY99" fmla="*/ 6180261 h 6709803"/>
              <a:gd name="connsiteX100" fmla="*/ 3336018 w 4833822"/>
              <a:gd name="connsiteY100" fmla="*/ 6033322 h 6709803"/>
              <a:gd name="connsiteX101" fmla="*/ 3095901 w 4833822"/>
              <a:gd name="connsiteY101" fmla="*/ 5771709 h 6709803"/>
              <a:gd name="connsiteX102" fmla="*/ 2862954 w 4833822"/>
              <a:gd name="connsiteY102" fmla="*/ 5502921 h 6709803"/>
              <a:gd name="connsiteX103" fmla="*/ 2808528 w 4833822"/>
              <a:gd name="connsiteY103" fmla="*/ 5464620 h 6709803"/>
              <a:gd name="connsiteX104" fmla="*/ 1587125 w 4833822"/>
              <a:gd name="connsiteY104" fmla="*/ 5420495 h 6709803"/>
              <a:gd name="connsiteX105" fmla="*/ 798688 w 4833822"/>
              <a:gd name="connsiteY105" fmla="*/ 5628358 h 6709803"/>
              <a:gd name="connsiteX106" fmla="*/ 780768 w 4833822"/>
              <a:gd name="connsiteY106" fmla="*/ 6251936 h 6709803"/>
              <a:gd name="connsiteX107" fmla="*/ 791519 w 4833822"/>
              <a:gd name="connsiteY107" fmla="*/ 6058412 h 6709803"/>
              <a:gd name="connsiteX108" fmla="*/ 709092 w 4833822"/>
              <a:gd name="connsiteY108" fmla="*/ 5696446 h 6709803"/>
              <a:gd name="connsiteX109" fmla="*/ 368634 w 4833822"/>
              <a:gd name="connsiteY109" fmla="*/ 5707197 h 6709803"/>
              <a:gd name="connsiteX110" fmla="*/ 332793 w 4833822"/>
              <a:gd name="connsiteY110" fmla="*/ 5732287 h 6709803"/>
              <a:gd name="connsiteX111" fmla="*/ 368634 w 4833822"/>
              <a:gd name="connsiteY111" fmla="*/ 5746620 h 6709803"/>
              <a:gd name="connsiteX112" fmla="*/ 350714 w 4833822"/>
              <a:gd name="connsiteY112" fmla="*/ 6047660 h 6709803"/>
              <a:gd name="connsiteX113" fmla="*/ 447479 w 4833822"/>
              <a:gd name="connsiteY113" fmla="*/ 6112167 h 6709803"/>
              <a:gd name="connsiteX114" fmla="*/ 486896 w 4833822"/>
              <a:gd name="connsiteY114" fmla="*/ 6011820 h 6709803"/>
              <a:gd name="connsiteX115" fmla="*/ 468981 w 4833822"/>
              <a:gd name="connsiteY115" fmla="*/ 5893553 h 6709803"/>
              <a:gd name="connsiteX116" fmla="*/ 372216 w 4833822"/>
              <a:gd name="connsiteY116" fmla="*/ 6001069 h 6709803"/>
              <a:gd name="connsiteX117" fmla="*/ 382967 w 4833822"/>
              <a:gd name="connsiteY117" fmla="*/ 5850548 h 6709803"/>
              <a:gd name="connsiteX118" fmla="*/ 497647 w 4833822"/>
              <a:gd name="connsiteY118" fmla="*/ 5811126 h 6709803"/>
              <a:gd name="connsiteX119" fmla="*/ 569323 w 4833822"/>
              <a:gd name="connsiteY119" fmla="*/ 5925811 h 6709803"/>
              <a:gd name="connsiteX120" fmla="*/ 580074 w 4833822"/>
              <a:gd name="connsiteY120" fmla="*/ 6137251 h 6709803"/>
              <a:gd name="connsiteX121" fmla="*/ 612332 w 4833822"/>
              <a:gd name="connsiteY121" fmla="*/ 5893553 h 6709803"/>
              <a:gd name="connsiteX122" fmla="*/ 497647 w 4833822"/>
              <a:gd name="connsiteY122" fmla="*/ 5660606 h 6709803"/>
              <a:gd name="connsiteX123" fmla="*/ 730594 w 4833822"/>
              <a:gd name="connsiteY123" fmla="*/ 6065575 h 6709803"/>
              <a:gd name="connsiteX124" fmla="*/ 547826 w 4833822"/>
              <a:gd name="connsiteY124" fmla="*/ 6230434 h 6709803"/>
              <a:gd name="connsiteX125" fmla="*/ 834528 w 4833822"/>
              <a:gd name="connsiteY125" fmla="*/ 6262687 h 6709803"/>
              <a:gd name="connsiteX126" fmla="*/ 1533370 w 4833822"/>
              <a:gd name="connsiteY126" fmla="*/ 5746620 h 6709803"/>
              <a:gd name="connsiteX127" fmla="*/ 1633712 w 4833822"/>
              <a:gd name="connsiteY127" fmla="*/ 5614019 h 6709803"/>
              <a:gd name="connsiteX128" fmla="*/ 1142733 w 4833822"/>
              <a:gd name="connsiteY128" fmla="*/ 5929393 h 6709803"/>
              <a:gd name="connsiteX129" fmla="*/ 1031635 w 4833822"/>
              <a:gd name="connsiteY129" fmla="*/ 5958065 h 6709803"/>
              <a:gd name="connsiteX130" fmla="*/ 1096142 w 4833822"/>
              <a:gd name="connsiteY130" fmla="*/ 5857718 h 6709803"/>
              <a:gd name="connsiteX131" fmla="*/ 1587125 w 4833822"/>
              <a:gd name="connsiteY131" fmla="*/ 5420495 h 6709803"/>
              <a:gd name="connsiteX132" fmla="*/ 3072607 w 4833822"/>
              <a:gd name="connsiteY132" fmla="*/ 5411535 h 6709803"/>
              <a:gd name="connsiteX133" fmla="*/ 2988391 w 4833822"/>
              <a:gd name="connsiteY133" fmla="*/ 5445579 h 6709803"/>
              <a:gd name="connsiteX134" fmla="*/ 3038564 w 4833822"/>
              <a:gd name="connsiteY134" fmla="*/ 5556677 h 6709803"/>
              <a:gd name="connsiteX135" fmla="*/ 3407693 w 4833822"/>
              <a:gd name="connsiteY135" fmla="*/ 5972398 h 6709803"/>
              <a:gd name="connsiteX136" fmla="*/ 3576134 w 4833822"/>
              <a:gd name="connsiteY136" fmla="*/ 6011820 h 6709803"/>
              <a:gd name="connsiteX137" fmla="*/ 4002606 w 4833822"/>
              <a:gd name="connsiteY137" fmla="*/ 6115749 h 6709803"/>
              <a:gd name="connsiteX138" fmla="*/ 4124455 w 4833822"/>
              <a:gd name="connsiteY138" fmla="*/ 6198176 h 6709803"/>
              <a:gd name="connsiteX139" fmla="*/ 3586885 w 4833822"/>
              <a:gd name="connsiteY139" fmla="*/ 5649855 h 6709803"/>
              <a:gd name="connsiteX140" fmla="*/ 3339600 w 4833822"/>
              <a:gd name="connsiteY140" fmla="*/ 5506503 h 6709803"/>
              <a:gd name="connsiteX141" fmla="*/ 3551045 w 4833822"/>
              <a:gd name="connsiteY141" fmla="*/ 5682113 h 6709803"/>
              <a:gd name="connsiteX142" fmla="*/ 3658561 w 4833822"/>
              <a:gd name="connsiteY142" fmla="*/ 5864887 h 6709803"/>
              <a:gd name="connsiteX143" fmla="*/ 3536712 w 4833822"/>
              <a:gd name="connsiteY143" fmla="*/ 5789624 h 6709803"/>
              <a:gd name="connsiteX144" fmla="*/ 3167577 w 4833822"/>
              <a:gd name="connsiteY144" fmla="*/ 5452748 h 6709803"/>
              <a:gd name="connsiteX145" fmla="*/ 3072607 w 4833822"/>
              <a:gd name="connsiteY145" fmla="*/ 5411535 h 6709803"/>
              <a:gd name="connsiteX146" fmla="*/ 1497530 w 4833822"/>
              <a:gd name="connsiteY146" fmla="*/ 5323735 h 6709803"/>
              <a:gd name="connsiteX147" fmla="*/ 644585 w 4833822"/>
              <a:gd name="connsiteY147" fmla="*/ 5449166 h 6709803"/>
              <a:gd name="connsiteX148" fmla="*/ 404469 w 4833822"/>
              <a:gd name="connsiteY148" fmla="*/ 5524423 h 6709803"/>
              <a:gd name="connsiteX149" fmla="*/ 218113 w 4833822"/>
              <a:gd name="connsiteY149" fmla="*/ 5678526 h 6709803"/>
              <a:gd name="connsiteX150" fmla="*/ 347132 w 4833822"/>
              <a:gd name="connsiteY150" fmla="*/ 6198176 h 6709803"/>
              <a:gd name="connsiteX151" fmla="*/ 218113 w 4833822"/>
              <a:gd name="connsiteY151" fmla="*/ 5832628 h 6709803"/>
              <a:gd name="connsiteX152" fmla="*/ 289789 w 4833822"/>
              <a:gd name="connsiteY152" fmla="*/ 5725117 h 6709803"/>
              <a:gd name="connsiteX153" fmla="*/ 271869 w 4833822"/>
              <a:gd name="connsiteY153" fmla="*/ 5710784 h 6709803"/>
              <a:gd name="connsiteX154" fmla="*/ 304127 w 4833822"/>
              <a:gd name="connsiteY154" fmla="*/ 5617601 h 6709803"/>
              <a:gd name="connsiteX155" fmla="*/ 400887 w 4833822"/>
              <a:gd name="connsiteY155" fmla="*/ 5535175 h 6709803"/>
              <a:gd name="connsiteX156" fmla="*/ 404469 w 4833822"/>
              <a:gd name="connsiteY156" fmla="*/ 5528005 h 6709803"/>
              <a:gd name="connsiteX157" fmla="*/ 408056 w 4833822"/>
              <a:gd name="connsiteY157" fmla="*/ 5528005 h 6709803"/>
              <a:gd name="connsiteX158" fmla="*/ 569323 w 4833822"/>
              <a:gd name="connsiteY158" fmla="*/ 5485001 h 6709803"/>
              <a:gd name="connsiteX159" fmla="*/ 777186 w 4833822"/>
              <a:gd name="connsiteY159" fmla="*/ 5596099 h 6709803"/>
              <a:gd name="connsiteX160" fmla="*/ 1250249 w 4833822"/>
              <a:gd name="connsiteY160" fmla="*/ 5427658 h 6709803"/>
              <a:gd name="connsiteX161" fmla="*/ 1497530 w 4833822"/>
              <a:gd name="connsiteY161" fmla="*/ 5323735 h 6709803"/>
              <a:gd name="connsiteX162" fmla="*/ 3393360 w 4833822"/>
              <a:gd name="connsiteY162" fmla="*/ 5282965 h 6709803"/>
              <a:gd name="connsiteX163" fmla="*/ 3271511 w 4833822"/>
              <a:gd name="connsiteY163" fmla="*/ 5320148 h 6709803"/>
              <a:gd name="connsiteX164" fmla="*/ 3486538 w 4833822"/>
              <a:gd name="connsiteY164" fmla="*/ 5449166 h 6709803"/>
              <a:gd name="connsiteX165" fmla="*/ 4092197 w 4833822"/>
              <a:gd name="connsiteY165" fmla="*/ 5782460 h 6709803"/>
              <a:gd name="connsiteX166" fmla="*/ 3873588 w 4833822"/>
              <a:gd name="connsiteY166" fmla="*/ 5782460 h 6709803"/>
              <a:gd name="connsiteX167" fmla="*/ 4002606 w 4833822"/>
              <a:gd name="connsiteY167" fmla="*/ 5911473 h 6709803"/>
              <a:gd name="connsiteX168" fmla="*/ 4106535 w 4833822"/>
              <a:gd name="connsiteY168" fmla="*/ 5882802 h 6709803"/>
              <a:gd name="connsiteX169" fmla="*/ 4325144 w 4833822"/>
              <a:gd name="connsiteY169" fmla="*/ 5556677 h 6709803"/>
              <a:gd name="connsiteX170" fmla="*/ 4038441 w 4833822"/>
              <a:gd name="connsiteY170" fmla="*/ 5467086 h 6709803"/>
              <a:gd name="connsiteX171" fmla="*/ 3624178 w 4833822"/>
              <a:gd name="connsiteY171" fmla="*/ 5453474 h 6709803"/>
              <a:gd name="connsiteX172" fmla="*/ 3486739 w 4833822"/>
              <a:gd name="connsiteY172" fmla="*/ 5427695 h 6709803"/>
              <a:gd name="connsiteX173" fmla="*/ 3486739 w 4833822"/>
              <a:gd name="connsiteY173" fmla="*/ 5431690 h 6709803"/>
              <a:gd name="connsiteX174" fmla="*/ 3485394 w 4833822"/>
              <a:gd name="connsiteY174" fmla="*/ 5429001 h 6709803"/>
              <a:gd name="connsiteX175" fmla="*/ 3486706 w 4833822"/>
              <a:gd name="connsiteY175" fmla="*/ 5427689 h 6709803"/>
              <a:gd name="connsiteX176" fmla="*/ 3486538 w 4833822"/>
              <a:gd name="connsiteY176" fmla="*/ 5427658 h 6709803"/>
              <a:gd name="connsiteX177" fmla="*/ 3543876 w 4833822"/>
              <a:gd name="connsiteY177" fmla="*/ 5366734 h 6709803"/>
              <a:gd name="connsiteX178" fmla="*/ 4518674 w 4833822"/>
              <a:gd name="connsiteY178" fmla="*/ 5513672 h 6709803"/>
              <a:gd name="connsiteX179" fmla="*/ 4328731 w 4833822"/>
              <a:gd name="connsiteY179" fmla="*/ 5710784 h 6709803"/>
              <a:gd name="connsiteX180" fmla="*/ 4457745 w 4833822"/>
              <a:gd name="connsiteY180" fmla="*/ 5639103 h 6709803"/>
              <a:gd name="connsiteX181" fmla="*/ 4579599 w 4833822"/>
              <a:gd name="connsiteY181" fmla="*/ 5631940 h 6709803"/>
              <a:gd name="connsiteX182" fmla="*/ 4500754 w 4833822"/>
              <a:gd name="connsiteY182" fmla="*/ 5710784 h 6709803"/>
              <a:gd name="connsiteX183" fmla="*/ 4314393 w 4833822"/>
              <a:gd name="connsiteY183" fmla="*/ 5943732 h 6709803"/>
              <a:gd name="connsiteX184" fmla="*/ 4346651 w 4833822"/>
              <a:gd name="connsiteY184" fmla="*/ 6008238 h 6709803"/>
              <a:gd name="connsiteX185" fmla="*/ 4403989 w 4833822"/>
              <a:gd name="connsiteY185" fmla="*/ 5958065 h 6709803"/>
              <a:gd name="connsiteX186" fmla="*/ 4482833 w 4833822"/>
              <a:gd name="connsiteY186" fmla="*/ 5768122 h 6709803"/>
              <a:gd name="connsiteX187" fmla="*/ 4590350 w 4833822"/>
              <a:gd name="connsiteY187" fmla="*/ 5746620 h 6709803"/>
              <a:gd name="connsiteX188" fmla="*/ 4608265 w 4833822"/>
              <a:gd name="connsiteY188" fmla="*/ 5829046 h 6709803"/>
              <a:gd name="connsiteX189" fmla="*/ 4608265 w 4833822"/>
              <a:gd name="connsiteY189" fmla="*/ 5832628 h 6709803"/>
              <a:gd name="connsiteX190" fmla="*/ 4421909 w 4833822"/>
              <a:gd name="connsiteY190" fmla="*/ 6044073 h 6709803"/>
              <a:gd name="connsiteX191" fmla="*/ 4608265 w 4833822"/>
              <a:gd name="connsiteY191" fmla="*/ 5832628 h 6709803"/>
              <a:gd name="connsiteX192" fmla="*/ 4611852 w 4833822"/>
              <a:gd name="connsiteY192" fmla="*/ 5829046 h 6709803"/>
              <a:gd name="connsiteX193" fmla="*/ 4611852 w 4833822"/>
              <a:gd name="connsiteY193" fmla="*/ 5825464 h 6709803"/>
              <a:gd name="connsiteX194" fmla="*/ 4694279 w 4833822"/>
              <a:gd name="connsiteY194" fmla="*/ 5811126 h 6709803"/>
              <a:gd name="connsiteX195" fmla="*/ 4651275 w 4833822"/>
              <a:gd name="connsiteY195" fmla="*/ 5635522 h 6709803"/>
              <a:gd name="connsiteX196" fmla="*/ 4572429 w 4833822"/>
              <a:gd name="connsiteY196" fmla="*/ 5517254 h 6709803"/>
              <a:gd name="connsiteX197" fmla="*/ 4583181 w 4833822"/>
              <a:gd name="connsiteY197" fmla="*/ 5424077 h 6709803"/>
              <a:gd name="connsiteX198" fmla="*/ 4436247 w 4833822"/>
              <a:gd name="connsiteY198" fmla="*/ 5377490 h 6709803"/>
              <a:gd name="connsiteX199" fmla="*/ 3504459 w 4833822"/>
              <a:gd name="connsiteY199" fmla="*/ 5291476 h 6709803"/>
              <a:gd name="connsiteX200" fmla="*/ 3393360 w 4833822"/>
              <a:gd name="connsiteY200" fmla="*/ 5282965 h 6709803"/>
              <a:gd name="connsiteX201" fmla="*/ 655337 w 4833822"/>
              <a:gd name="connsiteY201" fmla="*/ 5151707 h 6709803"/>
              <a:gd name="connsiteX202" fmla="*/ 637416 w 4833822"/>
              <a:gd name="connsiteY202" fmla="*/ 5209050 h 6709803"/>
              <a:gd name="connsiteX203" fmla="*/ 863200 w 4833822"/>
              <a:gd name="connsiteY203" fmla="*/ 5312979 h 6709803"/>
              <a:gd name="connsiteX204" fmla="*/ 734181 w 4833822"/>
              <a:gd name="connsiteY204" fmla="*/ 5173214 h 6709803"/>
              <a:gd name="connsiteX205" fmla="*/ 655337 w 4833822"/>
              <a:gd name="connsiteY205" fmla="*/ 5151707 h 6709803"/>
              <a:gd name="connsiteX206" fmla="*/ 465399 w 4833822"/>
              <a:gd name="connsiteY206" fmla="*/ 5112290 h 6709803"/>
              <a:gd name="connsiteX207" fmla="*/ 465399 w 4833822"/>
              <a:gd name="connsiteY207" fmla="*/ 5312979 h 6709803"/>
              <a:gd name="connsiteX208" fmla="*/ 501234 w 4833822"/>
              <a:gd name="connsiteY208" fmla="*/ 5370321 h 6709803"/>
              <a:gd name="connsiteX209" fmla="*/ 554990 w 4833822"/>
              <a:gd name="connsiteY209" fmla="*/ 5316566 h 6709803"/>
              <a:gd name="connsiteX210" fmla="*/ 465399 w 4833822"/>
              <a:gd name="connsiteY210" fmla="*/ 5112290 h 6709803"/>
              <a:gd name="connsiteX211" fmla="*/ 4325169 w 4833822"/>
              <a:gd name="connsiteY211" fmla="*/ 5031393 h 6709803"/>
              <a:gd name="connsiteX212" fmla="*/ 3959602 w 4833822"/>
              <a:gd name="connsiteY212" fmla="*/ 5237721 h 6709803"/>
              <a:gd name="connsiteX213" fmla="*/ 4360985 w 4833822"/>
              <a:gd name="connsiteY213" fmla="*/ 5148125 h 6709803"/>
              <a:gd name="connsiteX214" fmla="*/ 4278558 w 4833822"/>
              <a:gd name="connsiteY214" fmla="*/ 5259223 h 6709803"/>
              <a:gd name="connsiteX215" fmla="*/ 4454163 w 4833822"/>
              <a:gd name="connsiteY215" fmla="*/ 5212632 h 6709803"/>
              <a:gd name="connsiteX216" fmla="*/ 4368153 w 4833822"/>
              <a:gd name="connsiteY216" fmla="*/ 5037027 h 6709803"/>
              <a:gd name="connsiteX217" fmla="*/ 4325169 w 4833822"/>
              <a:gd name="connsiteY217" fmla="*/ 5031393 h 6709803"/>
              <a:gd name="connsiteX218" fmla="*/ 4156709 w 4833822"/>
              <a:gd name="connsiteY218" fmla="*/ 4997605 h 6709803"/>
              <a:gd name="connsiteX219" fmla="*/ 3748157 w 4833822"/>
              <a:gd name="connsiteY219" fmla="*/ 5080031 h 6709803"/>
              <a:gd name="connsiteX220" fmla="*/ 3529543 w 4833822"/>
              <a:gd name="connsiteY220" fmla="*/ 5201880 h 6709803"/>
              <a:gd name="connsiteX221" fmla="*/ 3805494 w 4833822"/>
              <a:gd name="connsiteY221" fmla="*/ 5105121 h 6709803"/>
              <a:gd name="connsiteX222" fmla="*/ 4156709 w 4833822"/>
              <a:gd name="connsiteY222" fmla="*/ 4997605 h 6709803"/>
              <a:gd name="connsiteX223" fmla="*/ 399937 w 4833822"/>
              <a:gd name="connsiteY223" fmla="*/ 4953817 h 6709803"/>
              <a:gd name="connsiteX224" fmla="*/ 210944 w 4833822"/>
              <a:gd name="connsiteY224" fmla="*/ 5033445 h 6709803"/>
              <a:gd name="connsiteX225" fmla="*/ 124936 w 4833822"/>
              <a:gd name="connsiteY225" fmla="*/ 5176796 h 6709803"/>
              <a:gd name="connsiteX226" fmla="*/ 275451 w 4833822"/>
              <a:gd name="connsiteY226" fmla="*/ 5169627 h 6709803"/>
              <a:gd name="connsiteX227" fmla="*/ 304127 w 4833822"/>
              <a:gd name="connsiteY227" fmla="*/ 5187547 h 6709803"/>
              <a:gd name="connsiteX228" fmla="*/ 271869 w 4833822"/>
              <a:gd name="connsiteY228" fmla="*/ 5424077 h 6709803"/>
              <a:gd name="connsiteX229" fmla="*/ 311291 w 4833822"/>
              <a:gd name="connsiteY229" fmla="*/ 5266392 h 6709803"/>
              <a:gd name="connsiteX230" fmla="*/ 243203 w 4833822"/>
              <a:gd name="connsiteY230" fmla="*/ 5058529 h 6709803"/>
              <a:gd name="connsiteX231" fmla="*/ 1214409 w 4833822"/>
              <a:gd name="connsiteY231" fmla="*/ 5037027 h 6709803"/>
              <a:gd name="connsiteX232" fmla="*/ 465399 w 4833822"/>
              <a:gd name="connsiteY232" fmla="*/ 4954600 h 6709803"/>
              <a:gd name="connsiteX233" fmla="*/ 399937 w 4833822"/>
              <a:gd name="connsiteY233" fmla="*/ 4953817 h 6709803"/>
              <a:gd name="connsiteX234" fmla="*/ 2524908 w 4833822"/>
              <a:gd name="connsiteY234" fmla="*/ 3819518 h 6709803"/>
              <a:gd name="connsiteX235" fmla="*/ 2732856 w 4833822"/>
              <a:gd name="connsiteY235" fmla="*/ 4461437 h 6709803"/>
              <a:gd name="connsiteX236" fmla="*/ 2775802 w 4833822"/>
              <a:gd name="connsiteY236" fmla="*/ 4531506 h 6709803"/>
              <a:gd name="connsiteX237" fmla="*/ 2823267 w 4833822"/>
              <a:gd name="connsiteY237" fmla="*/ 4454656 h 6709803"/>
              <a:gd name="connsiteX238" fmla="*/ 2879774 w 4833822"/>
              <a:gd name="connsiteY238" fmla="*/ 4244450 h 6709803"/>
              <a:gd name="connsiteX239" fmla="*/ 2920458 w 4833822"/>
              <a:gd name="connsiteY239" fmla="*/ 4777875 h 6709803"/>
              <a:gd name="connsiteX240" fmla="*/ 3132925 w 4833822"/>
              <a:gd name="connsiteY240" fmla="*/ 4719108 h 6709803"/>
              <a:gd name="connsiteX241" fmla="*/ 2879774 w 4833822"/>
              <a:gd name="connsiteY241" fmla="*/ 5094316 h 6709803"/>
              <a:gd name="connsiteX242" fmla="*/ 2131619 w 4833822"/>
              <a:gd name="connsiteY242" fmla="*/ 5042330 h 6709803"/>
              <a:gd name="connsiteX243" fmla="*/ 1894289 w 4833822"/>
              <a:gd name="connsiteY243" fmla="*/ 4691986 h 6709803"/>
              <a:gd name="connsiteX244" fmla="*/ 2075111 w 4833822"/>
              <a:gd name="connsiteY244" fmla="*/ 4780137 h 6709803"/>
              <a:gd name="connsiteX245" fmla="*/ 2086414 w 4833822"/>
              <a:gd name="connsiteY245" fmla="*/ 4264792 h 6709803"/>
              <a:gd name="connsiteX246" fmla="*/ 2163263 w 4833822"/>
              <a:gd name="connsiteY246" fmla="*/ 4409451 h 6709803"/>
              <a:gd name="connsiteX247" fmla="*/ 2224289 w 4833822"/>
              <a:gd name="connsiteY247" fmla="*/ 4454656 h 6709803"/>
              <a:gd name="connsiteX248" fmla="*/ 2242372 w 4833822"/>
              <a:gd name="connsiteY248" fmla="*/ 4391368 h 6709803"/>
              <a:gd name="connsiteX249" fmla="*/ 2524908 w 4833822"/>
              <a:gd name="connsiteY249" fmla="*/ 3819518 h 6709803"/>
              <a:gd name="connsiteX250" fmla="*/ 2540406 w 4833822"/>
              <a:gd name="connsiteY250" fmla="*/ 3012177 h 6709803"/>
              <a:gd name="connsiteX251" fmla="*/ 2092432 w 4833822"/>
              <a:gd name="connsiteY251" fmla="*/ 3918874 h 6709803"/>
              <a:gd name="connsiteX252" fmla="*/ 2063761 w 4833822"/>
              <a:gd name="connsiteY252" fmla="*/ 4019221 h 6709803"/>
              <a:gd name="connsiteX253" fmla="*/ 1967001 w 4833822"/>
              <a:gd name="connsiteY253" fmla="*/ 3947545 h 6709803"/>
              <a:gd name="connsiteX254" fmla="*/ 1845152 w 4833822"/>
              <a:gd name="connsiteY254" fmla="*/ 3718181 h 6709803"/>
              <a:gd name="connsiteX255" fmla="*/ 1827232 w 4833822"/>
              <a:gd name="connsiteY255" fmla="*/ 4535288 h 6709803"/>
              <a:gd name="connsiteX256" fmla="*/ 1540529 w 4833822"/>
              <a:gd name="connsiteY256" fmla="*/ 4395519 h 6709803"/>
              <a:gd name="connsiteX257" fmla="*/ 1916828 w 4833822"/>
              <a:gd name="connsiteY257" fmla="*/ 4951008 h 6709803"/>
              <a:gd name="connsiteX258" fmla="*/ 3103066 w 4833822"/>
              <a:gd name="connsiteY258" fmla="*/ 5033435 h 6709803"/>
              <a:gd name="connsiteX259" fmla="*/ 3504448 w 4833822"/>
              <a:gd name="connsiteY259" fmla="*/ 4438523 h 6709803"/>
              <a:gd name="connsiteX260" fmla="*/ 3167572 w 4833822"/>
              <a:gd name="connsiteY260" fmla="*/ 4531701 h 6709803"/>
              <a:gd name="connsiteX261" fmla="*/ 3103066 w 4833822"/>
              <a:gd name="connsiteY261" fmla="*/ 3685927 h 6709803"/>
              <a:gd name="connsiteX262" fmla="*/ 3013470 w 4833822"/>
              <a:gd name="connsiteY262" fmla="*/ 4019221 h 6709803"/>
              <a:gd name="connsiteX263" fmla="*/ 2938212 w 4833822"/>
              <a:gd name="connsiteY263" fmla="*/ 4141070 h 6709803"/>
              <a:gd name="connsiteX264" fmla="*/ 2870119 w 4833822"/>
              <a:gd name="connsiteY264" fmla="*/ 4029972 h 6709803"/>
              <a:gd name="connsiteX265" fmla="*/ 2540406 w 4833822"/>
              <a:gd name="connsiteY265" fmla="*/ 3012177 h 6709803"/>
              <a:gd name="connsiteX266" fmla="*/ 357884 w 4833822"/>
              <a:gd name="connsiteY266" fmla="*/ 2940506 h 6709803"/>
              <a:gd name="connsiteX267" fmla="*/ 422396 w 4833822"/>
              <a:gd name="connsiteY267" fmla="*/ 3022933 h 6709803"/>
              <a:gd name="connsiteX268" fmla="*/ 522738 w 4833822"/>
              <a:gd name="connsiteY268" fmla="*/ 3524664 h 6709803"/>
              <a:gd name="connsiteX269" fmla="*/ 490485 w 4833822"/>
              <a:gd name="connsiteY269" fmla="*/ 3664434 h 6709803"/>
              <a:gd name="connsiteX270" fmla="*/ 386555 w 4833822"/>
              <a:gd name="connsiteY270" fmla="*/ 3564087 h 6709803"/>
              <a:gd name="connsiteX271" fmla="*/ 286208 w 4833822"/>
              <a:gd name="connsiteY271" fmla="*/ 3022933 h 6709803"/>
              <a:gd name="connsiteX272" fmla="*/ 357884 w 4833822"/>
              <a:gd name="connsiteY272" fmla="*/ 2940506 h 6709803"/>
              <a:gd name="connsiteX273" fmla="*/ 4036204 w 4833822"/>
              <a:gd name="connsiteY273" fmla="*/ 1523115 h 6709803"/>
              <a:gd name="connsiteX274" fmla="*/ 4110123 w 4833822"/>
              <a:gd name="connsiteY274" fmla="*/ 1585830 h 6709803"/>
              <a:gd name="connsiteX275" fmla="*/ 4063531 w 4833822"/>
              <a:gd name="connsiteY275" fmla="*/ 2395774 h 6709803"/>
              <a:gd name="connsiteX276" fmla="*/ 3938100 w 4833822"/>
              <a:gd name="connsiteY276" fmla="*/ 2083980 h 6709803"/>
              <a:gd name="connsiteX277" fmla="*/ 3970353 w 4833822"/>
              <a:gd name="connsiteY277" fmla="*/ 1589417 h 6709803"/>
              <a:gd name="connsiteX278" fmla="*/ 4036204 w 4833822"/>
              <a:gd name="connsiteY278" fmla="*/ 1523115 h 6709803"/>
              <a:gd name="connsiteX279" fmla="*/ 915320 w 4833822"/>
              <a:gd name="connsiteY279" fmla="*/ 1264686 h 6709803"/>
              <a:gd name="connsiteX280" fmla="*/ 1020430 w 4833822"/>
              <a:gd name="connsiteY280" fmla="*/ 1945448 h 6709803"/>
              <a:gd name="connsiteX281" fmla="*/ 811383 w 4833822"/>
              <a:gd name="connsiteY281" fmla="*/ 1905862 h 6709803"/>
              <a:gd name="connsiteX282" fmla="*/ 915320 w 4833822"/>
              <a:gd name="connsiteY282" fmla="*/ 1264686 h 6709803"/>
              <a:gd name="connsiteX283" fmla="*/ 2447237 w 4833822"/>
              <a:gd name="connsiteY283" fmla="*/ 129912 h 6709803"/>
              <a:gd name="connsiteX284" fmla="*/ 2653184 w 4833822"/>
              <a:gd name="connsiteY284" fmla="*/ 877311 h 6709803"/>
              <a:gd name="connsiteX285" fmla="*/ 2908975 w 4833822"/>
              <a:gd name="connsiteY285" fmla="*/ 1317234 h 6709803"/>
              <a:gd name="connsiteX286" fmla="*/ 3113822 w 4833822"/>
              <a:gd name="connsiteY286" fmla="*/ 2367098 h 6709803"/>
              <a:gd name="connsiteX287" fmla="*/ 3282263 w 4833822"/>
              <a:gd name="connsiteY287" fmla="*/ 1686176 h 6709803"/>
              <a:gd name="connsiteX288" fmla="*/ 3257173 w 4833822"/>
              <a:gd name="connsiteY288" fmla="*/ 1546407 h 6709803"/>
              <a:gd name="connsiteX289" fmla="*/ 3278681 w 4833822"/>
              <a:gd name="connsiteY289" fmla="*/ 1456811 h 6709803"/>
              <a:gd name="connsiteX290" fmla="*/ 3361107 w 4833822"/>
              <a:gd name="connsiteY290" fmla="*/ 1514154 h 6709803"/>
              <a:gd name="connsiteX291" fmla="*/ 3884339 w 4833822"/>
              <a:gd name="connsiteY291" fmla="*/ 2825824 h 6709803"/>
              <a:gd name="connsiteX292" fmla="*/ 3776823 w 4833822"/>
              <a:gd name="connsiteY292" fmla="*/ 3445819 h 6709803"/>
              <a:gd name="connsiteX293" fmla="*/ 4002606 w 4833822"/>
              <a:gd name="connsiteY293" fmla="*/ 3227210 h 6709803"/>
              <a:gd name="connsiteX294" fmla="*/ 4059943 w 4833822"/>
              <a:gd name="connsiteY294" fmla="*/ 3162699 h 6709803"/>
              <a:gd name="connsiteX295" fmla="*/ 4117286 w 4833822"/>
              <a:gd name="connsiteY295" fmla="*/ 3237961 h 6709803"/>
              <a:gd name="connsiteX296" fmla="*/ 4131625 w 4833822"/>
              <a:gd name="connsiteY296" fmla="*/ 4051483 h 6709803"/>
              <a:gd name="connsiteX297" fmla="*/ 3755321 w 4833822"/>
              <a:gd name="connsiteY297" fmla="*/ 4882925 h 6709803"/>
              <a:gd name="connsiteX298" fmla="*/ 3723067 w 4833822"/>
              <a:gd name="connsiteY298" fmla="*/ 4958182 h 6709803"/>
              <a:gd name="connsiteX299" fmla="*/ 4099366 w 4833822"/>
              <a:gd name="connsiteY299" fmla="*/ 4897258 h 6709803"/>
              <a:gd name="connsiteX300" fmla="*/ 4550927 w 4833822"/>
              <a:gd name="connsiteY300" fmla="*/ 5248472 h 6709803"/>
              <a:gd name="connsiteX301" fmla="*/ 4604683 w 4833822"/>
              <a:gd name="connsiteY301" fmla="*/ 5348819 h 6709803"/>
              <a:gd name="connsiteX302" fmla="*/ 4576011 w 4833822"/>
              <a:gd name="connsiteY302" fmla="*/ 6191012 h 6709803"/>
              <a:gd name="connsiteX303" fmla="*/ 4432660 w 4833822"/>
              <a:gd name="connsiteY303" fmla="*/ 6251936 h 6709803"/>
              <a:gd name="connsiteX304" fmla="*/ 3999019 w 4833822"/>
              <a:gd name="connsiteY304" fmla="*/ 6484883 h 6709803"/>
              <a:gd name="connsiteX305" fmla="*/ 3192667 w 4833822"/>
              <a:gd name="connsiteY305" fmla="*/ 6416790 h 6709803"/>
              <a:gd name="connsiteX306" fmla="*/ 2662265 w 4833822"/>
              <a:gd name="connsiteY306" fmla="*/ 5786042 h 6709803"/>
              <a:gd name="connsiteX307" fmla="*/ 2680186 w 4833822"/>
              <a:gd name="connsiteY307" fmla="*/ 6104998 h 6709803"/>
              <a:gd name="connsiteX308" fmla="*/ 2655096 w 4833822"/>
              <a:gd name="connsiteY308" fmla="*/ 6416790 h 6709803"/>
              <a:gd name="connsiteX309" fmla="*/ 2063771 w 4833822"/>
              <a:gd name="connsiteY309" fmla="*/ 6703492 h 6709803"/>
              <a:gd name="connsiteX310" fmla="*/ 1827242 w 4833822"/>
              <a:gd name="connsiteY310" fmla="*/ 6653319 h 6709803"/>
              <a:gd name="connsiteX311" fmla="*/ 1594295 w 4833822"/>
              <a:gd name="connsiteY311" fmla="*/ 6112167 h 6709803"/>
              <a:gd name="connsiteX312" fmla="*/ 1952673 w 4833822"/>
              <a:gd name="connsiteY312" fmla="*/ 5578179 h 6709803"/>
              <a:gd name="connsiteX313" fmla="*/ 2020761 w 4833822"/>
              <a:gd name="connsiteY313" fmla="*/ 5445579 h 6709803"/>
              <a:gd name="connsiteX314" fmla="*/ 1841575 w 4833822"/>
              <a:gd name="connsiteY314" fmla="*/ 5588930 h 6709803"/>
              <a:gd name="connsiteX315" fmla="*/ 884697 w 4833822"/>
              <a:gd name="connsiteY315" fmla="*/ 6334363 h 6709803"/>
              <a:gd name="connsiteX316" fmla="*/ 547826 w 4833822"/>
              <a:gd name="connsiteY316" fmla="*/ 6366616 h 6709803"/>
              <a:gd name="connsiteX317" fmla="*/ 357883 w 4833822"/>
              <a:gd name="connsiteY317" fmla="*/ 6309279 h 6709803"/>
              <a:gd name="connsiteX318" fmla="*/ 89095 w 4833822"/>
              <a:gd name="connsiteY318" fmla="*/ 5882802 h 6709803"/>
              <a:gd name="connsiteX319" fmla="*/ 46091 w 4833822"/>
              <a:gd name="connsiteY319" fmla="*/ 5531593 h 6709803"/>
              <a:gd name="connsiteX320" fmla="*/ 440310 w 4833822"/>
              <a:gd name="connsiteY320" fmla="*/ 4882925 h 6709803"/>
              <a:gd name="connsiteX321" fmla="*/ 1020884 w 4833822"/>
              <a:gd name="connsiteY321" fmla="*/ 4933098 h 6709803"/>
              <a:gd name="connsiteX322" fmla="*/ 798688 w 4833822"/>
              <a:gd name="connsiteY322" fmla="*/ 4761076 h 6709803"/>
              <a:gd name="connsiteX323" fmla="*/ 766435 w 4833822"/>
              <a:gd name="connsiteY323" fmla="*/ 4703733 h 6709803"/>
              <a:gd name="connsiteX324" fmla="*/ 838110 w 4833822"/>
              <a:gd name="connsiteY324" fmla="*/ 4682231 h 6709803"/>
              <a:gd name="connsiteX325" fmla="*/ 1060306 w 4833822"/>
              <a:gd name="connsiteY325" fmla="*/ 4775409 h 6709803"/>
              <a:gd name="connsiteX326" fmla="*/ 777186 w 4833822"/>
              <a:gd name="connsiteY326" fmla="*/ 4277261 h 6709803"/>
              <a:gd name="connsiteX327" fmla="*/ 723430 w 4833822"/>
              <a:gd name="connsiteY327" fmla="*/ 3743278 h 6709803"/>
              <a:gd name="connsiteX328" fmla="*/ 727012 w 4833822"/>
              <a:gd name="connsiteY328" fmla="*/ 3044437 h 6709803"/>
              <a:gd name="connsiteX329" fmla="*/ 762853 w 4833822"/>
              <a:gd name="connsiteY329" fmla="*/ 2911837 h 6709803"/>
              <a:gd name="connsiteX330" fmla="*/ 1017302 w 4833822"/>
              <a:gd name="connsiteY330" fmla="*/ 3212872 h 6709803"/>
              <a:gd name="connsiteX331" fmla="*/ 1139151 w 4833822"/>
              <a:gd name="connsiteY331" fmla="*/ 3252294 h 6709803"/>
              <a:gd name="connsiteX332" fmla="*/ 1110480 w 4833822"/>
              <a:gd name="connsiteY332" fmla="*/ 3141196 h 6709803"/>
              <a:gd name="connsiteX333" fmla="*/ 1135564 w 4833822"/>
              <a:gd name="connsiteY333" fmla="*/ 2252418 h 6709803"/>
              <a:gd name="connsiteX334" fmla="*/ 1493942 w 4833822"/>
              <a:gd name="connsiteY334" fmla="*/ 1592998 h 6709803"/>
              <a:gd name="connsiteX335" fmla="*/ 1547703 w 4833822"/>
              <a:gd name="connsiteY335" fmla="*/ 1539243 h 6709803"/>
              <a:gd name="connsiteX336" fmla="*/ 1597877 w 4833822"/>
              <a:gd name="connsiteY336" fmla="*/ 1632421 h 6709803"/>
              <a:gd name="connsiteX337" fmla="*/ 2070940 w 4833822"/>
              <a:gd name="connsiteY337" fmla="*/ 2406520 h 6709803"/>
              <a:gd name="connsiteX338" fmla="*/ 1926239 w 4833822"/>
              <a:gd name="connsiteY338" fmla="*/ 1667693 h 6709803"/>
              <a:gd name="connsiteX339" fmla="*/ 2386314 w 4833822"/>
              <a:gd name="connsiteY339" fmla="*/ 155893 h 6709803"/>
              <a:gd name="connsiteX340" fmla="*/ 2447237 w 4833822"/>
              <a:gd name="connsiteY340" fmla="*/ 129912 h 6709803"/>
              <a:gd name="connsiteX0" fmla="*/ 2144854 w 4833822"/>
              <a:gd name="connsiteY0" fmla="*/ 6361970 h 6735619"/>
              <a:gd name="connsiteX1" fmla="*/ 2053020 w 4833822"/>
              <a:gd name="connsiteY1" fmla="*/ 6370930 h 6735619"/>
              <a:gd name="connsiteX2" fmla="*/ 1959837 w 4833822"/>
              <a:gd name="connsiteY2" fmla="*/ 6446188 h 6735619"/>
              <a:gd name="connsiteX3" fmla="*/ 2045851 w 4833822"/>
              <a:gd name="connsiteY3" fmla="*/ 6564455 h 6735619"/>
              <a:gd name="connsiteX4" fmla="*/ 2042269 w 4833822"/>
              <a:gd name="connsiteY4" fmla="*/ 6467690 h 6735619"/>
              <a:gd name="connsiteX5" fmla="*/ 2106775 w 4833822"/>
              <a:gd name="connsiteY5" fmla="*/ 6403183 h 6735619"/>
              <a:gd name="connsiteX6" fmla="*/ 2128277 w 4833822"/>
              <a:gd name="connsiteY6" fmla="*/ 6474859 h 6735619"/>
              <a:gd name="connsiteX7" fmla="*/ 2164118 w 4833822"/>
              <a:gd name="connsiteY7" fmla="*/ 6525032 h 6735619"/>
              <a:gd name="connsiteX8" fmla="*/ 2232206 w 4833822"/>
              <a:gd name="connsiteY8" fmla="*/ 6489197 h 6735619"/>
              <a:gd name="connsiteX9" fmla="*/ 2228624 w 4833822"/>
              <a:gd name="connsiteY9" fmla="*/ 6396014 h 6735619"/>
              <a:gd name="connsiteX10" fmla="*/ 2144854 w 4833822"/>
              <a:gd name="connsiteY10" fmla="*/ 6361970 h 6735619"/>
              <a:gd name="connsiteX11" fmla="*/ 2508163 w 4833822"/>
              <a:gd name="connsiteY11" fmla="*/ 6331508 h 6735619"/>
              <a:gd name="connsiteX12" fmla="*/ 2407811 w 4833822"/>
              <a:gd name="connsiteY12" fmla="*/ 6639718 h 6735619"/>
              <a:gd name="connsiteX13" fmla="*/ 2508163 w 4833822"/>
              <a:gd name="connsiteY13" fmla="*/ 6331508 h 6735619"/>
              <a:gd name="connsiteX14" fmla="*/ 2215080 w 4833822"/>
              <a:gd name="connsiteY14" fmla="*/ 6246973 h 6735619"/>
              <a:gd name="connsiteX15" fmla="*/ 2171282 w 4833822"/>
              <a:gd name="connsiteY15" fmla="*/ 6252663 h 6735619"/>
              <a:gd name="connsiteX16" fmla="*/ 2350473 w 4833822"/>
              <a:gd name="connsiteY16" fmla="*/ 6532202 h 6735619"/>
              <a:gd name="connsiteX17" fmla="*/ 2393478 w 4833822"/>
              <a:gd name="connsiteY17" fmla="*/ 6349428 h 6735619"/>
              <a:gd name="connsiteX18" fmla="*/ 2252871 w 4833822"/>
              <a:gd name="connsiteY18" fmla="*/ 6248128 h 6735619"/>
              <a:gd name="connsiteX19" fmla="*/ 2215080 w 4833822"/>
              <a:gd name="connsiteY19" fmla="*/ 6246973 h 6735619"/>
              <a:gd name="connsiteX20" fmla="*/ 3767359 w 4833822"/>
              <a:gd name="connsiteY20" fmla="*/ 6128015 h 6735619"/>
              <a:gd name="connsiteX21" fmla="*/ 3913003 w 4833822"/>
              <a:gd name="connsiteY21" fmla="*/ 6209658 h 6735619"/>
              <a:gd name="connsiteX22" fmla="*/ 3930923 w 4833822"/>
              <a:gd name="connsiteY22" fmla="*/ 6234747 h 6735619"/>
              <a:gd name="connsiteX23" fmla="*/ 3923759 w 4833822"/>
              <a:gd name="connsiteY23" fmla="*/ 6259832 h 6735619"/>
              <a:gd name="connsiteX24" fmla="*/ 3672890 w 4833822"/>
              <a:gd name="connsiteY24" fmla="*/ 6241911 h 6735619"/>
              <a:gd name="connsiteX25" fmla="*/ 3672890 w 4833822"/>
              <a:gd name="connsiteY25" fmla="*/ 6173822 h 6735619"/>
              <a:gd name="connsiteX26" fmla="*/ 3708731 w 4833822"/>
              <a:gd name="connsiteY26" fmla="*/ 6148733 h 6735619"/>
              <a:gd name="connsiteX27" fmla="*/ 3767359 w 4833822"/>
              <a:gd name="connsiteY27" fmla="*/ 6128015 h 6735619"/>
              <a:gd name="connsiteX28" fmla="*/ 3779366 w 4833822"/>
              <a:gd name="connsiteY28" fmla="*/ 6088204 h 6735619"/>
              <a:gd name="connsiteX29" fmla="*/ 3637059 w 4833822"/>
              <a:gd name="connsiteY29" fmla="*/ 6112899 h 6735619"/>
              <a:gd name="connsiteX30" fmla="*/ 3497289 w 4833822"/>
              <a:gd name="connsiteY30" fmla="*/ 6295667 h 6735619"/>
              <a:gd name="connsiteX31" fmla="*/ 3615557 w 4833822"/>
              <a:gd name="connsiteY31" fmla="*/ 6238330 h 6735619"/>
              <a:gd name="connsiteX32" fmla="*/ 3852086 w 4833822"/>
              <a:gd name="connsiteY32" fmla="*/ 6396014 h 6735619"/>
              <a:gd name="connsiteX33" fmla="*/ 3952433 w 4833822"/>
              <a:gd name="connsiteY33" fmla="*/ 6223992 h 6735619"/>
              <a:gd name="connsiteX34" fmla="*/ 3945496 w 4833822"/>
              <a:gd name="connsiteY34" fmla="*/ 6207187 h 6735619"/>
              <a:gd name="connsiteX35" fmla="*/ 3938093 w 4833822"/>
              <a:gd name="connsiteY35" fmla="*/ 6207187 h 6735619"/>
              <a:gd name="connsiteX36" fmla="*/ 3927341 w 4833822"/>
              <a:gd name="connsiteY36" fmla="*/ 6207187 h 6735619"/>
              <a:gd name="connsiteX37" fmla="*/ 3909418 w 4833822"/>
              <a:gd name="connsiteY37" fmla="*/ 6202480 h 6735619"/>
              <a:gd name="connsiteX38" fmla="*/ 3920171 w 4833822"/>
              <a:gd name="connsiteY38" fmla="*/ 6202480 h 6735619"/>
              <a:gd name="connsiteX39" fmla="*/ 3945252 w 4833822"/>
              <a:gd name="connsiteY39" fmla="*/ 6206597 h 6735619"/>
              <a:gd name="connsiteX40" fmla="*/ 3928739 w 4833822"/>
              <a:gd name="connsiteY40" fmla="*/ 6166597 h 6735619"/>
              <a:gd name="connsiteX41" fmla="*/ 3822967 w 4833822"/>
              <a:gd name="connsiteY41" fmla="*/ 6090499 h 6735619"/>
              <a:gd name="connsiteX42" fmla="*/ 3779366 w 4833822"/>
              <a:gd name="connsiteY42" fmla="*/ 6088204 h 6735619"/>
              <a:gd name="connsiteX43" fmla="*/ 4196131 w 4833822"/>
              <a:gd name="connsiteY43" fmla="*/ 5944458 h 6735619"/>
              <a:gd name="connsiteX44" fmla="*/ 4235548 w 4833822"/>
              <a:gd name="connsiteY44" fmla="*/ 6173823 h 6735619"/>
              <a:gd name="connsiteX45" fmla="*/ 4454163 w 4833822"/>
              <a:gd name="connsiteY45" fmla="*/ 6177405 h 6735619"/>
              <a:gd name="connsiteX46" fmla="*/ 4196131 w 4833822"/>
              <a:gd name="connsiteY46" fmla="*/ 5944458 h 6735619"/>
              <a:gd name="connsiteX47" fmla="*/ 1174995 w 4833822"/>
              <a:gd name="connsiteY47" fmla="*/ 5629080 h 6735619"/>
              <a:gd name="connsiteX48" fmla="*/ 1250253 w 4833822"/>
              <a:gd name="connsiteY48" fmla="*/ 5675672 h 6735619"/>
              <a:gd name="connsiteX49" fmla="*/ 1035224 w 4833822"/>
              <a:gd name="connsiteY49" fmla="*/ 5786765 h 6735619"/>
              <a:gd name="connsiteX50" fmla="*/ 981463 w 4833822"/>
              <a:gd name="connsiteY50" fmla="*/ 5761681 h 6735619"/>
              <a:gd name="connsiteX51" fmla="*/ 1174995 w 4833822"/>
              <a:gd name="connsiteY51" fmla="*/ 5629080 h 6735619"/>
              <a:gd name="connsiteX52" fmla="*/ 3960412 w 4833822"/>
              <a:gd name="connsiteY52" fmla="*/ 5599805 h 6735619"/>
              <a:gd name="connsiteX53" fmla="*/ 4095776 w 4833822"/>
              <a:gd name="connsiteY53" fmla="*/ 5657750 h 6735619"/>
              <a:gd name="connsiteX54" fmla="*/ 4052767 w 4833822"/>
              <a:gd name="connsiteY54" fmla="*/ 5686420 h 6735619"/>
              <a:gd name="connsiteX55" fmla="*/ 3852081 w 4833822"/>
              <a:gd name="connsiteY55" fmla="*/ 5654169 h 6735619"/>
              <a:gd name="connsiteX56" fmla="*/ 3859245 w 4833822"/>
              <a:gd name="connsiteY56" fmla="*/ 5618330 h 6735619"/>
              <a:gd name="connsiteX57" fmla="*/ 3917370 w 4833822"/>
              <a:gd name="connsiteY57" fmla="*/ 5600805 h 6735619"/>
              <a:gd name="connsiteX58" fmla="*/ 3960412 w 4833822"/>
              <a:gd name="connsiteY58" fmla="*/ 5599805 h 6735619"/>
              <a:gd name="connsiteX59" fmla="*/ 2177948 w 4833822"/>
              <a:gd name="connsiteY59" fmla="*/ 5505555 h 6735619"/>
              <a:gd name="connsiteX60" fmla="*/ 2146198 w 4833822"/>
              <a:gd name="connsiteY60" fmla="*/ 5528737 h 6735619"/>
              <a:gd name="connsiteX61" fmla="*/ 1680303 w 4833822"/>
              <a:gd name="connsiteY61" fmla="*/ 6227579 h 6735619"/>
              <a:gd name="connsiteX62" fmla="*/ 1762730 w 4833822"/>
              <a:gd name="connsiteY62" fmla="*/ 6589539 h 6735619"/>
              <a:gd name="connsiteX63" fmla="*/ 1802152 w 4833822"/>
              <a:gd name="connsiteY63" fmla="*/ 6310006 h 6735619"/>
              <a:gd name="connsiteX64" fmla="*/ 2081691 w 4833822"/>
              <a:gd name="connsiteY64" fmla="*/ 6152316 h 6735619"/>
              <a:gd name="connsiteX65" fmla="*/ 1845157 w 4833822"/>
              <a:gd name="connsiteY65" fmla="*/ 6234743 h 6735619"/>
              <a:gd name="connsiteX66" fmla="*/ 1744810 w 4833822"/>
              <a:gd name="connsiteY66" fmla="*/ 6206077 h 6735619"/>
              <a:gd name="connsiteX67" fmla="*/ 2060189 w 4833822"/>
              <a:gd name="connsiteY67" fmla="*/ 6051974 h 6735619"/>
              <a:gd name="connsiteX68" fmla="*/ 2178451 w 4833822"/>
              <a:gd name="connsiteY68" fmla="*/ 5991044 h 6735619"/>
              <a:gd name="connsiteX69" fmla="*/ 2293136 w 4833822"/>
              <a:gd name="connsiteY69" fmla="*/ 5525155 h 6735619"/>
              <a:gd name="connsiteX70" fmla="*/ 1999259 w 4833822"/>
              <a:gd name="connsiteY70" fmla="*/ 5940876 h 6735619"/>
              <a:gd name="connsiteX71" fmla="*/ 2196371 w 4833822"/>
              <a:gd name="connsiteY71" fmla="*/ 5510817 h 6735619"/>
              <a:gd name="connsiteX72" fmla="*/ 2177948 w 4833822"/>
              <a:gd name="connsiteY72" fmla="*/ 5505555 h 6735619"/>
              <a:gd name="connsiteX73" fmla="*/ 2511745 w 4833822"/>
              <a:gd name="connsiteY73" fmla="*/ 5492902 h 6735619"/>
              <a:gd name="connsiteX74" fmla="*/ 2482010 w 4833822"/>
              <a:gd name="connsiteY74" fmla="*/ 5721198 h 6735619"/>
              <a:gd name="connsiteX75" fmla="*/ 2486655 w 4833822"/>
              <a:gd name="connsiteY75" fmla="*/ 5786763 h 6735619"/>
              <a:gd name="connsiteX76" fmla="*/ 2514429 w 4833822"/>
              <a:gd name="connsiteY76" fmla="*/ 5802442 h 6735619"/>
              <a:gd name="connsiteX77" fmla="*/ 2526077 w 4833822"/>
              <a:gd name="connsiteY77" fmla="*/ 5826188 h 6735619"/>
              <a:gd name="connsiteX78" fmla="*/ 2486655 w 4833822"/>
              <a:gd name="connsiteY78" fmla="*/ 5786766 h 6735619"/>
              <a:gd name="connsiteX79" fmla="*/ 2486655 w 4833822"/>
              <a:gd name="connsiteY79" fmla="*/ 5786769 h 6735619"/>
              <a:gd name="connsiteX80" fmla="*/ 2440069 w 4833822"/>
              <a:gd name="connsiteY80" fmla="*/ 6062725 h 6735619"/>
              <a:gd name="connsiteX81" fmla="*/ 2375563 w 4833822"/>
              <a:gd name="connsiteY81" fmla="*/ 5625497 h 6735619"/>
              <a:gd name="connsiteX82" fmla="*/ 2296718 w 4833822"/>
              <a:gd name="connsiteY82" fmla="*/ 5994632 h 6735619"/>
              <a:gd name="connsiteX83" fmla="*/ 2429318 w 4833822"/>
              <a:gd name="connsiteY83" fmla="*/ 6116481 h 6735619"/>
              <a:gd name="connsiteX84" fmla="*/ 2493825 w 4833822"/>
              <a:gd name="connsiteY84" fmla="*/ 6016134 h 6735619"/>
              <a:gd name="connsiteX85" fmla="*/ 2529665 w 4833822"/>
              <a:gd name="connsiteY85" fmla="*/ 5826191 h 6735619"/>
              <a:gd name="connsiteX86" fmla="*/ 2511745 w 4833822"/>
              <a:gd name="connsiteY86" fmla="*/ 5492902 h 6735619"/>
              <a:gd name="connsiteX87" fmla="*/ 2808528 w 4833822"/>
              <a:gd name="connsiteY87" fmla="*/ 5490436 h 6735619"/>
              <a:gd name="connsiteX88" fmla="*/ 2784115 w 4833822"/>
              <a:gd name="connsiteY88" fmla="*/ 5503653 h 6735619"/>
              <a:gd name="connsiteX89" fmla="*/ 2798448 w 4833822"/>
              <a:gd name="connsiteY89" fmla="*/ 5578911 h 6735619"/>
              <a:gd name="connsiteX90" fmla="*/ 2880875 w 4833822"/>
              <a:gd name="connsiteY90" fmla="*/ 5693591 h 6735619"/>
              <a:gd name="connsiteX91" fmla="*/ 3142493 w 4833822"/>
              <a:gd name="connsiteY91" fmla="*/ 6023303 h 6735619"/>
              <a:gd name="connsiteX92" fmla="*/ 2891625 w 4833822"/>
              <a:gd name="connsiteY92" fmla="*/ 5858444 h 6735619"/>
              <a:gd name="connsiteX93" fmla="*/ 2683768 w 4833822"/>
              <a:gd name="connsiteY93" fmla="*/ 5614746 h 6735619"/>
              <a:gd name="connsiteX94" fmla="*/ 2651515 w 4833822"/>
              <a:gd name="connsiteY94" fmla="*/ 5639835 h 6735619"/>
              <a:gd name="connsiteX95" fmla="*/ 2866541 w 4833822"/>
              <a:gd name="connsiteY95" fmla="*/ 5883534 h 6735619"/>
              <a:gd name="connsiteX96" fmla="*/ 3389773 w 4833822"/>
              <a:gd name="connsiteY96" fmla="*/ 6482028 h 6735619"/>
              <a:gd name="connsiteX97" fmla="*/ 3637059 w 4833822"/>
              <a:gd name="connsiteY97" fmla="*/ 6525032 h 6735619"/>
              <a:gd name="connsiteX98" fmla="*/ 3246422 w 4833822"/>
              <a:gd name="connsiteY98" fmla="*/ 6155903 h 6735619"/>
              <a:gd name="connsiteX99" fmla="*/ 3400524 w 4833822"/>
              <a:gd name="connsiteY99" fmla="*/ 6206077 h 6735619"/>
              <a:gd name="connsiteX100" fmla="*/ 3336018 w 4833822"/>
              <a:gd name="connsiteY100" fmla="*/ 6059138 h 6735619"/>
              <a:gd name="connsiteX101" fmla="*/ 3095901 w 4833822"/>
              <a:gd name="connsiteY101" fmla="*/ 5797525 h 6735619"/>
              <a:gd name="connsiteX102" fmla="*/ 2862954 w 4833822"/>
              <a:gd name="connsiteY102" fmla="*/ 5528737 h 6735619"/>
              <a:gd name="connsiteX103" fmla="*/ 2808528 w 4833822"/>
              <a:gd name="connsiteY103" fmla="*/ 5490436 h 6735619"/>
              <a:gd name="connsiteX104" fmla="*/ 1587125 w 4833822"/>
              <a:gd name="connsiteY104" fmla="*/ 5446311 h 6735619"/>
              <a:gd name="connsiteX105" fmla="*/ 798688 w 4833822"/>
              <a:gd name="connsiteY105" fmla="*/ 5654174 h 6735619"/>
              <a:gd name="connsiteX106" fmla="*/ 780768 w 4833822"/>
              <a:gd name="connsiteY106" fmla="*/ 6277752 h 6735619"/>
              <a:gd name="connsiteX107" fmla="*/ 791519 w 4833822"/>
              <a:gd name="connsiteY107" fmla="*/ 6084228 h 6735619"/>
              <a:gd name="connsiteX108" fmla="*/ 709092 w 4833822"/>
              <a:gd name="connsiteY108" fmla="*/ 5722262 h 6735619"/>
              <a:gd name="connsiteX109" fmla="*/ 368634 w 4833822"/>
              <a:gd name="connsiteY109" fmla="*/ 5733013 h 6735619"/>
              <a:gd name="connsiteX110" fmla="*/ 332793 w 4833822"/>
              <a:gd name="connsiteY110" fmla="*/ 5758103 h 6735619"/>
              <a:gd name="connsiteX111" fmla="*/ 368634 w 4833822"/>
              <a:gd name="connsiteY111" fmla="*/ 5772436 h 6735619"/>
              <a:gd name="connsiteX112" fmla="*/ 350714 w 4833822"/>
              <a:gd name="connsiteY112" fmla="*/ 6073476 h 6735619"/>
              <a:gd name="connsiteX113" fmla="*/ 447479 w 4833822"/>
              <a:gd name="connsiteY113" fmla="*/ 6137983 h 6735619"/>
              <a:gd name="connsiteX114" fmla="*/ 486896 w 4833822"/>
              <a:gd name="connsiteY114" fmla="*/ 6037636 h 6735619"/>
              <a:gd name="connsiteX115" fmla="*/ 468981 w 4833822"/>
              <a:gd name="connsiteY115" fmla="*/ 5919369 h 6735619"/>
              <a:gd name="connsiteX116" fmla="*/ 372216 w 4833822"/>
              <a:gd name="connsiteY116" fmla="*/ 6026885 h 6735619"/>
              <a:gd name="connsiteX117" fmla="*/ 382967 w 4833822"/>
              <a:gd name="connsiteY117" fmla="*/ 5876364 h 6735619"/>
              <a:gd name="connsiteX118" fmla="*/ 497647 w 4833822"/>
              <a:gd name="connsiteY118" fmla="*/ 5836942 h 6735619"/>
              <a:gd name="connsiteX119" fmla="*/ 569323 w 4833822"/>
              <a:gd name="connsiteY119" fmla="*/ 5951627 h 6735619"/>
              <a:gd name="connsiteX120" fmla="*/ 580074 w 4833822"/>
              <a:gd name="connsiteY120" fmla="*/ 6163067 h 6735619"/>
              <a:gd name="connsiteX121" fmla="*/ 612332 w 4833822"/>
              <a:gd name="connsiteY121" fmla="*/ 5919369 h 6735619"/>
              <a:gd name="connsiteX122" fmla="*/ 497647 w 4833822"/>
              <a:gd name="connsiteY122" fmla="*/ 5686422 h 6735619"/>
              <a:gd name="connsiteX123" fmla="*/ 730594 w 4833822"/>
              <a:gd name="connsiteY123" fmla="*/ 6091391 h 6735619"/>
              <a:gd name="connsiteX124" fmla="*/ 547826 w 4833822"/>
              <a:gd name="connsiteY124" fmla="*/ 6256250 h 6735619"/>
              <a:gd name="connsiteX125" fmla="*/ 834528 w 4833822"/>
              <a:gd name="connsiteY125" fmla="*/ 6288503 h 6735619"/>
              <a:gd name="connsiteX126" fmla="*/ 1533370 w 4833822"/>
              <a:gd name="connsiteY126" fmla="*/ 5772436 h 6735619"/>
              <a:gd name="connsiteX127" fmla="*/ 1633712 w 4833822"/>
              <a:gd name="connsiteY127" fmla="*/ 5639835 h 6735619"/>
              <a:gd name="connsiteX128" fmla="*/ 1142733 w 4833822"/>
              <a:gd name="connsiteY128" fmla="*/ 5955209 h 6735619"/>
              <a:gd name="connsiteX129" fmla="*/ 1031635 w 4833822"/>
              <a:gd name="connsiteY129" fmla="*/ 5983881 h 6735619"/>
              <a:gd name="connsiteX130" fmla="*/ 1096142 w 4833822"/>
              <a:gd name="connsiteY130" fmla="*/ 5883534 h 6735619"/>
              <a:gd name="connsiteX131" fmla="*/ 1587125 w 4833822"/>
              <a:gd name="connsiteY131" fmla="*/ 5446311 h 6735619"/>
              <a:gd name="connsiteX132" fmla="*/ 3072607 w 4833822"/>
              <a:gd name="connsiteY132" fmla="*/ 5437351 h 6735619"/>
              <a:gd name="connsiteX133" fmla="*/ 2988391 w 4833822"/>
              <a:gd name="connsiteY133" fmla="*/ 5471395 h 6735619"/>
              <a:gd name="connsiteX134" fmla="*/ 3038564 w 4833822"/>
              <a:gd name="connsiteY134" fmla="*/ 5582493 h 6735619"/>
              <a:gd name="connsiteX135" fmla="*/ 3407693 w 4833822"/>
              <a:gd name="connsiteY135" fmla="*/ 5998214 h 6735619"/>
              <a:gd name="connsiteX136" fmla="*/ 3576134 w 4833822"/>
              <a:gd name="connsiteY136" fmla="*/ 6037636 h 6735619"/>
              <a:gd name="connsiteX137" fmla="*/ 4002606 w 4833822"/>
              <a:gd name="connsiteY137" fmla="*/ 6141565 h 6735619"/>
              <a:gd name="connsiteX138" fmla="*/ 4124455 w 4833822"/>
              <a:gd name="connsiteY138" fmla="*/ 6223992 h 6735619"/>
              <a:gd name="connsiteX139" fmla="*/ 3586885 w 4833822"/>
              <a:gd name="connsiteY139" fmla="*/ 5675671 h 6735619"/>
              <a:gd name="connsiteX140" fmla="*/ 3339600 w 4833822"/>
              <a:gd name="connsiteY140" fmla="*/ 5532319 h 6735619"/>
              <a:gd name="connsiteX141" fmla="*/ 3551045 w 4833822"/>
              <a:gd name="connsiteY141" fmla="*/ 5707929 h 6735619"/>
              <a:gd name="connsiteX142" fmla="*/ 3658561 w 4833822"/>
              <a:gd name="connsiteY142" fmla="*/ 5890703 h 6735619"/>
              <a:gd name="connsiteX143" fmla="*/ 3536712 w 4833822"/>
              <a:gd name="connsiteY143" fmla="*/ 5815440 h 6735619"/>
              <a:gd name="connsiteX144" fmla="*/ 3167577 w 4833822"/>
              <a:gd name="connsiteY144" fmla="*/ 5478564 h 6735619"/>
              <a:gd name="connsiteX145" fmla="*/ 3072607 w 4833822"/>
              <a:gd name="connsiteY145" fmla="*/ 5437351 h 6735619"/>
              <a:gd name="connsiteX146" fmla="*/ 1497530 w 4833822"/>
              <a:gd name="connsiteY146" fmla="*/ 5349551 h 6735619"/>
              <a:gd name="connsiteX147" fmla="*/ 644585 w 4833822"/>
              <a:gd name="connsiteY147" fmla="*/ 5474982 h 6735619"/>
              <a:gd name="connsiteX148" fmla="*/ 404469 w 4833822"/>
              <a:gd name="connsiteY148" fmla="*/ 5550239 h 6735619"/>
              <a:gd name="connsiteX149" fmla="*/ 218113 w 4833822"/>
              <a:gd name="connsiteY149" fmla="*/ 5704342 h 6735619"/>
              <a:gd name="connsiteX150" fmla="*/ 347132 w 4833822"/>
              <a:gd name="connsiteY150" fmla="*/ 6223992 h 6735619"/>
              <a:gd name="connsiteX151" fmla="*/ 218113 w 4833822"/>
              <a:gd name="connsiteY151" fmla="*/ 5858444 h 6735619"/>
              <a:gd name="connsiteX152" fmla="*/ 289789 w 4833822"/>
              <a:gd name="connsiteY152" fmla="*/ 5750933 h 6735619"/>
              <a:gd name="connsiteX153" fmla="*/ 271869 w 4833822"/>
              <a:gd name="connsiteY153" fmla="*/ 5736600 h 6735619"/>
              <a:gd name="connsiteX154" fmla="*/ 304127 w 4833822"/>
              <a:gd name="connsiteY154" fmla="*/ 5643417 h 6735619"/>
              <a:gd name="connsiteX155" fmla="*/ 400887 w 4833822"/>
              <a:gd name="connsiteY155" fmla="*/ 5560991 h 6735619"/>
              <a:gd name="connsiteX156" fmla="*/ 404469 w 4833822"/>
              <a:gd name="connsiteY156" fmla="*/ 5553821 h 6735619"/>
              <a:gd name="connsiteX157" fmla="*/ 408056 w 4833822"/>
              <a:gd name="connsiteY157" fmla="*/ 5553821 h 6735619"/>
              <a:gd name="connsiteX158" fmla="*/ 569323 w 4833822"/>
              <a:gd name="connsiteY158" fmla="*/ 5510817 h 6735619"/>
              <a:gd name="connsiteX159" fmla="*/ 777186 w 4833822"/>
              <a:gd name="connsiteY159" fmla="*/ 5621915 h 6735619"/>
              <a:gd name="connsiteX160" fmla="*/ 1250249 w 4833822"/>
              <a:gd name="connsiteY160" fmla="*/ 5453474 h 6735619"/>
              <a:gd name="connsiteX161" fmla="*/ 1497530 w 4833822"/>
              <a:gd name="connsiteY161" fmla="*/ 5349551 h 6735619"/>
              <a:gd name="connsiteX162" fmla="*/ 3393360 w 4833822"/>
              <a:gd name="connsiteY162" fmla="*/ 5308781 h 6735619"/>
              <a:gd name="connsiteX163" fmla="*/ 3271511 w 4833822"/>
              <a:gd name="connsiteY163" fmla="*/ 5345964 h 6735619"/>
              <a:gd name="connsiteX164" fmla="*/ 3486538 w 4833822"/>
              <a:gd name="connsiteY164" fmla="*/ 5474982 h 6735619"/>
              <a:gd name="connsiteX165" fmla="*/ 4092197 w 4833822"/>
              <a:gd name="connsiteY165" fmla="*/ 5808276 h 6735619"/>
              <a:gd name="connsiteX166" fmla="*/ 3873588 w 4833822"/>
              <a:gd name="connsiteY166" fmla="*/ 5808276 h 6735619"/>
              <a:gd name="connsiteX167" fmla="*/ 4002606 w 4833822"/>
              <a:gd name="connsiteY167" fmla="*/ 5937289 h 6735619"/>
              <a:gd name="connsiteX168" fmla="*/ 4106535 w 4833822"/>
              <a:gd name="connsiteY168" fmla="*/ 5908618 h 6735619"/>
              <a:gd name="connsiteX169" fmla="*/ 4325144 w 4833822"/>
              <a:gd name="connsiteY169" fmla="*/ 5582493 h 6735619"/>
              <a:gd name="connsiteX170" fmla="*/ 4038441 w 4833822"/>
              <a:gd name="connsiteY170" fmla="*/ 5492902 h 6735619"/>
              <a:gd name="connsiteX171" fmla="*/ 3624178 w 4833822"/>
              <a:gd name="connsiteY171" fmla="*/ 5479290 h 6735619"/>
              <a:gd name="connsiteX172" fmla="*/ 3486739 w 4833822"/>
              <a:gd name="connsiteY172" fmla="*/ 5453511 h 6735619"/>
              <a:gd name="connsiteX173" fmla="*/ 3486739 w 4833822"/>
              <a:gd name="connsiteY173" fmla="*/ 5457506 h 6735619"/>
              <a:gd name="connsiteX174" fmla="*/ 3485394 w 4833822"/>
              <a:gd name="connsiteY174" fmla="*/ 5454817 h 6735619"/>
              <a:gd name="connsiteX175" fmla="*/ 3486706 w 4833822"/>
              <a:gd name="connsiteY175" fmla="*/ 5453505 h 6735619"/>
              <a:gd name="connsiteX176" fmla="*/ 3486538 w 4833822"/>
              <a:gd name="connsiteY176" fmla="*/ 5453474 h 6735619"/>
              <a:gd name="connsiteX177" fmla="*/ 3543876 w 4833822"/>
              <a:gd name="connsiteY177" fmla="*/ 5392550 h 6735619"/>
              <a:gd name="connsiteX178" fmla="*/ 4518674 w 4833822"/>
              <a:gd name="connsiteY178" fmla="*/ 5539488 h 6735619"/>
              <a:gd name="connsiteX179" fmla="*/ 4328731 w 4833822"/>
              <a:gd name="connsiteY179" fmla="*/ 5736600 h 6735619"/>
              <a:gd name="connsiteX180" fmla="*/ 4457745 w 4833822"/>
              <a:gd name="connsiteY180" fmla="*/ 5664919 h 6735619"/>
              <a:gd name="connsiteX181" fmla="*/ 4579599 w 4833822"/>
              <a:gd name="connsiteY181" fmla="*/ 5657756 h 6735619"/>
              <a:gd name="connsiteX182" fmla="*/ 4500754 w 4833822"/>
              <a:gd name="connsiteY182" fmla="*/ 5736600 h 6735619"/>
              <a:gd name="connsiteX183" fmla="*/ 4314393 w 4833822"/>
              <a:gd name="connsiteY183" fmla="*/ 5969548 h 6735619"/>
              <a:gd name="connsiteX184" fmla="*/ 4346651 w 4833822"/>
              <a:gd name="connsiteY184" fmla="*/ 6034054 h 6735619"/>
              <a:gd name="connsiteX185" fmla="*/ 4403989 w 4833822"/>
              <a:gd name="connsiteY185" fmla="*/ 5983881 h 6735619"/>
              <a:gd name="connsiteX186" fmla="*/ 4482833 w 4833822"/>
              <a:gd name="connsiteY186" fmla="*/ 5793938 h 6735619"/>
              <a:gd name="connsiteX187" fmla="*/ 4590350 w 4833822"/>
              <a:gd name="connsiteY187" fmla="*/ 5772436 h 6735619"/>
              <a:gd name="connsiteX188" fmla="*/ 4608265 w 4833822"/>
              <a:gd name="connsiteY188" fmla="*/ 5854862 h 6735619"/>
              <a:gd name="connsiteX189" fmla="*/ 4608265 w 4833822"/>
              <a:gd name="connsiteY189" fmla="*/ 5858444 h 6735619"/>
              <a:gd name="connsiteX190" fmla="*/ 4421909 w 4833822"/>
              <a:gd name="connsiteY190" fmla="*/ 6069889 h 6735619"/>
              <a:gd name="connsiteX191" fmla="*/ 4608265 w 4833822"/>
              <a:gd name="connsiteY191" fmla="*/ 5858444 h 6735619"/>
              <a:gd name="connsiteX192" fmla="*/ 4611852 w 4833822"/>
              <a:gd name="connsiteY192" fmla="*/ 5854862 h 6735619"/>
              <a:gd name="connsiteX193" fmla="*/ 4611852 w 4833822"/>
              <a:gd name="connsiteY193" fmla="*/ 5851280 h 6735619"/>
              <a:gd name="connsiteX194" fmla="*/ 4694279 w 4833822"/>
              <a:gd name="connsiteY194" fmla="*/ 5836942 h 6735619"/>
              <a:gd name="connsiteX195" fmla="*/ 4651275 w 4833822"/>
              <a:gd name="connsiteY195" fmla="*/ 5661338 h 6735619"/>
              <a:gd name="connsiteX196" fmla="*/ 4572429 w 4833822"/>
              <a:gd name="connsiteY196" fmla="*/ 5543070 h 6735619"/>
              <a:gd name="connsiteX197" fmla="*/ 4583181 w 4833822"/>
              <a:gd name="connsiteY197" fmla="*/ 5449893 h 6735619"/>
              <a:gd name="connsiteX198" fmla="*/ 4436247 w 4833822"/>
              <a:gd name="connsiteY198" fmla="*/ 5403306 h 6735619"/>
              <a:gd name="connsiteX199" fmla="*/ 3504459 w 4833822"/>
              <a:gd name="connsiteY199" fmla="*/ 5317292 h 6735619"/>
              <a:gd name="connsiteX200" fmla="*/ 3393360 w 4833822"/>
              <a:gd name="connsiteY200" fmla="*/ 5308781 h 6735619"/>
              <a:gd name="connsiteX201" fmla="*/ 655337 w 4833822"/>
              <a:gd name="connsiteY201" fmla="*/ 5177523 h 6735619"/>
              <a:gd name="connsiteX202" fmla="*/ 637416 w 4833822"/>
              <a:gd name="connsiteY202" fmla="*/ 5234866 h 6735619"/>
              <a:gd name="connsiteX203" fmla="*/ 863200 w 4833822"/>
              <a:gd name="connsiteY203" fmla="*/ 5338795 h 6735619"/>
              <a:gd name="connsiteX204" fmla="*/ 734181 w 4833822"/>
              <a:gd name="connsiteY204" fmla="*/ 5199030 h 6735619"/>
              <a:gd name="connsiteX205" fmla="*/ 655337 w 4833822"/>
              <a:gd name="connsiteY205" fmla="*/ 5177523 h 6735619"/>
              <a:gd name="connsiteX206" fmla="*/ 465399 w 4833822"/>
              <a:gd name="connsiteY206" fmla="*/ 5138106 h 6735619"/>
              <a:gd name="connsiteX207" fmla="*/ 465399 w 4833822"/>
              <a:gd name="connsiteY207" fmla="*/ 5338795 h 6735619"/>
              <a:gd name="connsiteX208" fmla="*/ 501234 w 4833822"/>
              <a:gd name="connsiteY208" fmla="*/ 5396137 h 6735619"/>
              <a:gd name="connsiteX209" fmla="*/ 554990 w 4833822"/>
              <a:gd name="connsiteY209" fmla="*/ 5342382 h 6735619"/>
              <a:gd name="connsiteX210" fmla="*/ 465399 w 4833822"/>
              <a:gd name="connsiteY210" fmla="*/ 5138106 h 6735619"/>
              <a:gd name="connsiteX211" fmla="*/ 4325169 w 4833822"/>
              <a:gd name="connsiteY211" fmla="*/ 5057209 h 6735619"/>
              <a:gd name="connsiteX212" fmla="*/ 3959602 w 4833822"/>
              <a:gd name="connsiteY212" fmla="*/ 5263537 h 6735619"/>
              <a:gd name="connsiteX213" fmla="*/ 4360985 w 4833822"/>
              <a:gd name="connsiteY213" fmla="*/ 5173941 h 6735619"/>
              <a:gd name="connsiteX214" fmla="*/ 4278558 w 4833822"/>
              <a:gd name="connsiteY214" fmla="*/ 5285039 h 6735619"/>
              <a:gd name="connsiteX215" fmla="*/ 4454163 w 4833822"/>
              <a:gd name="connsiteY215" fmla="*/ 5238448 h 6735619"/>
              <a:gd name="connsiteX216" fmla="*/ 4368153 w 4833822"/>
              <a:gd name="connsiteY216" fmla="*/ 5062843 h 6735619"/>
              <a:gd name="connsiteX217" fmla="*/ 4325169 w 4833822"/>
              <a:gd name="connsiteY217" fmla="*/ 5057209 h 6735619"/>
              <a:gd name="connsiteX218" fmla="*/ 4156709 w 4833822"/>
              <a:gd name="connsiteY218" fmla="*/ 5023421 h 6735619"/>
              <a:gd name="connsiteX219" fmla="*/ 3748157 w 4833822"/>
              <a:gd name="connsiteY219" fmla="*/ 5105847 h 6735619"/>
              <a:gd name="connsiteX220" fmla="*/ 3529543 w 4833822"/>
              <a:gd name="connsiteY220" fmla="*/ 5227696 h 6735619"/>
              <a:gd name="connsiteX221" fmla="*/ 3805494 w 4833822"/>
              <a:gd name="connsiteY221" fmla="*/ 5130937 h 6735619"/>
              <a:gd name="connsiteX222" fmla="*/ 4156709 w 4833822"/>
              <a:gd name="connsiteY222" fmla="*/ 5023421 h 6735619"/>
              <a:gd name="connsiteX223" fmla="*/ 399937 w 4833822"/>
              <a:gd name="connsiteY223" fmla="*/ 4979633 h 6735619"/>
              <a:gd name="connsiteX224" fmla="*/ 210944 w 4833822"/>
              <a:gd name="connsiteY224" fmla="*/ 5059261 h 6735619"/>
              <a:gd name="connsiteX225" fmla="*/ 124936 w 4833822"/>
              <a:gd name="connsiteY225" fmla="*/ 5202612 h 6735619"/>
              <a:gd name="connsiteX226" fmla="*/ 275451 w 4833822"/>
              <a:gd name="connsiteY226" fmla="*/ 5195443 h 6735619"/>
              <a:gd name="connsiteX227" fmla="*/ 304127 w 4833822"/>
              <a:gd name="connsiteY227" fmla="*/ 5213363 h 6735619"/>
              <a:gd name="connsiteX228" fmla="*/ 271869 w 4833822"/>
              <a:gd name="connsiteY228" fmla="*/ 5449893 h 6735619"/>
              <a:gd name="connsiteX229" fmla="*/ 311291 w 4833822"/>
              <a:gd name="connsiteY229" fmla="*/ 5292208 h 6735619"/>
              <a:gd name="connsiteX230" fmla="*/ 243203 w 4833822"/>
              <a:gd name="connsiteY230" fmla="*/ 5084345 h 6735619"/>
              <a:gd name="connsiteX231" fmla="*/ 1214409 w 4833822"/>
              <a:gd name="connsiteY231" fmla="*/ 5062843 h 6735619"/>
              <a:gd name="connsiteX232" fmla="*/ 465399 w 4833822"/>
              <a:gd name="connsiteY232" fmla="*/ 4980416 h 6735619"/>
              <a:gd name="connsiteX233" fmla="*/ 399937 w 4833822"/>
              <a:gd name="connsiteY233" fmla="*/ 4979633 h 6735619"/>
              <a:gd name="connsiteX234" fmla="*/ 2524908 w 4833822"/>
              <a:gd name="connsiteY234" fmla="*/ 3845334 h 6735619"/>
              <a:gd name="connsiteX235" fmla="*/ 2732856 w 4833822"/>
              <a:gd name="connsiteY235" fmla="*/ 4487253 h 6735619"/>
              <a:gd name="connsiteX236" fmla="*/ 2775802 w 4833822"/>
              <a:gd name="connsiteY236" fmla="*/ 4557322 h 6735619"/>
              <a:gd name="connsiteX237" fmla="*/ 2823267 w 4833822"/>
              <a:gd name="connsiteY237" fmla="*/ 4480472 h 6735619"/>
              <a:gd name="connsiteX238" fmla="*/ 2879774 w 4833822"/>
              <a:gd name="connsiteY238" fmla="*/ 4270266 h 6735619"/>
              <a:gd name="connsiteX239" fmla="*/ 2920458 w 4833822"/>
              <a:gd name="connsiteY239" fmla="*/ 4803691 h 6735619"/>
              <a:gd name="connsiteX240" fmla="*/ 3132925 w 4833822"/>
              <a:gd name="connsiteY240" fmla="*/ 4744924 h 6735619"/>
              <a:gd name="connsiteX241" fmla="*/ 2879774 w 4833822"/>
              <a:gd name="connsiteY241" fmla="*/ 5120132 h 6735619"/>
              <a:gd name="connsiteX242" fmla="*/ 2131619 w 4833822"/>
              <a:gd name="connsiteY242" fmla="*/ 5068146 h 6735619"/>
              <a:gd name="connsiteX243" fmla="*/ 1894289 w 4833822"/>
              <a:gd name="connsiteY243" fmla="*/ 4717802 h 6735619"/>
              <a:gd name="connsiteX244" fmla="*/ 2075111 w 4833822"/>
              <a:gd name="connsiteY244" fmla="*/ 4805953 h 6735619"/>
              <a:gd name="connsiteX245" fmla="*/ 2086414 w 4833822"/>
              <a:gd name="connsiteY245" fmla="*/ 4290608 h 6735619"/>
              <a:gd name="connsiteX246" fmla="*/ 2163263 w 4833822"/>
              <a:gd name="connsiteY246" fmla="*/ 4435267 h 6735619"/>
              <a:gd name="connsiteX247" fmla="*/ 2224289 w 4833822"/>
              <a:gd name="connsiteY247" fmla="*/ 4480472 h 6735619"/>
              <a:gd name="connsiteX248" fmla="*/ 2242372 w 4833822"/>
              <a:gd name="connsiteY248" fmla="*/ 4417184 h 6735619"/>
              <a:gd name="connsiteX249" fmla="*/ 2524908 w 4833822"/>
              <a:gd name="connsiteY249" fmla="*/ 3845334 h 6735619"/>
              <a:gd name="connsiteX250" fmla="*/ 2540406 w 4833822"/>
              <a:gd name="connsiteY250" fmla="*/ 3037993 h 6735619"/>
              <a:gd name="connsiteX251" fmla="*/ 2092432 w 4833822"/>
              <a:gd name="connsiteY251" fmla="*/ 3944690 h 6735619"/>
              <a:gd name="connsiteX252" fmla="*/ 2063761 w 4833822"/>
              <a:gd name="connsiteY252" fmla="*/ 4045037 h 6735619"/>
              <a:gd name="connsiteX253" fmla="*/ 1967001 w 4833822"/>
              <a:gd name="connsiteY253" fmla="*/ 3973361 h 6735619"/>
              <a:gd name="connsiteX254" fmla="*/ 1845152 w 4833822"/>
              <a:gd name="connsiteY254" fmla="*/ 3743997 h 6735619"/>
              <a:gd name="connsiteX255" fmla="*/ 1827232 w 4833822"/>
              <a:gd name="connsiteY255" fmla="*/ 4561104 h 6735619"/>
              <a:gd name="connsiteX256" fmla="*/ 1540529 w 4833822"/>
              <a:gd name="connsiteY256" fmla="*/ 4421335 h 6735619"/>
              <a:gd name="connsiteX257" fmla="*/ 1916828 w 4833822"/>
              <a:gd name="connsiteY257" fmla="*/ 4976824 h 6735619"/>
              <a:gd name="connsiteX258" fmla="*/ 3103066 w 4833822"/>
              <a:gd name="connsiteY258" fmla="*/ 5059251 h 6735619"/>
              <a:gd name="connsiteX259" fmla="*/ 3504448 w 4833822"/>
              <a:gd name="connsiteY259" fmla="*/ 4464339 h 6735619"/>
              <a:gd name="connsiteX260" fmla="*/ 3167572 w 4833822"/>
              <a:gd name="connsiteY260" fmla="*/ 4557517 h 6735619"/>
              <a:gd name="connsiteX261" fmla="*/ 3103066 w 4833822"/>
              <a:gd name="connsiteY261" fmla="*/ 3711743 h 6735619"/>
              <a:gd name="connsiteX262" fmla="*/ 3013470 w 4833822"/>
              <a:gd name="connsiteY262" fmla="*/ 4045037 h 6735619"/>
              <a:gd name="connsiteX263" fmla="*/ 2938212 w 4833822"/>
              <a:gd name="connsiteY263" fmla="*/ 4166886 h 6735619"/>
              <a:gd name="connsiteX264" fmla="*/ 2870119 w 4833822"/>
              <a:gd name="connsiteY264" fmla="*/ 4055788 h 6735619"/>
              <a:gd name="connsiteX265" fmla="*/ 2540406 w 4833822"/>
              <a:gd name="connsiteY265" fmla="*/ 3037993 h 6735619"/>
              <a:gd name="connsiteX266" fmla="*/ 357884 w 4833822"/>
              <a:gd name="connsiteY266" fmla="*/ 2966322 h 6735619"/>
              <a:gd name="connsiteX267" fmla="*/ 422396 w 4833822"/>
              <a:gd name="connsiteY267" fmla="*/ 3048749 h 6735619"/>
              <a:gd name="connsiteX268" fmla="*/ 522738 w 4833822"/>
              <a:gd name="connsiteY268" fmla="*/ 3550480 h 6735619"/>
              <a:gd name="connsiteX269" fmla="*/ 490485 w 4833822"/>
              <a:gd name="connsiteY269" fmla="*/ 3690250 h 6735619"/>
              <a:gd name="connsiteX270" fmla="*/ 386555 w 4833822"/>
              <a:gd name="connsiteY270" fmla="*/ 3589903 h 6735619"/>
              <a:gd name="connsiteX271" fmla="*/ 286208 w 4833822"/>
              <a:gd name="connsiteY271" fmla="*/ 3048749 h 6735619"/>
              <a:gd name="connsiteX272" fmla="*/ 357884 w 4833822"/>
              <a:gd name="connsiteY272" fmla="*/ 2966322 h 6735619"/>
              <a:gd name="connsiteX273" fmla="*/ 4036204 w 4833822"/>
              <a:gd name="connsiteY273" fmla="*/ 1548931 h 6735619"/>
              <a:gd name="connsiteX274" fmla="*/ 4110123 w 4833822"/>
              <a:gd name="connsiteY274" fmla="*/ 1611646 h 6735619"/>
              <a:gd name="connsiteX275" fmla="*/ 4063531 w 4833822"/>
              <a:gd name="connsiteY275" fmla="*/ 2421590 h 6735619"/>
              <a:gd name="connsiteX276" fmla="*/ 3938100 w 4833822"/>
              <a:gd name="connsiteY276" fmla="*/ 2109796 h 6735619"/>
              <a:gd name="connsiteX277" fmla="*/ 3970353 w 4833822"/>
              <a:gd name="connsiteY277" fmla="*/ 1615233 h 6735619"/>
              <a:gd name="connsiteX278" fmla="*/ 4036204 w 4833822"/>
              <a:gd name="connsiteY278" fmla="*/ 1548931 h 6735619"/>
              <a:gd name="connsiteX279" fmla="*/ 915320 w 4833822"/>
              <a:gd name="connsiteY279" fmla="*/ 1290502 h 6735619"/>
              <a:gd name="connsiteX280" fmla="*/ 1020430 w 4833822"/>
              <a:gd name="connsiteY280" fmla="*/ 1971264 h 6735619"/>
              <a:gd name="connsiteX281" fmla="*/ 811383 w 4833822"/>
              <a:gd name="connsiteY281" fmla="*/ 1931678 h 6735619"/>
              <a:gd name="connsiteX282" fmla="*/ 915320 w 4833822"/>
              <a:gd name="connsiteY282" fmla="*/ 1290502 h 6735619"/>
              <a:gd name="connsiteX283" fmla="*/ 2447237 w 4833822"/>
              <a:gd name="connsiteY283" fmla="*/ 155728 h 6735619"/>
              <a:gd name="connsiteX284" fmla="*/ 2908975 w 4833822"/>
              <a:gd name="connsiteY284" fmla="*/ 1343050 h 6735619"/>
              <a:gd name="connsiteX285" fmla="*/ 3113822 w 4833822"/>
              <a:gd name="connsiteY285" fmla="*/ 2392914 h 6735619"/>
              <a:gd name="connsiteX286" fmla="*/ 3282263 w 4833822"/>
              <a:gd name="connsiteY286" fmla="*/ 1711992 h 6735619"/>
              <a:gd name="connsiteX287" fmla="*/ 3257173 w 4833822"/>
              <a:gd name="connsiteY287" fmla="*/ 1572223 h 6735619"/>
              <a:gd name="connsiteX288" fmla="*/ 3278681 w 4833822"/>
              <a:gd name="connsiteY288" fmla="*/ 1482627 h 6735619"/>
              <a:gd name="connsiteX289" fmla="*/ 3361107 w 4833822"/>
              <a:gd name="connsiteY289" fmla="*/ 1539970 h 6735619"/>
              <a:gd name="connsiteX290" fmla="*/ 3884339 w 4833822"/>
              <a:gd name="connsiteY290" fmla="*/ 2851640 h 6735619"/>
              <a:gd name="connsiteX291" fmla="*/ 3776823 w 4833822"/>
              <a:gd name="connsiteY291" fmla="*/ 3471635 h 6735619"/>
              <a:gd name="connsiteX292" fmla="*/ 4002606 w 4833822"/>
              <a:gd name="connsiteY292" fmla="*/ 3253026 h 6735619"/>
              <a:gd name="connsiteX293" fmla="*/ 4059943 w 4833822"/>
              <a:gd name="connsiteY293" fmla="*/ 3188515 h 6735619"/>
              <a:gd name="connsiteX294" fmla="*/ 4117286 w 4833822"/>
              <a:gd name="connsiteY294" fmla="*/ 3263777 h 6735619"/>
              <a:gd name="connsiteX295" fmla="*/ 4131625 w 4833822"/>
              <a:gd name="connsiteY295" fmla="*/ 4077299 h 6735619"/>
              <a:gd name="connsiteX296" fmla="*/ 3755321 w 4833822"/>
              <a:gd name="connsiteY296" fmla="*/ 4908741 h 6735619"/>
              <a:gd name="connsiteX297" fmla="*/ 3723067 w 4833822"/>
              <a:gd name="connsiteY297" fmla="*/ 4983998 h 6735619"/>
              <a:gd name="connsiteX298" fmla="*/ 4099366 w 4833822"/>
              <a:gd name="connsiteY298" fmla="*/ 4923074 h 6735619"/>
              <a:gd name="connsiteX299" fmla="*/ 4550927 w 4833822"/>
              <a:gd name="connsiteY299" fmla="*/ 5274288 h 6735619"/>
              <a:gd name="connsiteX300" fmla="*/ 4604683 w 4833822"/>
              <a:gd name="connsiteY300" fmla="*/ 5374635 h 6735619"/>
              <a:gd name="connsiteX301" fmla="*/ 4576011 w 4833822"/>
              <a:gd name="connsiteY301" fmla="*/ 6216828 h 6735619"/>
              <a:gd name="connsiteX302" fmla="*/ 4432660 w 4833822"/>
              <a:gd name="connsiteY302" fmla="*/ 6277752 h 6735619"/>
              <a:gd name="connsiteX303" fmla="*/ 3999019 w 4833822"/>
              <a:gd name="connsiteY303" fmla="*/ 6510699 h 6735619"/>
              <a:gd name="connsiteX304" fmla="*/ 3192667 w 4833822"/>
              <a:gd name="connsiteY304" fmla="*/ 6442606 h 6735619"/>
              <a:gd name="connsiteX305" fmla="*/ 2662265 w 4833822"/>
              <a:gd name="connsiteY305" fmla="*/ 5811858 h 6735619"/>
              <a:gd name="connsiteX306" fmla="*/ 2680186 w 4833822"/>
              <a:gd name="connsiteY306" fmla="*/ 6130814 h 6735619"/>
              <a:gd name="connsiteX307" fmla="*/ 2655096 w 4833822"/>
              <a:gd name="connsiteY307" fmla="*/ 6442606 h 6735619"/>
              <a:gd name="connsiteX308" fmla="*/ 2063771 w 4833822"/>
              <a:gd name="connsiteY308" fmla="*/ 6729308 h 6735619"/>
              <a:gd name="connsiteX309" fmla="*/ 1827242 w 4833822"/>
              <a:gd name="connsiteY309" fmla="*/ 6679135 h 6735619"/>
              <a:gd name="connsiteX310" fmla="*/ 1594295 w 4833822"/>
              <a:gd name="connsiteY310" fmla="*/ 6137983 h 6735619"/>
              <a:gd name="connsiteX311" fmla="*/ 1952673 w 4833822"/>
              <a:gd name="connsiteY311" fmla="*/ 5603995 h 6735619"/>
              <a:gd name="connsiteX312" fmla="*/ 2020761 w 4833822"/>
              <a:gd name="connsiteY312" fmla="*/ 5471395 h 6735619"/>
              <a:gd name="connsiteX313" fmla="*/ 1841575 w 4833822"/>
              <a:gd name="connsiteY313" fmla="*/ 5614746 h 6735619"/>
              <a:gd name="connsiteX314" fmla="*/ 884697 w 4833822"/>
              <a:gd name="connsiteY314" fmla="*/ 6360179 h 6735619"/>
              <a:gd name="connsiteX315" fmla="*/ 547826 w 4833822"/>
              <a:gd name="connsiteY315" fmla="*/ 6392432 h 6735619"/>
              <a:gd name="connsiteX316" fmla="*/ 357883 w 4833822"/>
              <a:gd name="connsiteY316" fmla="*/ 6335095 h 6735619"/>
              <a:gd name="connsiteX317" fmla="*/ 89095 w 4833822"/>
              <a:gd name="connsiteY317" fmla="*/ 5908618 h 6735619"/>
              <a:gd name="connsiteX318" fmla="*/ 46091 w 4833822"/>
              <a:gd name="connsiteY318" fmla="*/ 5557409 h 6735619"/>
              <a:gd name="connsiteX319" fmla="*/ 440310 w 4833822"/>
              <a:gd name="connsiteY319" fmla="*/ 4908741 h 6735619"/>
              <a:gd name="connsiteX320" fmla="*/ 1020884 w 4833822"/>
              <a:gd name="connsiteY320" fmla="*/ 4958914 h 6735619"/>
              <a:gd name="connsiteX321" fmla="*/ 798688 w 4833822"/>
              <a:gd name="connsiteY321" fmla="*/ 4786892 h 6735619"/>
              <a:gd name="connsiteX322" fmla="*/ 766435 w 4833822"/>
              <a:gd name="connsiteY322" fmla="*/ 4729549 h 6735619"/>
              <a:gd name="connsiteX323" fmla="*/ 838110 w 4833822"/>
              <a:gd name="connsiteY323" fmla="*/ 4708047 h 6735619"/>
              <a:gd name="connsiteX324" fmla="*/ 1060306 w 4833822"/>
              <a:gd name="connsiteY324" fmla="*/ 4801225 h 6735619"/>
              <a:gd name="connsiteX325" fmla="*/ 777186 w 4833822"/>
              <a:gd name="connsiteY325" fmla="*/ 4303077 h 6735619"/>
              <a:gd name="connsiteX326" fmla="*/ 723430 w 4833822"/>
              <a:gd name="connsiteY326" fmla="*/ 3769094 h 6735619"/>
              <a:gd name="connsiteX327" fmla="*/ 727012 w 4833822"/>
              <a:gd name="connsiteY327" fmla="*/ 3070253 h 6735619"/>
              <a:gd name="connsiteX328" fmla="*/ 762853 w 4833822"/>
              <a:gd name="connsiteY328" fmla="*/ 2937653 h 6735619"/>
              <a:gd name="connsiteX329" fmla="*/ 1017302 w 4833822"/>
              <a:gd name="connsiteY329" fmla="*/ 3238688 h 6735619"/>
              <a:gd name="connsiteX330" fmla="*/ 1139151 w 4833822"/>
              <a:gd name="connsiteY330" fmla="*/ 3278110 h 6735619"/>
              <a:gd name="connsiteX331" fmla="*/ 1110480 w 4833822"/>
              <a:gd name="connsiteY331" fmla="*/ 3167012 h 6735619"/>
              <a:gd name="connsiteX332" fmla="*/ 1135564 w 4833822"/>
              <a:gd name="connsiteY332" fmla="*/ 2278234 h 6735619"/>
              <a:gd name="connsiteX333" fmla="*/ 1493942 w 4833822"/>
              <a:gd name="connsiteY333" fmla="*/ 1618814 h 6735619"/>
              <a:gd name="connsiteX334" fmla="*/ 1547703 w 4833822"/>
              <a:gd name="connsiteY334" fmla="*/ 1565059 h 6735619"/>
              <a:gd name="connsiteX335" fmla="*/ 1597877 w 4833822"/>
              <a:gd name="connsiteY335" fmla="*/ 1658237 h 6735619"/>
              <a:gd name="connsiteX336" fmla="*/ 2070940 w 4833822"/>
              <a:gd name="connsiteY336" fmla="*/ 2432336 h 6735619"/>
              <a:gd name="connsiteX337" fmla="*/ 1926239 w 4833822"/>
              <a:gd name="connsiteY337" fmla="*/ 1693509 h 6735619"/>
              <a:gd name="connsiteX338" fmla="*/ 2386314 w 4833822"/>
              <a:gd name="connsiteY338" fmla="*/ 181709 h 6735619"/>
              <a:gd name="connsiteX339" fmla="*/ 2447237 w 4833822"/>
              <a:gd name="connsiteY339" fmla="*/ 155728 h 6735619"/>
              <a:gd name="connsiteX0" fmla="*/ 2144854 w 4833822"/>
              <a:gd name="connsiteY0" fmla="*/ 6228540 h 6602189"/>
              <a:gd name="connsiteX1" fmla="*/ 2053020 w 4833822"/>
              <a:gd name="connsiteY1" fmla="*/ 6237500 h 6602189"/>
              <a:gd name="connsiteX2" fmla="*/ 1959837 w 4833822"/>
              <a:gd name="connsiteY2" fmla="*/ 6312758 h 6602189"/>
              <a:gd name="connsiteX3" fmla="*/ 2045851 w 4833822"/>
              <a:gd name="connsiteY3" fmla="*/ 6431025 h 6602189"/>
              <a:gd name="connsiteX4" fmla="*/ 2042269 w 4833822"/>
              <a:gd name="connsiteY4" fmla="*/ 6334260 h 6602189"/>
              <a:gd name="connsiteX5" fmla="*/ 2106775 w 4833822"/>
              <a:gd name="connsiteY5" fmla="*/ 6269753 h 6602189"/>
              <a:gd name="connsiteX6" fmla="*/ 2128277 w 4833822"/>
              <a:gd name="connsiteY6" fmla="*/ 6341429 h 6602189"/>
              <a:gd name="connsiteX7" fmla="*/ 2164118 w 4833822"/>
              <a:gd name="connsiteY7" fmla="*/ 6391602 h 6602189"/>
              <a:gd name="connsiteX8" fmla="*/ 2232206 w 4833822"/>
              <a:gd name="connsiteY8" fmla="*/ 6355767 h 6602189"/>
              <a:gd name="connsiteX9" fmla="*/ 2228624 w 4833822"/>
              <a:gd name="connsiteY9" fmla="*/ 6262584 h 6602189"/>
              <a:gd name="connsiteX10" fmla="*/ 2144854 w 4833822"/>
              <a:gd name="connsiteY10" fmla="*/ 6228540 h 6602189"/>
              <a:gd name="connsiteX11" fmla="*/ 2508163 w 4833822"/>
              <a:gd name="connsiteY11" fmla="*/ 6198078 h 6602189"/>
              <a:gd name="connsiteX12" fmla="*/ 2407811 w 4833822"/>
              <a:gd name="connsiteY12" fmla="*/ 6506288 h 6602189"/>
              <a:gd name="connsiteX13" fmla="*/ 2508163 w 4833822"/>
              <a:gd name="connsiteY13" fmla="*/ 6198078 h 6602189"/>
              <a:gd name="connsiteX14" fmla="*/ 2215080 w 4833822"/>
              <a:gd name="connsiteY14" fmla="*/ 6113543 h 6602189"/>
              <a:gd name="connsiteX15" fmla="*/ 2171282 w 4833822"/>
              <a:gd name="connsiteY15" fmla="*/ 6119233 h 6602189"/>
              <a:gd name="connsiteX16" fmla="*/ 2350473 w 4833822"/>
              <a:gd name="connsiteY16" fmla="*/ 6398772 h 6602189"/>
              <a:gd name="connsiteX17" fmla="*/ 2393478 w 4833822"/>
              <a:gd name="connsiteY17" fmla="*/ 6215998 h 6602189"/>
              <a:gd name="connsiteX18" fmla="*/ 2252871 w 4833822"/>
              <a:gd name="connsiteY18" fmla="*/ 6114698 h 6602189"/>
              <a:gd name="connsiteX19" fmla="*/ 2215080 w 4833822"/>
              <a:gd name="connsiteY19" fmla="*/ 6113543 h 6602189"/>
              <a:gd name="connsiteX20" fmla="*/ 3767359 w 4833822"/>
              <a:gd name="connsiteY20" fmla="*/ 5994585 h 6602189"/>
              <a:gd name="connsiteX21" fmla="*/ 3913003 w 4833822"/>
              <a:gd name="connsiteY21" fmla="*/ 6076228 h 6602189"/>
              <a:gd name="connsiteX22" fmla="*/ 3930923 w 4833822"/>
              <a:gd name="connsiteY22" fmla="*/ 6101317 h 6602189"/>
              <a:gd name="connsiteX23" fmla="*/ 3923759 w 4833822"/>
              <a:gd name="connsiteY23" fmla="*/ 6126402 h 6602189"/>
              <a:gd name="connsiteX24" fmla="*/ 3672890 w 4833822"/>
              <a:gd name="connsiteY24" fmla="*/ 6108481 h 6602189"/>
              <a:gd name="connsiteX25" fmla="*/ 3672890 w 4833822"/>
              <a:gd name="connsiteY25" fmla="*/ 6040392 h 6602189"/>
              <a:gd name="connsiteX26" fmla="*/ 3708731 w 4833822"/>
              <a:gd name="connsiteY26" fmla="*/ 6015303 h 6602189"/>
              <a:gd name="connsiteX27" fmla="*/ 3767359 w 4833822"/>
              <a:gd name="connsiteY27" fmla="*/ 5994585 h 6602189"/>
              <a:gd name="connsiteX28" fmla="*/ 3779366 w 4833822"/>
              <a:gd name="connsiteY28" fmla="*/ 5954774 h 6602189"/>
              <a:gd name="connsiteX29" fmla="*/ 3637059 w 4833822"/>
              <a:gd name="connsiteY29" fmla="*/ 5979469 h 6602189"/>
              <a:gd name="connsiteX30" fmla="*/ 3497289 w 4833822"/>
              <a:gd name="connsiteY30" fmla="*/ 6162237 h 6602189"/>
              <a:gd name="connsiteX31" fmla="*/ 3615557 w 4833822"/>
              <a:gd name="connsiteY31" fmla="*/ 6104900 h 6602189"/>
              <a:gd name="connsiteX32" fmla="*/ 3852086 w 4833822"/>
              <a:gd name="connsiteY32" fmla="*/ 6262584 h 6602189"/>
              <a:gd name="connsiteX33" fmla="*/ 3952433 w 4833822"/>
              <a:gd name="connsiteY33" fmla="*/ 6090562 h 6602189"/>
              <a:gd name="connsiteX34" fmla="*/ 3945496 w 4833822"/>
              <a:gd name="connsiteY34" fmla="*/ 6073757 h 6602189"/>
              <a:gd name="connsiteX35" fmla="*/ 3938093 w 4833822"/>
              <a:gd name="connsiteY35" fmla="*/ 6073757 h 6602189"/>
              <a:gd name="connsiteX36" fmla="*/ 3927341 w 4833822"/>
              <a:gd name="connsiteY36" fmla="*/ 6073757 h 6602189"/>
              <a:gd name="connsiteX37" fmla="*/ 3909418 w 4833822"/>
              <a:gd name="connsiteY37" fmla="*/ 6069050 h 6602189"/>
              <a:gd name="connsiteX38" fmla="*/ 3920171 w 4833822"/>
              <a:gd name="connsiteY38" fmla="*/ 6069050 h 6602189"/>
              <a:gd name="connsiteX39" fmla="*/ 3945252 w 4833822"/>
              <a:gd name="connsiteY39" fmla="*/ 6073167 h 6602189"/>
              <a:gd name="connsiteX40" fmla="*/ 3928739 w 4833822"/>
              <a:gd name="connsiteY40" fmla="*/ 6033167 h 6602189"/>
              <a:gd name="connsiteX41" fmla="*/ 3822967 w 4833822"/>
              <a:gd name="connsiteY41" fmla="*/ 5957069 h 6602189"/>
              <a:gd name="connsiteX42" fmla="*/ 3779366 w 4833822"/>
              <a:gd name="connsiteY42" fmla="*/ 5954774 h 6602189"/>
              <a:gd name="connsiteX43" fmla="*/ 4196131 w 4833822"/>
              <a:gd name="connsiteY43" fmla="*/ 5811028 h 6602189"/>
              <a:gd name="connsiteX44" fmla="*/ 4235548 w 4833822"/>
              <a:gd name="connsiteY44" fmla="*/ 6040393 h 6602189"/>
              <a:gd name="connsiteX45" fmla="*/ 4454163 w 4833822"/>
              <a:gd name="connsiteY45" fmla="*/ 6043975 h 6602189"/>
              <a:gd name="connsiteX46" fmla="*/ 4196131 w 4833822"/>
              <a:gd name="connsiteY46" fmla="*/ 5811028 h 6602189"/>
              <a:gd name="connsiteX47" fmla="*/ 1174995 w 4833822"/>
              <a:gd name="connsiteY47" fmla="*/ 5495650 h 6602189"/>
              <a:gd name="connsiteX48" fmla="*/ 1250253 w 4833822"/>
              <a:gd name="connsiteY48" fmla="*/ 5542242 h 6602189"/>
              <a:gd name="connsiteX49" fmla="*/ 1035224 w 4833822"/>
              <a:gd name="connsiteY49" fmla="*/ 5653335 h 6602189"/>
              <a:gd name="connsiteX50" fmla="*/ 981463 w 4833822"/>
              <a:gd name="connsiteY50" fmla="*/ 5628251 h 6602189"/>
              <a:gd name="connsiteX51" fmla="*/ 1174995 w 4833822"/>
              <a:gd name="connsiteY51" fmla="*/ 5495650 h 6602189"/>
              <a:gd name="connsiteX52" fmla="*/ 3960412 w 4833822"/>
              <a:gd name="connsiteY52" fmla="*/ 5466375 h 6602189"/>
              <a:gd name="connsiteX53" fmla="*/ 4095776 w 4833822"/>
              <a:gd name="connsiteY53" fmla="*/ 5524320 h 6602189"/>
              <a:gd name="connsiteX54" fmla="*/ 4052767 w 4833822"/>
              <a:gd name="connsiteY54" fmla="*/ 5552990 h 6602189"/>
              <a:gd name="connsiteX55" fmla="*/ 3852081 w 4833822"/>
              <a:gd name="connsiteY55" fmla="*/ 5520739 h 6602189"/>
              <a:gd name="connsiteX56" fmla="*/ 3859245 w 4833822"/>
              <a:gd name="connsiteY56" fmla="*/ 5484900 h 6602189"/>
              <a:gd name="connsiteX57" fmla="*/ 3917370 w 4833822"/>
              <a:gd name="connsiteY57" fmla="*/ 5467375 h 6602189"/>
              <a:gd name="connsiteX58" fmla="*/ 3960412 w 4833822"/>
              <a:gd name="connsiteY58" fmla="*/ 5466375 h 6602189"/>
              <a:gd name="connsiteX59" fmla="*/ 2177948 w 4833822"/>
              <a:gd name="connsiteY59" fmla="*/ 5372125 h 6602189"/>
              <a:gd name="connsiteX60" fmla="*/ 2146198 w 4833822"/>
              <a:gd name="connsiteY60" fmla="*/ 5395307 h 6602189"/>
              <a:gd name="connsiteX61" fmla="*/ 1680303 w 4833822"/>
              <a:gd name="connsiteY61" fmla="*/ 6094149 h 6602189"/>
              <a:gd name="connsiteX62" fmla="*/ 1762730 w 4833822"/>
              <a:gd name="connsiteY62" fmla="*/ 6456109 h 6602189"/>
              <a:gd name="connsiteX63" fmla="*/ 1802152 w 4833822"/>
              <a:gd name="connsiteY63" fmla="*/ 6176576 h 6602189"/>
              <a:gd name="connsiteX64" fmla="*/ 2081691 w 4833822"/>
              <a:gd name="connsiteY64" fmla="*/ 6018886 h 6602189"/>
              <a:gd name="connsiteX65" fmla="*/ 1845157 w 4833822"/>
              <a:gd name="connsiteY65" fmla="*/ 6101313 h 6602189"/>
              <a:gd name="connsiteX66" fmla="*/ 1744810 w 4833822"/>
              <a:gd name="connsiteY66" fmla="*/ 6072647 h 6602189"/>
              <a:gd name="connsiteX67" fmla="*/ 2060189 w 4833822"/>
              <a:gd name="connsiteY67" fmla="*/ 5918544 h 6602189"/>
              <a:gd name="connsiteX68" fmla="*/ 2178451 w 4833822"/>
              <a:gd name="connsiteY68" fmla="*/ 5857614 h 6602189"/>
              <a:gd name="connsiteX69" fmla="*/ 2293136 w 4833822"/>
              <a:gd name="connsiteY69" fmla="*/ 5391725 h 6602189"/>
              <a:gd name="connsiteX70" fmla="*/ 1999259 w 4833822"/>
              <a:gd name="connsiteY70" fmla="*/ 5807446 h 6602189"/>
              <a:gd name="connsiteX71" fmla="*/ 2196371 w 4833822"/>
              <a:gd name="connsiteY71" fmla="*/ 5377387 h 6602189"/>
              <a:gd name="connsiteX72" fmla="*/ 2177948 w 4833822"/>
              <a:gd name="connsiteY72" fmla="*/ 5372125 h 6602189"/>
              <a:gd name="connsiteX73" fmla="*/ 2511745 w 4833822"/>
              <a:gd name="connsiteY73" fmla="*/ 5359472 h 6602189"/>
              <a:gd name="connsiteX74" fmla="*/ 2482010 w 4833822"/>
              <a:gd name="connsiteY74" fmla="*/ 5587768 h 6602189"/>
              <a:gd name="connsiteX75" fmla="*/ 2486655 w 4833822"/>
              <a:gd name="connsiteY75" fmla="*/ 5653333 h 6602189"/>
              <a:gd name="connsiteX76" fmla="*/ 2514429 w 4833822"/>
              <a:gd name="connsiteY76" fmla="*/ 5669012 h 6602189"/>
              <a:gd name="connsiteX77" fmla="*/ 2526077 w 4833822"/>
              <a:gd name="connsiteY77" fmla="*/ 5692758 h 6602189"/>
              <a:gd name="connsiteX78" fmla="*/ 2486655 w 4833822"/>
              <a:gd name="connsiteY78" fmla="*/ 5653336 h 6602189"/>
              <a:gd name="connsiteX79" fmla="*/ 2486655 w 4833822"/>
              <a:gd name="connsiteY79" fmla="*/ 5653339 h 6602189"/>
              <a:gd name="connsiteX80" fmla="*/ 2440069 w 4833822"/>
              <a:gd name="connsiteY80" fmla="*/ 5929295 h 6602189"/>
              <a:gd name="connsiteX81" fmla="*/ 2375563 w 4833822"/>
              <a:gd name="connsiteY81" fmla="*/ 5492067 h 6602189"/>
              <a:gd name="connsiteX82" fmla="*/ 2296718 w 4833822"/>
              <a:gd name="connsiteY82" fmla="*/ 5861202 h 6602189"/>
              <a:gd name="connsiteX83" fmla="*/ 2429318 w 4833822"/>
              <a:gd name="connsiteY83" fmla="*/ 5983051 h 6602189"/>
              <a:gd name="connsiteX84" fmla="*/ 2493825 w 4833822"/>
              <a:gd name="connsiteY84" fmla="*/ 5882704 h 6602189"/>
              <a:gd name="connsiteX85" fmla="*/ 2529665 w 4833822"/>
              <a:gd name="connsiteY85" fmla="*/ 5692761 h 6602189"/>
              <a:gd name="connsiteX86" fmla="*/ 2511745 w 4833822"/>
              <a:gd name="connsiteY86" fmla="*/ 5359472 h 6602189"/>
              <a:gd name="connsiteX87" fmla="*/ 2808528 w 4833822"/>
              <a:gd name="connsiteY87" fmla="*/ 5357006 h 6602189"/>
              <a:gd name="connsiteX88" fmla="*/ 2784115 w 4833822"/>
              <a:gd name="connsiteY88" fmla="*/ 5370223 h 6602189"/>
              <a:gd name="connsiteX89" fmla="*/ 2798448 w 4833822"/>
              <a:gd name="connsiteY89" fmla="*/ 5445481 h 6602189"/>
              <a:gd name="connsiteX90" fmla="*/ 2880875 w 4833822"/>
              <a:gd name="connsiteY90" fmla="*/ 5560161 h 6602189"/>
              <a:gd name="connsiteX91" fmla="*/ 3142493 w 4833822"/>
              <a:gd name="connsiteY91" fmla="*/ 5889873 h 6602189"/>
              <a:gd name="connsiteX92" fmla="*/ 2891625 w 4833822"/>
              <a:gd name="connsiteY92" fmla="*/ 5725014 h 6602189"/>
              <a:gd name="connsiteX93" fmla="*/ 2683768 w 4833822"/>
              <a:gd name="connsiteY93" fmla="*/ 5481316 h 6602189"/>
              <a:gd name="connsiteX94" fmla="*/ 2651515 w 4833822"/>
              <a:gd name="connsiteY94" fmla="*/ 5506405 h 6602189"/>
              <a:gd name="connsiteX95" fmla="*/ 2866541 w 4833822"/>
              <a:gd name="connsiteY95" fmla="*/ 5750104 h 6602189"/>
              <a:gd name="connsiteX96" fmla="*/ 3389773 w 4833822"/>
              <a:gd name="connsiteY96" fmla="*/ 6348598 h 6602189"/>
              <a:gd name="connsiteX97" fmla="*/ 3637059 w 4833822"/>
              <a:gd name="connsiteY97" fmla="*/ 6391602 h 6602189"/>
              <a:gd name="connsiteX98" fmla="*/ 3246422 w 4833822"/>
              <a:gd name="connsiteY98" fmla="*/ 6022473 h 6602189"/>
              <a:gd name="connsiteX99" fmla="*/ 3400524 w 4833822"/>
              <a:gd name="connsiteY99" fmla="*/ 6072647 h 6602189"/>
              <a:gd name="connsiteX100" fmla="*/ 3336018 w 4833822"/>
              <a:gd name="connsiteY100" fmla="*/ 5925708 h 6602189"/>
              <a:gd name="connsiteX101" fmla="*/ 3095901 w 4833822"/>
              <a:gd name="connsiteY101" fmla="*/ 5664095 h 6602189"/>
              <a:gd name="connsiteX102" fmla="*/ 2862954 w 4833822"/>
              <a:gd name="connsiteY102" fmla="*/ 5395307 h 6602189"/>
              <a:gd name="connsiteX103" fmla="*/ 2808528 w 4833822"/>
              <a:gd name="connsiteY103" fmla="*/ 5357006 h 6602189"/>
              <a:gd name="connsiteX104" fmla="*/ 1587125 w 4833822"/>
              <a:gd name="connsiteY104" fmla="*/ 5312881 h 6602189"/>
              <a:gd name="connsiteX105" fmla="*/ 798688 w 4833822"/>
              <a:gd name="connsiteY105" fmla="*/ 5520744 h 6602189"/>
              <a:gd name="connsiteX106" fmla="*/ 780768 w 4833822"/>
              <a:gd name="connsiteY106" fmla="*/ 6144322 h 6602189"/>
              <a:gd name="connsiteX107" fmla="*/ 791519 w 4833822"/>
              <a:gd name="connsiteY107" fmla="*/ 5950798 h 6602189"/>
              <a:gd name="connsiteX108" fmla="*/ 709092 w 4833822"/>
              <a:gd name="connsiteY108" fmla="*/ 5588832 h 6602189"/>
              <a:gd name="connsiteX109" fmla="*/ 368634 w 4833822"/>
              <a:gd name="connsiteY109" fmla="*/ 5599583 h 6602189"/>
              <a:gd name="connsiteX110" fmla="*/ 332793 w 4833822"/>
              <a:gd name="connsiteY110" fmla="*/ 5624673 h 6602189"/>
              <a:gd name="connsiteX111" fmla="*/ 368634 w 4833822"/>
              <a:gd name="connsiteY111" fmla="*/ 5639006 h 6602189"/>
              <a:gd name="connsiteX112" fmla="*/ 350714 w 4833822"/>
              <a:gd name="connsiteY112" fmla="*/ 5940046 h 6602189"/>
              <a:gd name="connsiteX113" fmla="*/ 447479 w 4833822"/>
              <a:gd name="connsiteY113" fmla="*/ 6004553 h 6602189"/>
              <a:gd name="connsiteX114" fmla="*/ 486896 w 4833822"/>
              <a:gd name="connsiteY114" fmla="*/ 5904206 h 6602189"/>
              <a:gd name="connsiteX115" fmla="*/ 468981 w 4833822"/>
              <a:gd name="connsiteY115" fmla="*/ 5785939 h 6602189"/>
              <a:gd name="connsiteX116" fmla="*/ 372216 w 4833822"/>
              <a:gd name="connsiteY116" fmla="*/ 5893455 h 6602189"/>
              <a:gd name="connsiteX117" fmla="*/ 382967 w 4833822"/>
              <a:gd name="connsiteY117" fmla="*/ 5742934 h 6602189"/>
              <a:gd name="connsiteX118" fmla="*/ 497647 w 4833822"/>
              <a:gd name="connsiteY118" fmla="*/ 5703512 h 6602189"/>
              <a:gd name="connsiteX119" fmla="*/ 569323 w 4833822"/>
              <a:gd name="connsiteY119" fmla="*/ 5818197 h 6602189"/>
              <a:gd name="connsiteX120" fmla="*/ 580074 w 4833822"/>
              <a:gd name="connsiteY120" fmla="*/ 6029637 h 6602189"/>
              <a:gd name="connsiteX121" fmla="*/ 612332 w 4833822"/>
              <a:gd name="connsiteY121" fmla="*/ 5785939 h 6602189"/>
              <a:gd name="connsiteX122" fmla="*/ 497647 w 4833822"/>
              <a:gd name="connsiteY122" fmla="*/ 5552992 h 6602189"/>
              <a:gd name="connsiteX123" fmla="*/ 730594 w 4833822"/>
              <a:gd name="connsiteY123" fmla="*/ 5957961 h 6602189"/>
              <a:gd name="connsiteX124" fmla="*/ 547826 w 4833822"/>
              <a:gd name="connsiteY124" fmla="*/ 6122820 h 6602189"/>
              <a:gd name="connsiteX125" fmla="*/ 834528 w 4833822"/>
              <a:gd name="connsiteY125" fmla="*/ 6155073 h 6602189"/>
              <a:gd name="connsiteX126" fmla="*/ 1533370 w 4833822"/>
              <a:gd name="connsiteY126" fmla="*/ 5639006 h 6602189"/>
              <a:gd name="connsiteX127" fmla="*/ 1633712 w 4833822"/>
              <a:gd name="connsiteY127" fmla="*/ 5506405 h 6602189"/>
              <a:gd name="connsiteX128" fmla="*/ 1142733 w 4833822"/>
              <a:gd name="connsiteY128" fmla="*/ 5821779 h 6602189"/>
              <a:gd name="connsiteX129" fmla="*/ 1031635 w 4833822"/>
              <a:gd name="connsiteY129" fmla="*/ 5850451 h 6602189"/>
              <a:gd name="connsiteX130" fmla="*/ 1096142 w 4833822"/>
              <a:gd name="connsiteY130" fmla="*/ 5750104 h 6602189"/>
              <a:gd name="connsiteX131" fmla="*/ 1587125 w 4833822"/>
              <a:gd name="connsiteY131" fmla="*/ 5312881 h 6602189"/>
              <a:gd name="connsiteX132" fmla="*/ 3072607 w 4833822"/>
              <a:gd name="connsiteY132" fmla="*/ 5303921 h 6602189"/>
              <a:gd name="connsiteX133" fmla="*/ 2988391 w 4833822"/>
              <a:gd name="connsiteY133" fmla="*/ 5337965 h 6602189"/>
              <a:gd name="connsiteX134" fmla="*/ 3038564 w 4833822"/>
              <a:gd name="connsiteY134" fmla="*/ 5449063 h 6602189"/>
              <a:gd name="connsiteX135" fmla="*/ 3407693 w 4833822"/>
              <a:gd name="connsiteY135" fmla="*/ 5864784 h 6602189"/>
              <a:gd name="connsiteX136" fmla="*/ 3576134 w 4833822"/>
              <a:gd name="connsiteY136" fmla="*/ 5904206 h 6602189"/>
              <a:gd name="connsiteX137" fmla="*/ 4002606 w 4833822"/>
              <a:gd name="connsiteY137" fmla="*/ 6008135 h 6602189"/>
              <a:gd name="connsiteX138" fmla="*/ 4124455 w 4833822"/>
              <a:gd name="connsiteY138" fmla="*/ 6090562 h 6602189"/>
              <a:gd name="connsiteX139" fmla="*/ 3586885 w 4833822"/>
              <a:gd name="connsiteY139" fmla="*/ 5542241 h 6602189"/>
              <a:gd name="connsiteX140" fmla="*/ 3339600 w 4833822"/>
              <a:gd name="connsiteY140" fmla="*/ 5398889 h 6602189"/>
              <a:gd name="connsiteX141" fmla="*/ 3551045 w 4833822"/>
              <a:gd name="connsiteY141" fmla="*/ 5574499 h 6602189"/>
              <a:gd name="connsiteX142" fmla="*/ 3658561 w 4833822"/>
              <a:gd name="connsiteY142" fmla="*/ 5757273 h 6602189"/>
              <a:gd name="connsiteX143" fmla="*/ 3536712 w 4833822"/>
              <a:gd name="connsiteY143" fmla="*/ 5682010 h 6602189"/>
              <a:gd name="connsiteX144" fmla="*/ 3167577 w 4833822"/>
              <a:gd name="connsiteY144" fmla="*/ 5345134 h 6602189"/>
              <a:gd name="connsiteX145" fmla="*/ 3072607 w 4833822"/>
              <a:gd name="connsiteY145" fmla="*/ 5303921 h 6602189"/>
              <a:gd name="connsiteX146" fmla="*/ 1497530 w 4833822"/>
              <a:gd name="connsiteY146" fmla="*/ 5216121 h 6602189"/>
              <a:gd name="connsiteX147" fmla="*/ 644585 w 4833822"/>
              <a:gd name="connsiteY147" fmla="*/ 5341552 h 6602189"/>
              <a:gd name="connsiteX148" fmla="*/ 404469 w 4833822"/>
              <a:gd name="connsiteY148" fmla="*/ 5416809 h 6602189"/>
              <a:gd name="connsiteX149" fmla="*/ 218113 w 4833822"/>
              <a:gd name="connsiteY149" fmla="*/ 5570912 h 6602189"/>
              <a:gd name="connsiteX150" fmla="*/ 347132 w 4833822"/>
              <a:gd name="connsiteY150" fmla="*/ 6090562 h 6602189"/>
              <a:gd name="connsiteX151" fmla="*/ 218113 w 4833822"/>
              <a:gd name="connsiteY151" fmla="*/ 5725014 h 6602189"/>
              <a:gd name="connsiteX152" fmla="*/ 289789 w 4833822"/>
              <a:gd name="connsiteY152" fmla="*/ 5617503 h 6602189"/>
              <a:gd name="connsiteX153" fmla="*/ 271869 w 4833822"/>
              <a:gd name="connsiteY153" fmla="*/ 5603170 h 6602189"/>
              <a:gd name="connsiteX154" fmla="*/ 304127 w 4833822"/>
              <a:gd name="connsiteY154" fmla="*/ 5509987 h 6602189"/>
              <a:gd name="connsiteX155" fmla="*/ 400887 w 4833822"/>
              <a:gd name="connsiteY155" fmla="*/ 5427561 h 6602189"/>
              <a:gd name="connsiteX156" fmla="*/ 404469 w 4833822"/>
              <a:gd name="connsiteY156" fmla="*/ 5420391 h 6602189"/>
              <a:gd name="connsiteX157" fmla="*/ 408056 w 4833822"/>
              <a:gd name="connsiteY157" fmla="*/ 5420391 h 6602189"/>
              <a:gd name="connsiteX158" fmla="*/ 569323 w 4833822"/>
              <a:gd name="connsiteY158" fmla="*/ 5377387 h 6602189"/>
              <a:gd name="connsiteX159" fmla="*/ 777186 w 4833822"/>
              <a:gd name="connsiteY159" fmla="*/ 5488485 h 6602189"/>
              <a:gd name="connsiteX160" fmla="*/ 1250249 w 4833822"/>
              <a:gd name="connsiteY160" fmla="*/ 5320044 h 6602189"/>
              <a:gd name="connsiteX161" fmla="*/ 1497530 w 4833822"/>
              <a:gd name="connsiteY161" fmla="*/ 5216121 h 6602189"/>
              <a:gd name="connsiteX162" fmla="*/ 3393360 w 4833822"/>
              <a:gd name="connsiteY162" fmla="*/ 5175351 h 6602189"/>
              <a:gd name="connsiteX163" fmla="*/ 3271511 w 4833822"/>
              <a:gd name="connsiteY163" fmla="*/ 5212534 h 6602189"/>
              <a:gd name="connsiteX164" fmla="*/ 3486538 w 4833822"/>
              <a:gd name="connsiteY164" fmla="*/ 5341552 h 6602189"/>
              <a:gd name="connsiteX165" fmla="*/ 4092197 w 4833822"/>
              <a:gd name="connsiteY165" fmla="*/ 5674846 h 6602189"/>
              <a:gd name="connsiteX166" fmla="*/ 3873588 w 4833822"/>
              <a:gd name="connsiteY166" fmla="*/ 5674846 h 6602189"/>
              <a:gd name="connsiteX167" fmla="*/ 4002606 w 4833822"/>
              <a:gd name="connsiteY167" fmla="*/ 5803859 h 6602189"/>
              <a:gd name="connsiteX168" fmla="*/ 4106535 w 4833822"/>
              <a:gd name="connsiteY168" fmla="*/ 5775188 h 6602189"/>
              <a:gd name="connsiteX169" fmla="*/ 4325144 w 4833822"/>
              <a:gd name="connsiteY169" fmla="*/ 5449063 h 6602189"/>
              <a:gd name="connsiteX170" fmla="*/ 4038441 w 4833822"/>
              <a:gd name="connsiteY170" fmla="*/ 5359472 h 6602189"/>
              <a:gd name="connsiteX171" fmla="*/ 3624178 w 4833822"/>
              <a:gd name="connsiteY171" fmla="*/ 5345860 h 6602189"/>
              <a:gd name="connsiteX172" fmla="*/ 3486739 w 4833822"/>
              <a:gd name="connsiteY172" fmla="*/ 5320081 h 6602189"/>
              <a:gd name="connsiteX173" fmla="*/ 3486739 w 4833822"/>
              <a:gd name="connsiteY173" fmla="*/ 5324076 h 6602189"/>
              <a:gd name="connsiteX174" fmla="*/ 3485394 w 4833822"/>
              <a:gd name="connsiteY174" fmla="*/ 5321387 h 6602189"/>
              <a:gd name="connsiteX175" fmla="*/ 3486706 w 4833822"/>
              <a:gd name="connsiteY175" fmla="*/ 5320075 h 6602189"/>
              <a:gd name="connsiteX176" fmla="*/ 3486538 w 4833822"/>
              <a:gd name="connsiteY176" fmla="*/ 5320044 h 6602189"/>
              <a:gd name="connsiteX177" fmla="*/ 3543876 w 4833822"/>
              <a:gd name="connsiteY177" fmla="*/ 5259120 h 6602189"/>
              <a:gd name="connsiteX178" fmla="*/ 4518674 w 4833822"/>
              <a:gd name="connsiteY178" fmla="*/ 5406058 h 6602189"/>
              <a:gd name="connsiteX179" fmla="*/ 4328731 w 4833822"/>
              <a:gd name="connsiteY179" fmla="*/ 5603170 h 6602189"/>
              <a:gd name="connsiteX180" fmla="*/ 4457745 w 4833822"/>
              <a:gd name="connsiteY180" fmla="*/ 5531489 h 6602189"/>
              <a:gd name="connsiteX181" fmla="*/ 4579599 w 4833822"/>
              <a:gd name="connsiteY181" fmla="*/ 5524326 h 6602189"/>
              <a:gd name="connsiteX182" fmla="*/ 4500754 w 4833822"/>
              <a:gd name="connsiteY182" fmla="*/ 5603170 h 6602189"/>
              <a:gd name="connsiteX183" fmla="*/ 4314393 w 4833822"/>
              <a:gd name="connsiteY183" fmla="*/ 5836118 h 6602189"/>
              <a:gd name="connsiteX184" fmla="*/ 4346651 w 4833822"/>
              <a:gd name="connsiteY184" fmla="*/ 5900624 h 6602189"/>
              <a:gd name="connsiteX185" fmla="*/ 4403989 w 4833822"/>
              <a:gd name="connsiteY185" fmla="*/ 5850451 h 6602189"/>
              <a:gd name="connsiteX186" fmla="*/ 4482833 w 4833822"/>
              <a:gd name="connsiteY186" fmla="*/ 5660508 h 6602189"/>
              <a:gd name="connsiteX187" fmla="*/ 4590350 w 4833822"/>
              <a:gd name="connsiteY187" fmla="*/ 5639006 h 6602189"/>
              <a:gd name="connsiteX188" fmla="*/ 4608265 w 4833822"/>
              <a:gd name="connsiteY188" fmla="*/ 5721432 h 6602189"/>
              <a:gd name="connsiteX189" fmla="*/ 4608265 w 4833822"/>
              <a:gd name="connsiteY189" fmla="*/ 5725014 h 6602189"/>
              <a:gd name="connsiteX190" fmla="*/ 4421909 w 4833822"/>
              <a:gd name="connsiteY190" fmla="*/ 5936459 h 6602189"/>
              <a:gd name="connsiteX191" fmla="*/ 4608265 w 4833822"/>
              <a:gd name="connsiteY191" fmla="*/ 5725014 h 6602189"/>
              <a:gd name="connsiteX192" fmla="*/ 4611852 w 4833822"/>
              <a:gd name="connsiteY192" fmla="*/ 5721432 h 6602189"/>
              <a:gd name="connsiteX193" fmla="*/ 4611852 w 4833822"/>
              <a:gd name="connsiteY193" fmla="*/ 5717850 h 6602189"/>
              <a:gd name="connsiteX194" fmla="*/ 4694279 w 4833822"/>
              <a:gd name="connsiteY194" fmla="*/ 5703512 h 6602189"/>
              <a:gd name="connsiteX195" fmla="*/ 4651275 w 4833822"/>
              <a:gd name="connsiteY195" fmla="*/ 5527908 h 6602189"/>
              <a:gd name="connsiteX196" fmla="*/ 4572429 w 4833822"/>
              <a:gd name="connsiteY196" fmla="*/ 5409640 h 6602189"/>
              <a:gd name="connsiteX197" fmla="*/ 4583181 w 4833822"/>
              <a:gd name="connsiteY197" fmla="*/ 5316463 h 6602189"/>
              <a:gd name="connsiteX198" fmla="*/ 4436247 w 4833822"/>
              <a:gd name="connsiteY198" fmla="*/ 5269876 h 6602189"/>
              <a:gd name="connsiteX199" fmla="*/ 3504459 w 4833822"/>
              <a:gd name="connsiteY199" fmla="*/ 5183862 h 6602189"/>
              <a:gd name="connsiteX200" fmla="*/ 3393360 w 4833822"/>
              <a:gd name="connsiteY200" fmla="*/ 5175351 h 6602189"/>
              <a:gd name="connsiteX201" fmla="*/ 655337 w 4833822"/>
              <a:gd name="connsiteY201" fmla="*/ 5044093 h 6602189"/>
              <a:gd name="connsiteX202" fmla="*/ 637416 w 4833822"/>
              <a:gd name="connsiteY202" fmla="*/ 5101436 h 6602189"/>
              <a:gd name="connsiteX203" fmla="*/ 863200 w 4833822"/>
              <a:gd name="connsiteY203" fmla="*/ 5205365 h 6602189"/>
              <a:gd name="connsiteX204" fmla="*/ 734181 w 4833822"/>
              <a:gd name="connsiteY204" fmla="*/ 5065600 h 6602189"/>
              <a:gd name="connsiteX205" fmla="*/ 655337 w 4833822"/>
              <a:gd name="connsiteY205" fmla="*/ 5044093 h 6602189"/>
              <a:gd name="connsiteX206" fmla="*/ 465399 w 4833822"/>
              <a:gd name="connsiteY206" fmla="*/ 5004676 h 6602189"/>
              <a:gd name="connsiteX207" fmla="*/ 465399 w 4833822"/>
              <a:gd name="connsiteY207" fmla="*/ 5205365 h 6602189"/>
              <a:gd name="connsiteX208" fmla="*/ 501234 w 4833822"/>
              <a:gd name="connsiteY208" fmla="*/ 5262707 h 6602189"/>
              <a:gd name="connsiteX209" fmla="*/ 554990 w 4833822"/>
              <a:gd name="connsiteY209" fmla="*/ 5208952 h 6602189"/>
              <a:gd name="connsiteX210" fmla="*/ 465399 w 4833822"/>
              <a:gd name="connsiteY210" fmla="*/ 5004676 h 6602189"/>
              <a:gd name="connsiteX211" fmla="*/ 4325169 w 4833822"/>
              <a:gd name="connsiteY211" fmla="*/ 4923779 h 6602189"/>
              <a:gd name="connsiteX212" fmla="*/ 3959602 w 4833822"/>
              <a:gd name="connsiteY212" fmla="*/ 5130107 h 6602189"/>
              <a:gd name="connsiteX213" fmla="*/ 4360985 w 4833822"/>
              <a:gd name="connsiteY213" fmla="*/ 5040511 h 6602189"/>
              <a:gd name="connsiteX214" fmla="*/ 4278558 w 4833822"/>
              <a:gd name="connsiteY214" fmla="*/ 5151609 h 6602189"/>
              <a:gd name="connsiteX215" fmla="*/ 4454163 w 4833822"/>
              <a:gd name="connsiteY215" fmla="*/ 5105018 h 6602189"/>
              <a:gd name="connsiteX216" fmla="*/ 4368153 w 4833822"/>
              <a:gd name="connsiteY216" fmla="*/ 4929413 h 6602189"/>
              <a:gd name="connsiteX217" fmla="*/ 4325169 w 4833822"/>
              <a:gd name="connsiteY217" fmla="*/ 4923779 h 6602189"/>
              <a:gd name="connsiteX218" fmla="*/ 4156709 w 4833822"/>
              <a:gd name="connsiteY218" fmla="*/ 4889991 h 6602189"/>
              <a:gd name="connsiteX219" fmla="*/ 3748157 w 4833822"/>
              <a:gd name="connsiteY219" fmla="*/ 4972417 h 6602189"/>
              <a:gd name="connsiteX220" fmla="*/ 3529543 w 4833822"/>
              <a:gd name="connsiteY220" fmla="*/ 5094266 h 6602189"/>
              <a:gd name="connsiteX221" fmla="*/ 3805494 w 4833822"/>
              <a:gd name="connsiteY221" fmla="*/ 4997507 h 6602189"/>
              <a:gd name="connsiteX222" fmla="*/ 4156709 w 4833822"/>
              <a:gd name="connsiteY222" fmla="*/ 4889991 h 6602189"/>
              <a:gd name="connsiteX223" fmla="*/ 399937 w 4833822"/>
              <a:gd name="connsiteY223" fmla="*/ 4846203 h 6602189"/>
              <a:gd name="connsiteX224" fmla="*/ 210944 w 4833822"/>
              <a:gd name="connsiteY224" fmla="*/ 4925831 h 6602189"/>
              <a:gd name="connsiteX225" fmla="*/ 124936 w 4833822"/>
              <a:gd name="connsiteY225" fmla="*/ 5069182 h 6602189"/>
              <a:gd name="connsiteX226" fmla="*/ 275451 w 4833822"/>
              <a:gd name="connsiteY226" fmla="*/ 5062013 h 6602189"/>
              <a:gd name="connsiteX227" fmla="*/ 304127 w 4833822"/>
              <a:gd name="connsiteY227" fmla="*/ 5079933 h 6602189"/>
              <a:gd name="connsiteX228" fmla="*/ 271869 w 4833822"/>
              <a:gd name="connsiteY228" fmla="*/ 5316463 h 6602189"/>
              <a:gd name="connsiteX229" fmla="*/ 311291 w 4833822"/>
              <a:gd name="connsiteY229" fmla="*/ 5158778 h 6602189"/>
              <a:gd name="connsiteX230" fmla="*/ 243203 w 4833822"/>
              <a:gd name="connsiteY230" fmla="*/ 4950915 h 6602189"/>
              <a:gd name="connsiteX231" fmla="*/ 1214409 w 4833822"/>
              <a:gd name="connsiteY231" fmla="*/ 4929413 h 6602189"/>
              <a:gd name="connsiteX232" fmla="*/ 465399 w 4833822"/>
              <a:gd name="connsiteY232" fmla="*/ 4846986 h 6602189"/>
              <a:gd name="connsiteX233" fmla="*/ 399937 w 4833822"/>
              <a:gd name="connsiteY233" fmla="*/ 4846203 h 6602189"/>
              <a:gd name="connsiteX234" fmla="*/ 2524908 w 4833822"/>
              <a:gd name="connsiteY234" fmla="*/ 3711904 h 6602189"/>
              <a:gd name="connsiteX235" fmla="*/ 2732856 w 4833822"/>
              <a:gd name="connsiteY235" fmla="*/ 4353823 h 6602189"/>
              <a:gd name="connsiteX236" fmla="*/ 2775802 w 4833822"/>
              <a:gd name="connsiteY236" fmla="*/ 4423892 h 6602189"/>
              <a:gd name="connsiteX237" fmla="*/ 2823267 w 4833822"/>
              <a:gd name="connsiteY237" fmla="*/ 4347042 h 6602189"/>
              <a:gd name="connsiteX238" fmla="*/ 2879774 w 4833822"/>
              <a:gd name="connsiteY238" fmla="*/ 4136836 h 6602189"/>
              <a:gd name="connsiteX239" fmla="*/ 2920458 w 4833822"/>
              <a:gd name="connsiteY239" fmla="*/ 4670261 h 6602189"/>
              <a:gd name="connsiteX240" fmla="*/ 3132925 w 4833822"/>
              <a:gd name="connsiteY240" fmla="*/ 4611494 h 6602189"/>
              <a:gd name="connsiteX241" fmla="*/ 2879774 w 4833822"/>
              <a:gd name="connsiteY241" fmla="*/ 4986702 h 6602189"/>
              <a:gd name="connsiteX242" fmla="*/ 2131619 w 4833822"/>
              <a:gd name="connsiteY242" fmla="*/ 4934716 h 6602189"/>
              <a:gd name="connsiteX243" fmla="*/ 1894289 w 4833822"/>
              <a:gd name="connsiteY243" fmla="*/ 4584372 h 6602189"/>
              <a:gd name="connsiteX244" fmla="*/ 2075111 w 4833822"/>
              <a:gd name="connsiteY244" fmla="*/ 4672523 h 6602189"/>
              <a:gd name="connsiteX245" fmla="*/ 2086414 w 4833822"/>
              <a:gd name="connsiteY245" fmla="*/ 4157178 h 6602189"/>
              <a:gd name="connsiteX246" fmla="*/ 2163263 w 4833822"/>
              <a:gd name="connsiteY246" fmla="*/ 4301837 h 6602189"/>
              <a:gd name="connsiteX247" fmla="*/ 2224289 w 4833822"/>
              <a:gd name="connsiteY247" fmla="*/ 4347042 h 6602189"/>
              <a:gd name="connsiteX248" fmla="*/ 2242372 w 4833822"/>
              <a:gd name="connsiteY248" fmla="*/ 4283754 h 6602189"/>
              <a:gd name="connsiteX249" fmla="*/ 2524908 w 4833822"/>
              <a:gd name="connsiteY249" fmla="*/ 3711904 h 6602189"/>
              <a:gd name="connsiteX250" fmla="*/ 2540406 w 4833822"/>
              <a:gd name="connsiteY250" fmla="*/ 2904563 h 6602189"/>
              <a:gd name="connsiteX251" fmla="*/ 2092432 w 4833822"/>
              <a:gd name="connsiteY251" fmla="*/ 3811260 h 6602189"/>
              <a:gd name="connsiteX252" fmla="*/ 2063761 w 4833822"/>
              <a:gd name="connsiteY252" fmla="*/ 3911607 h 6602189"/>
              <a:gd name="connsiteX253" fmla="*/ 1967001 w 4833822"/>
              <a:gd name="connsiteY253" fmla="*/ 3839931 h 6602189"/>
              <a:gd name="connsiteX254" fmla="*/ 1845152 w 4833822"/>
              <a:gd name="connsiteY254" fmla="*/ 3610567 h 6602189"/>
              <a:gd name="connsiteX255" fmla="*/ 1827232 w 4833822"/>
              <a:gd name="connsiteY255" fmla="*/ 4427674 h 6602189"/>
              <a:gd name="connsiteX256" fmla="*/ 1540529 w 4833822"/>
              <a:gd name="connsiteY256" fmla="*/ 4287905 h 6602189"/>
              <a:gd name="connsiteX257" fmla="*/ 1916828 w 4833822"/>
              <a:gd name="connsiteY257" fmla="*/ 4843394 h 6602189"/>
              <a:gd name="connsiteX258" fmla="*/ 3103066 w 4833822"/>
              <a:gd name="connsiteY258" fmla="*/ 4925821 h 6602189"/>
              <a:gd name="connsiteX259" fmla="*/ 3504448 w 4833822"/>
              <a:gd name="connsiteY259" fmla="*/ 4330909 h 6602189"/>
              <a:gd name="connsiteX260" fmla="*/ 3167572 w 4833822"/>
              <a:gd name="connsiteY260" fmla="*/ 4424087 h 6602189"/>
              <a:gd name="connsiteX261" fmla="*/ 3103066 w 4833822"/>
              <a:gd name="connsiteY261" fmla="*/ 3578313 h 6602189"/>
              <a:gd name="connsiteX262" fmla="*/ 3013470 w 4833822"/>
              <a:gd name="connsiteY262" fmla="*/ 3911607 h 6602189"/>
              <a:gd name="connsiteX263" fmla="*/ 2938212 w 4833822"/>
              <a:gd name="connsiteY263" fmla="*/ 4033456 h 6602189"/>
              <a:gd name="connsiteX264" fmla="*/ 2870119 w 4833822"/>
              <a:gd name="connsiteY264" fmla="*/ 3922358 h 6602189"/>
              <a:gd name="connsiteX265" fmla="*/ 2540406 w 4833822"/>
              <a:gd name="connsiteY265" fmla="*/ 2904563 h 6602189"/>
              <a:gd name="connsiteX266" fmla="*/ 357884 w 4833822"/>
              <a:gd name="connsiteY266" fmla="*/ 2832892 h 6602189"/>
              <a:gd name="connsiteX267" fmla="*/ 422396 w 4833822"/>
              <a:gd name="connsiteY267" fmla="*/ 2915319 h 6602189"/>
              <a:gd name="connsiteX268" fmla="*/ 522738 w 4833822"/>
              <a:gd name="connsiteY268" fmla="*/ 3417050 h 6602189"/>
              <a:gd name="connsiteX269" fmla="*/ 490485 w 4833822"/>
              <a:gd name="connsiteY269" fmla="*/ 3556820 h 6602189"/>
              <a:gd name="connsiteX270" fmla="*/ 386555 w 4833822"/>
              <a:gd name="connsiteY270" fmla="*/ 3456473 h 6602189"/>
              <a:gd name="connsiteX271" fmla="*/ 286208 w 4833822"/>
              <a:gd name="connsiteY271" fmla="*/ 2915319 h 6602189"/>
              <a:gd name="connsiteX272" fmla="*/ 357884 w 4833822"/>
              <a:gd name="connsiteY272" fmla="*/ 2832892 h 6602189"/>
              <a:gd name="connsiteX273" fmla="*/ 4036204 w 4833822"/>
              <a:gd name="connsiteY273" fmla="*/ 1415501 h 6602189"/>
              <a:gd name="connsiteX274" fmla="*/ 4110123 w 4833822"/>
              <a:gd name="connsiteY274" fmla="*/ 1478216 h 6602189"/>
              <a:gd name="connsiteX275" fmla="*/ 4063531 w 4833822"/>
              <a:gd name="connsiteY275" fmla="*/ 2288160 h 6602189"/>
              <a:gd name="connsiteX276" fmla="*/ 3938100 w 4833822"/>
              <a:gd name="connsiteY276" fmla="*/ 1976366 h 6602189"/>
              <a:gd name="connsiteX277" fmla="*/ 3970353 w 4833822"/>
              <a:gd name="connsiteY277" fmla="*/ 1481803 h 6602189"/>
              <a:gd name="connsiteX278" fmla="*/ 4036204 w 4833822"/>
              <a:gd name="connsiteY278" fmla="*/ 1415501 h 6602189"/>
              <a:gd name="connsiteX279" fmla="*/ 915320 w 4833822"/>
              <a:gd name="connsiteY279" fmla="*/ 1157072 h 6602189"/>
              <a:gd name="connsiteX280" fmla="*/ 1020430 w 4833822"/>
              <a:gd name="connsiteY280" fmla="*/ 1837834 h 6602189"/>
              <a:gd name="connsiteX281" fmla="*/ 811383 w 4833822"/>
              <a:gd name="connsiteY281" fmla="*/ 1798248 h 6602189"/>
              <a:gd name="connsiteX282" fmla="*/ 915320 w 4833822"/>
              <a:gd name="connsiteY282" fmla="*/ 1157072 h 6602189"/>
              <a:gd name="connsiteX283" fmla="*/ 2476926 w 4833822"/>
              <a:gd name="connsiteY283" fmla="*/ 823906 h 6602189"/>
              <a:gd name="connsiteX284" fmla="*/ 2908975 w 4833822"/>
              <a:gd name="connsiteY284" fmla="*/ 1209620 h 6602189"/>
              <a:gd name="connsiteX285" fmla="*/ 3113822 w 4833822"/>
              <a:gd name="connsiteY285" fmla="*/ 2259484 h 6602189"/>
              <a:gd name="connsiteX286" fmla="*/ 3282263 w 4833822"/>
              <a:gd name="connsiteY286" fmla="*/ 1578562 h 6602189"/>
              <a:gd name="connsiteX287" fmla="*/ 3257173 w 4833822"/>
              <a:gd name="connsiteY287" fmla="*/ 1438793 h 6602189"/>
              <a:gd name="connsiteX288" fmla="*/ 3278681 w 4833822"/>
              <a:gd name="connsiteY288" fmla="*/ 1349197 h 6602189"/>
              <a:gd name="connsiteX289" fmla="*/ 3361107 w 4833822"/>
              <a:gd name="connsiteY289" fmla="*/ 1406540 h 6602189"/>
              <a:gd name="connsiteX290" fmla="*/ 3884339 w 4833822"/>
              <a:gd name="connsiteY290" fmla="*/ 2718210 h 6602189"/>
              <a:gd name="connsiteX291" fmla="*/ 3776823 w 4833822"/>
              <a:gd name="connsiteY291" fmla="*/ 3338205 h 6602189"/>
              <a:gd name="connsiteX292" fmla="*/ 4002606 w 4833822"/>
              <a:gd name="connsiteY292" fmla="*/ 3119596 h 6602189"/>
              <a:gd name="connsiteX293" fmla="*/ 4059943 w 4833822"/>
              <a:gd name="connsiteY293" fmla="*/ 3055085 h 6602189"/>
              <a:gd name="connsiteX294" fmla="*/ 4117286 w 4833822"/>
              <a:gd name="connsiteY294" fmla="*/ 3130347 h 6602189"/>
              <a:gd name="connsiteX295" fmla="*/ 4131625 w 4833822"/>
              <a:gd name="connsiteY295" fmla="*/ 3943869 h 6602189"/>
              <a:gd name="connsiteX296" fmla="*/ 3755321 w 4833822"/>
              <a:gd name="connsiteY296" fmla="*/ 4775311 h 6602189"/>
              <a:gd name="connsiteX297" fmla="*/ 3723067 w 4833822"/>
              <a:gd name="connsiteY297" fmla="*/ 4850568 h 6602189"/>
              <a:gd name="connsiteX298" fmla="*/ 4099366 w 4833822"/>
              <a:gd name="connsiteY298" fmla="*/ 4789644 h 6602189"/>
              <a:gd name="connsiteX299" fmla="*/ 4550927 w 4833822"/>
              <a:gd name="connsiteY299" fmla="*/ 5140858 h 6602189"/>
              <a:gd name="connsiteX300" fmla="*/ 4604683 w 4833822"/>
              <a:gd name="connsiteY300" fmla="*/ 5241205 h 6602189"/>
              <a:gd name="connsiteX301" fmla="*/ 4576011 w 4833822"/>
              <a:gd name="connsiteY301" fmla="*/ 6083398 h 6602189"/>
              <a:gd name="connsiteX302" fmla="*/ 4432660 w 4833822"/>
              <a:gd name="connsiteY302" fmla="*/ 6144322 h 6602189"/>
              <a:gd name="connsiteX303" fmla="*/ 3999019 w 4833822"/>
              <a:gd name="connsiteY303" fmla="*/ 6377269 h 6602189"/>
              <a:gd name="connsiteX304" fmla="*/ 3192667 w 4833822"/>
              <a:gd name="connsiteY304" fmla="*/ 6309176 h 6602189"/>
              <a:gd name="connsiteX305" fmla="*/ 2662265 w 4833822"/>
              <a:gd name="connsiteY305" fmla="*/ 5678428 h 6602189"/>
              <a:gd name="connsiteX306" fmla="*/ 2680186 w 4833822"/>
              <a:gd name="connsiteY306" fmla="*/ 5997384 h 6602189"/>
              <a:gd name="connsiteX307" fmla="*/ 2655096 w 4833822"/>
              <a:gd name="connsiteY307" fmla="*/ 6309176 h 6602189"/>
              <a:gd name="connsiteX308" fmla="*/ 2063771 w 4833822"/>
              <a:gd name="connsiteY308" fmla="*/ 6595878 h 6602189"/>
              <a:gd name="connsiteX309" fmla="*/ 1827242 w 4833822"/>
              <a:gd name="connsiteY309" fmla="*/ 6545705 h 6602189"/>
              <a:gd name="connsiteX310" fmla="*/ 1594295 w 4833822"/>
              <a:gd name="connsiteY310" fmla="*/ 6004553 h 6602189"/>
              <a:gd name="connsiteX311" fmla="*/ 1952673 w 4833822"/>
              <a:gd name="connsiteY311" fmla="*/ 5470565 h 6602189"/>
              <a:gd name="connsiteX312" fmla="*/ 2020761 w 4833822"/>
              <a:gd name="connsiteY312" fmla="*/ 5337965 h 6602189"/>
              <a:gd name="connsiteX313" fmla="*/ 1841575 w 4833822"/>
              <a:gd name="connsiteY313" fmla="*/ 5481316 h 6602189"/>
              <a:gd name="connsiteX314" fmla="*/ 884697 w 4833822"/>
              <a:gd name="connsiteY314" fmla="*/ 6226749 h 6602189"/>
              <a:gd name="connsiteX315" fmla="*/ 547826 w 4833822"/>
              <a:gd name="connsiteY315" fmla="*/ 6259002 h 6602189"/>
              <a:gd name="connsiteX316" fmla="*/ 357883 w 4833822"/>
              <a:gd name="connsiteY316" fmla="*/ 6201665 h 6602189"/>
              <a:gd name="connsiteX317" fmla="*/ 89095 w 4833822"/>
              <a:gd name="connsiteY317" fmla="*/ 5775188 h 6602189"/>
              <a:gd name="connsiteX318" fmla="*/ 46091 w 4833822"/>
              <a:gd name="connsiteY318" fmla="*/ 5423979 h 6602189"/>
              <a:gd name="connsiteX319" fmla="*/ 440310 w 4833822"/>
              <a:gd name="connsiteY319" fmla="*/ 4775311 h 6602189"/>
              <a:gd name="connsiteX320" fmla="*/ 1020884 w 4833822"/>
              <a:gd name="connsiteY320" fmla="*/ 4825484 h 6602189"/>
              <a:gd name="connsiteX321" fmla="*/ 798688 w 4833822"/>
              <a:gd name="connsiteY321" fmla="*/ 4653462 h 6602189"/>
              <a:gd name="connsiteX322" fmla="*/ 766435 w 4833822"/>
              <a:gd name="connsiteY322" fmla="*/ 4596119 h 6602189"/>
              <a:gd name="connsiteX323" fmla="*/ 838110 w 4833822"/>
              <a:gd name="connsiteY323" fmla="*/ 4574617 h 6602189"/>
              <a:gd name="connsiteX324" fmla="*/ 1060306 w 4833822"/>
              <a:gd name="connsiteY324" fmla="*/ 4667795 h 6602189"/>
              <a:gd name="connsiteX325" fmla="*/ 777186 w 4833822"/>
              <a:gd name="connsiteY325" fmla="*/ 4169647 h 6602189"/>
              <a:gd name="connsiteX326" fmla="*/ 723430 w 4833822"/>
              <a:gd name="connsiteY326" fmla="*/ 3635664 h 6602189"/>
              <a:gd name="connsiteX327" fmla="*/ 727012 w 4833822"/>
              <a:gd name="connsiteY327" fmla="*/ 2936823 h 6602189"/>
              <a:gd name="connsiteX328" fmla="*/ 762853 w 4833822"/>
              <a:gd name="connsiteY328" fmla="*/ 2804223 h 6602189"/>
              <a:gd name="connsiteX329" fmla="*/ 1017302 w 4833822"/>
              <a:gd name="connsiteY329" fmla="*/ 3105258 h 6602189"/>
              <a:gd name="connsiteX330" fmla="*/ 1139151 w 4833822"/>
              <a:gd name="connsiteY330" fmla="*/ 3144680 h 6602189"/>
              <a:gd name="connsiteX331" fmla="*/ 1110480 w 4833822"/>
              <a:gd name="connsiteY331" fmla="*/ 3033582 h 6602189"/>
              <a:gd name="connsiteX332" fmla="*/ 1135564 w 4833822"/>
              <a:gd name="connsiteY332" fmla="*/ 2144804 h 6602189"/>
              <a:gd name="connsiteX333" fmla="*/ 1493942 w 4833822"/>
              <a:gd name="connsiteY333" fmla="*/ 1485384 h 6602189"/>
              <a:gd name="connsiteX334" fmla="*/ 1547703 w 4833822"/>
              <a:gd name="connsiteY334" fmla="*/ 1431629 h 6602189"/>
              <a:gd name="connsiteX335" fmla="*/ 1597877 w 4833822"/>
              <a:gd name="connsiteY335" fmla="*/ 1524807 h 6602189"/>
              <a:gd name="connsiteX336" fmla="*/ 2070940 w 4833822"/>
              <a:gd name="connsiteY336" fmla="*/ 2298906 h 6602189"/>
              <a:gd name="connsiteX337" fmla="*/ 1926239 w 4833822"/>
              <a:gd name="connsiteY337" fmla="*/ 1560079 h 6602189"/>
              <a:gd name="connsiteX338" fmla="*/ 2386314 w 4833822"/>
              <a:gd name="connsiteY338" fmla="*/ 48279 h 6602189"/>
              <a:gd name="connsiteX339" fmla="*/ 2476926 w 4833822"/>
              <a:gd name="connsiteY339" fmla="*/ 823906 h 6602189"/>
              <a:gd name="connsiteX0" fmla="*/ 2144854 w 4833822"/>
              <a:gd name="connsiteY0" fmla="*/ 5495816 h 5869465"/>
              <a:gd name="connsiteX1" fmla="*/ 2053020 w 4833822"/>
              <a:gd name="connsiteY1" fmla="*/ 5504776 h 5869465"/>
              <a:gd name="connsiteX2" fmla="*/ 1959837 w 4833822"/>
              <a:gd name="connsiteY2" fmla="*/ 5580034 h 5869465"/>
              <a:gd name="connsiteX3" fmla="*/ 2045851 w 4833822"/>
              <a:gd name="connsiteY3" fmla="*/ 5698301 h 5869465"/>
              <a:gd name="connsiteX4" fmla="*/ 2042269 w 4833822"/>
              <a:gd name="connsiteY4" fmla="*/ 5601536 h 5869465"/>
              <a:gd name="connsiteX5" fmla="*/ 2106775 w 4833822"/>
              <a:gd name="connsiteY5" fmla="*/ 5537029 h 5869465"/>
              <a:gd name="connsiteX6" fmla="*/ 2128277 w 4833822"/>
              <a:gd name="connsiteY6" fmla="*/ 5608705 h 5869465"/>
              <a:gd name="connsiteX7" fmla="*/ 2164118 w 4833822"/>
              <a:gd name="connsiteY7" fmla="*/ 5658878 h 5869465"/>
              <a:gd name="connsiteX8" fmla="*/ 2232206 w 4833822"/>
              <a:gd name="connsiteY8" fmla="*/ 5623043 h 5869465"/>
              <a:gd name="connsiteX9" fmla="*/ 2228624 w 4833822"/>
              <a:gd name="connsiteY9" fmla="*/ 5529860 h 5869465"/>
              <a:gd name="connsiteX10" fmla="*/ 2144854 w 4833822"/>
              <a:gd name="connsiteY10" fmla="*/ 5495816 h 5869465"/>
              <a:gd name="connsiteX11" fmla="*/ 2508163 w 4833822"/>
              <a:gd name="connsiteY11" fmla="*/ 5465354 h 5869465"/>
              <a:gd name="connsiteX12" fmla="*/ 2407811 w 4833822"/>
              <a:gd name="connsiteY12" fmla="*/ 5773564 h 5869465"/>
              <a:gd name="connsiteX13" fmla="*/ 2508163 w 4833822"/>
              <a:gd name="connsiteY13" fmla="*/ 5465354 h 5869465"/>
              <a:gd name="connsiteX14" fmla="*/ 2215080 w 4833822"/>
              <a:gd name="connsiteY14" fmla="*/ 5380819 h 5869465"/>
              <a:gd name="connsiteX15" fmla="*/ 2171282 w 4833822"/>
              <a:gd name="connsiteY15" fmla="*/ 5386509 h 5869465"/>
              <a:gd name="connsiteX16" fmla="*/ 2350473 w 4833822"/>
              <a:gd name="connsiteY16" fmla="*/ 5666048 h 5869465"/>
              <a:gd name="connsiteX17" fmla="*/ 2393478 w 4833822"/>
              <a:gd name="connsiteY17" fmla="*/ 5483274 h 5869465"/>
              <a:gd name="connsiteX18" fmla="*/ 2252871 w 4833822"/>
              <a:gd name="connsiteY18" fmla="*/ 5381974 h 5869465"/>
              <a:gd name="connsiteX19" fmla="*/ 2215080 w 4833822"/>
              <a:gd name="connsiteY19" fmla="*/ 5380819 h 5869465"/>
              <a:gd name="connsiteX20" fmla="*/ 3767359 w 4833822"/>
              <a:gd name="connsiteY20" fmla="*/ 5261861 h 5869465"/>
              <a:gd name="connsiteX21" fmla="*/ 3913003 w 4833822"/>
              <a:gd name="connsiteY21" fmla="*/ 5343504 h 5869465"/>
              <a:gd name="connsiteX22" fmla="*/ 3930923 w 4833822"/>
              <a:gd name="connsiteY22" fmla="*/ 5368593 h 5869465"/>
              <a:gd name="connsiteX23" fmla="*/ 3923759 w 4833822"/>
              <a:gd name="connsiteY23" fmla="*/ 5393678 h 5869465"/>
              <a:gd name="connsiteX24" fmla="*/ 3672890 w 4833822"/>
              <a:gd name="connsiteY24" fmla="*/ 5375757 h 5869465"/>
              <a:gd name="connsiteX25" fmla="*/ 3672890 w 4833822"/>
              <a:gd name="connsiteY25" fmla="*/ 5307668 h 5869465"/>
              <a:gd name="connsiteX26" fmla="*/ 3708731 w 4833822"/>
              <a:gd name="connsiteY26" fmla="*/ 5282579 h 5869465"/>
              <a:gd name="connsiteX27" fmla="*/ 3767359 w 4833822"/>
              <a:gd name="connsiteY27" fmla="*/ 5261861 h 5869465"/>
              <a:gd name="connsiteX28" fmla="*/ 3779366 w 4833822"/>
              <a:gd name="connsiteY28" fmla="*/ 5222050 h 5869465"/>
              <a:gd name="connsiteX29" fmla="*/ 3637059 w 4833822"/>
              <a:gd name="connsiteY29" fmla="*/ 5246745 h 5869465"/>
              <a:gd name="connsiteX30" fmla="*/ 3497289 w 4833822"/>
              <a:gd name="connsiteY30" fmla="*/ 5429513 h 5869465"/>
              <a:gd name="connsiteX31" fmla="*/ 3615557 w 4833822"/>
              <a:gd name="connsiteY31" fmla="*/ 5372176 h 5869465"/>
              <a:gd name="connsiteX32" fmla="*/ 3852086 w 4833822"/>
              <a:gd name="connsiteY32" fmla="*/ 5529860 h 5869465"/>
              <a:gd name="connsiteX33" fmla="*/ 3952433 w 4833822"/>
              <a:gd name="connsiteY33" fmla="*/ 5357838 h 5869465"/>
              <a:gd name="connsiteX34" fmla="*/ 3945496 w 4833822"/>
              <a:gd name="connsiteY34" fmla="*/ 5341033 h 5869465"/>
              <a:gd name="connsiteX35" fmla="*/ 3938093 w 4833822"/>
              <a:gd name="connsiteY35" fmla="*/ 5341033 h 5869465"/>
              <a:gd name="connsiteX36" fmla="*/ 3927341 w 4833822"/>
              <a:gd name="connsiteY36" fmla="*/ 5341033 h 5869465"/>
              <a:gd name="connsiteX37" fmla="*/ 3909418 w 4833822"/>
              <a:gd name="connsiteY37" fmla="*/ 5336326 h 5869465"/>
              <a:gd name="connsiteX38" fmla="*/ 3920171 w 4833822"/>
              <a:gd name="connsiteY38" fmla="*/ 5336326 h 5869465"/>
              <a:gd name="connsiteX39" fmla="*/ 3945252 w 4833822"/>
              <a:gd name="connsiteY39" fmla="*/ 5340443 h 5869465"/>
              <a:gd name="connsiteX40" fmla="*/ 3928739 w 4833822"/>
              <a:gd name="connsiteY40" fmla="*/ 5300443 h 5869465"/>
              <a:gd name="connsiteX41" fmla="*/ 3822967 w 4833822"/>
              <a:gd name="connsiteY41" fmla="*/ 5224345 h 5869465"/>
              <a:gd name="connsiteX42" fmla="*/ 3779366 w 4833822"/>
              <a:gd name="connsiteY42" fmla="*/ 5222050 h 5869465"/>
              <a:gd name="connsiteX43" fmla="*/ 4196131 w 4833822"/>
              <a:gd name="connsiteY43" fmla="*/ 5078304 h 5869465"/>
              <a:gd name="connsiteX44" fmla="*/ 4235548 w 4833822"/>
              <a:gd name="connsiteY44" fmla="*/ 5307669 h 5869465"/>
              <a:gd name="connsiteX45" fmla="*/ 4454163 w 4833822"/>
              <a:gd name="connsiteY45" fmla="*/ 5311251 h 5869465"/>
              <a:gd name="connsiteX46" fmla="*/ 4196131 w 4833822"/>
              <a:gd name="connsiteY46" fmla="*/ 5078304 h 5869465"/>
              <a:gd name="connsiteX47" fmla="*/ 1174995 w 4833822"/>
              <a:gd name="connsiteY47" fmla="*/ 4762926 h 5869465"/>
              <a:gd name="connsiteX48" fmla="*/ 1250253 w 4833822"/>
              <a:gd name="connsiteY48" fmla="*/ 4809518 h 5869465"/>
              <a:gd name="connsiteX49" fmla="*/ 1035224 w 4833822"/>
              <a:gd name="connsiteY49" fmla="*/ 4920611 h 5869465"/>
              <a:gd name="connsiteX50" fmla="*/ 981463 w 4833822"/>
              <a:gd name="connsiteY50" fmla="*/ 4895527 h 5869465"/>
              <a:gd name="connsiteX51" fmla="*/ 1174995 w 4833822"/>
              <a:gd name="connsiteY51" fmla="*/ 4762926 h 5869465"/>
              <a:gd name="connsiteX52" fmla="*/ 3960412 w 4833822"/>
              <a:gd name="connsiteY52" fmla="*/ 4733651 h 5869465"/>
              <a:gd name="connsiteX53" fmla="*/ 4095776 w 4833822"/>
              <a:gd name="connsiteY53" fmla="*/ 4791596 h 5869465"/>
              <a:gd name="connsiteX54" fmla="*/ 4052767 w 4833822"/>
              <a:gd name="connsiteY54" fmla="*/ 4820266 h 5869465"/>
              <a:gd name="connsiteX55" fmla="*/ 3852081 w 4833822"/>
              <a:gd name="connsiteY55" fmla="*/ 4788015 h 5869465"/>
              <a:gd name="connsiteX56" fmla="*/ 3859245 w 4833822"/>
              <a:gd name="connsiteY56" fmla="*/ 4752176 h 5869465"/>
              <a:gd name="connsiteX57" fmla="*/ 3917370 w 4833822"/>
              <a:gd name="connsiteY57" fmla="*/ 4734651 h 5869465"/>
              <a:gd name="connsiteX58" fmla="*/ 3960412 w 4833822"/>
              <a:gd name="connsiteY58" fmla="*/ 4733651 h 5869465"/>
              <a:gd name="connsiteX59" fmla="*/ 2177948 w 4833822"/>
              <a:gd name="connsiteY59" fmla="*/ 4639401 h 5869465"/>
              <a:gd name="connsiteX60" fmla="*/ 2146198 w 4833822"/>
              <a:gd name="connsiteY60" fmla="*/ 4662583 h 5869465"/>
              <a:gd name="connsiteX61" fmla="*/ 1680303 w 4833822"/>
              <a:gd name="connsiteY61" fmla="*/ 5361425 h 5869465"/>
              <a:gd name="connsiteX62" fmla="*/ 1762730 w 4833822"/>
              <a:gd name="connsiteY62" fmla="*/ 5723385 h 5869465"/>
              <a:gd name="connsiteX63" fmla="*/ 1802152 w 4833822"/>
              <a:gd name="connsiteY63" fmla="*/ 5443852 h 5869465"/>
              <a:gd name="connsiteX64" fmla="*/ 2081691 w 4833822"/>
              <a:gd name="connsiteY64" fmla="*/ 5286162 h 5869465"/>
              <a:gd name="connsiteX65" fmla="*/ 1845157 w 4833822"/>
              <a:gd name="connsiteY65" fmla="*/ 5368589 h 5869465"/>
              <a:gd name="connsiteX66" fmla="*/ 1744810 w 4833822"/>
              <a:gd name="connsiteY66" fmla="*/ 5339923 h 5869465"/>
              <a:gd name="connsiteX67" fmla="*/ 2060189 w 4833822"/>
              <a:gd name="connsiteY67" fmla="*/ 5185820 h 5869465"/>
              <a:gd name="connsiteX68" fmla="*/ 2178451 w 4833822"/>
              <a:gd name="connsiteY68" fmla="*/ 5124890 h 5869465"/>
              <a:gd name="connsiteX69" fmla="*/ 2293136 w 4833822"/>
              <a:gd name="connsiteY69" fmla="*/ 4659001 h 5869465"/>
              <a:gd name="connsiteX70" fmla="*/ 1999259 w 4833822"/>
              <a:gd name="connsiteY70" fmla="*/ 5074722 h 5869465"/>
              <a:gd name="connsiteX71" fmla="*/ 2196371 w 4833822"/>
              <a:gd name="connsiteY71" fmla="*/ 4644663 h 5869465"/>
              <a:gd name="connsiteX72" fmla="*/ 2177948 w 4833822"/>
              <a:gd name="connsiteY72" fmla="*/ 4639401 h 5869465"/>
              <a:gd name="connsiteX73" fmla="*/ 2511745 w 4833822"/>
              <a:gd name="connsiteY73" fmla="*/ 4626748 h 5869465"/>
              <a:gd name="connsiteX74" fmla="*/ 2482010 w 4833822"/>
              <a:gd name="connsiteY74" fmla="*/ 4855044 h 5869465"/>
              <a:gd name="connsiteX75" fmla="*/ 2486655 w 4833822"/>
              <a:gd name="connsiteY75" fmla="*/ 4920609 h 5869465"/>
              <a:gd name="connsiteX76" fmla="*/ 2514429 w 4833822"/>
              <a:gd name="connsiteY76" fmla="*/ 4936288 h 5869465"/>
              <a:gd name="connsiteX77" fmla="*/ 2526077 w 4833822"/>
              <a:gd name="connsiteY77" fmla="*/ 4960034 h 5869465"/>
              <a:gd name="connsiteX78" fmla="*/ 2486655 w 4833822"/>
              <a:gd name="connsiteY78" fmla="*/ 4920612 h 5869465"/>
              <a:gd name="connsiteX79" fmla="*/ 2486655 w 4833822"/>
              <a:gd name="connsiteY79" fmla="*/ 4920615 h 5869465"/>
              <a:gd name="connsiteX80" fmla="*/ 2440069 w 4833822"/>
              <a:gd name="connsiteY80" fmla="*/ 5196571 h 5869465"/>
              <a:gd name="connsiteX81" fmla="*/ 2375563 w 4833822"/>
              <a:gd name="connsiteY81" fmla="*/ 4759343 h 5869465"/>
              <a:gd name="connsiteX82" fmla="*/ 2296718 w 4833822"/>
              <a:gd name="connsiteY82" fmla="*/ 5128478 h 5869465"/>
              <a:gd name="connsiteX83" fmla="*/ 2429318 w 4833822"/>
              <a:gd name="connsiteY83" fmla="*/ 5250327 h 5869465"/>
              <a:gd name="connsiteX84" fmla="*/ 2493825 w 4833822"/>
              <a:gd name="connsiteY84" fmla="*/ 5149980 h 5869465"/>
              <a:gd name="connsiteX85" fmla="*/ 2529665 w 4833822"/>
              <a:gd name="connsiteY85" fmla="*/ 4960037 h 5869465"/>
              <a:gd name="connsiteX86" fmla="*/ 2511745 w 4833822"/>
              <a:gd name="connsiteY86" fmla="*/ 4626748 h 5869465"/>
              <a:gd name="connsiteX87" fmla="*/ 2808528 w 4833822"/>
              <a:gd name="connsiteY87" fmla="*/ 4624282 h 5869465"/>
              <a:gd name="connsiteX88" fmla="*/ 2784115 w 4833822"/>
              <a:gd name="connsiteY88" fmla="*/ 4637499 h 5869465"/>
              <a:gd name="connsiteX89" fmla="*/ 2798448 w 4833822"/>
              <a:gd name="connsiteY89" fmla="*/ 4712757 h 5869465"/>
              <a:gd name="connsiteX90" fmla="*/ 2880875 w 4833822"/>
              <a:gd name="connsiteY90" fmla="*/ 4827437 h 5869465"/>
              <a:gd name="connsiteX91" fmla="*/ 3142493 w 4833822"/>
              <a:gd name="connsiteY91" fmla="*/ 5157149 h 5869465"/>
              <a:gd name="connsiteX92" fmla="*/ 2891625 w 4833822"/>
              <a:gd name="connsiteY92" fmla="*/ 4992290 h 5869465"/>
              <a:gd name="connsiteX93" fmla="*/ 2683768 w 4833822"/>
              <a:gd name="connsiteY93" fmla="*/ 4748592 h 5869465"/>
              <a:gd name="connsiteX94" fmla="*/ 2651515 w 4833822"/>
              <a:gd name="connsiteY94" fmla="*/ 4773681 h 5869465"/>
              <a:gd name="connsiteX95" fmla="*/ 2866541 w 4833822"/>
              <a:gd name="connsiteY95" fmla="*/ 5017380 h 5869465"/>
              <a:gd name="connsiteX96" fmla="*/ 3389773 w 4833822"/>
              <a:gd name="connsiteY96" fmla="*/ 5615874 h 5869465"/>
              <a:gd name="connsiteX97" fmla="*/ 3637059 w 4833822"/>
              <a:gd name="connsiteY97" fmla="*/ 5658878 h 5869465"/>
              <a:gd name="connsiteX98" fmla="*/ 3246422 w 4833822"/>
              <a:gd name="connsiteY98" fmla="*/ 5289749 h 5869465"/>
              <a:gd name="connsiteX99" fmla="*/ 3400524 w 4833822"/>
              <a:gd name="connsiteY99" fmla="*/ 5339923 h 5869465"/>
              <a:gd name="connsiteX100" fmla="*/ 3336018 w 4833822"/>
              <a:gd name="connsiteY100" fmla="*/ 5192984 h 5869465"/>
              <a:gd name="connsiteX101" fmla="*/ 3095901 w 4833822"/>
              <a:gd name="connsiteY101" fmla="*/ 4931371 h 5869465"/>
              <a:gd name="connsiteX102" fmla="*/ 2862954 w 4833822"/>
              <a:gd name="connsiteY102" fmla="*/ 4662583 h 5869465"/>
              <a:gd name="connsiteX103" fmla="*/ 2808528 w 4833822"/>
              <a:gd name="connsiteY103" fmla="*/ 4624282 h 5869465"/>
              <a:gd name="connsiteX104" fmla="*/ 1587125 w 4833822"/>
              <a:gd name="connsiteY104" fmla="*/ 4580157 h 5869465"/>
              <a:gd name="connsiteX105" fmla="*/ 798688 w 4833822"/>
              <a:gd name="connsiteY105" fmla="*/ 4788020 h 5869465"/>
              <a:gd name="connsiteX106" fmla="*/ 780768 w 4833822"/>
              <a:gd name="connsiteY106" fmla="*/ 5411598 h 5869465"/>
              <a:gd name="connsiteX107" fmla="*/ 791519 w 4833822"/>
              <a:gd name="connsiteY107" fmla="*/ 5218074 h 5869465"/>
              <a:gd name="connsiteX108" fmla="*/ 709092 w 4833822"/>
              <a:gd name="connsiteY108" fmla="*/ 4856108 h 5869465"/>
              <a:gd name="connsiteX109" fmla="*/ 368634 w 4833822"/>
              <a:gd name="connsiteY109" fmla="*/ 4866859 h 5869465"/>
              <a:gd name="connsiteX110" fmla="*/ 332793 w 4833822"/>
              <a:gd name="connsiteY110" fmla="*/ 4891949 h 5869465"/>
              <a:gd name="connsiteX111" fmla="*/ 368634 w 4833822"/>
              <a:gd name="connsiteY111" fmla="*/ 4906282 h 5869465"/>
              <a:gd name="connsiteX112" fmla="*/ 350714 w 4833822"/>
              <a:gd name="connsiteY112" fmla="*/ 5207322 h 5869465"/>
              <a:gd name="connsiteX113" fmla="*/ 447479 w 4833822"/>
              <a:gd name="connsiteY113" fmla="*/ 5271829 h 5869465"/>
              <a:gd name="connsiteX114" fmla="*/ 486896 w 4833822"/>
              <a:gd name="connsiteY114" fmla="*/ 5171482 h 5869465"/>
              <a:gd name="connsiteX115" fmla="*/ 468981 w 4833822"/>
              <a:gd name="connsiteY115" fmla="*/ 5053215 h 5869465"/>
              <a:gd name="connsiteX116" fmla="*/ 372216 w 4833822"/>
              <a:gd name="connsiteY116" fmla="*/ 5160731 h 5869465"/>
              <a:gd name="connsiteX117" fmla="*/ 382967 w 4833822"/>
              <a:gd name="connsiteY117" fmla="*/ 5010210 h 5869465"/>
              <a:gd name="connsiteX118" fmla="*/ 497647 w 4833822"/>
              <a:gd name="connsiteY118" fmla="*/ 4970788 h 5869465"/>
              <a:gd name="connsiteX119" fmla="*/ 569323 w 4833822"/>
              <a:gd name="connsiteY119" fmla="*/ 5085473 h 5869465"/>
              <a:gd name="connsiteX120" fmla="*/ 580074 w 4833822"/>
              <a:gd name="connsiteY120" fmla="*/ 5296913 h 5869465"/>
              <a:gd name="connsiteX121" fmla="*/ 612332 w 4833822"/>
              <a:gd name="connsiteY121" fmla="*/ 5053215 h 5869465"/>
              <a:gd name="connsiteX122" fmla="*/ 497647 w 4833822"/>
              <a:gd name="connsiteY122" fmla="*/ 4820268 h 5869465"/>
              <a:gd name="connsiteX123" fmla="*/ 730594 w 4833822"/>
              <a:gd name="connsiteY123" fmla="*/ 5225237 h 5869465"/>
              <a:gd name="connsiteX124" fmla="*/ 547826 w 4833822"/>
              <a:gd name="connsiteY124" fmla="*/ 5390096 h 5869465"/>
              <a:gd name="connsiteX125" fmla="*/ 834528 w 4833822"/>
              <a:gd name="connsiteY125" fmla="*/ 5422349 h 5869465"/>
              <a:gd name="connsiteX126" fmla="*/ 1533370 w 4833822"/>
              <a:gd name="connsiteY126" fmla="*/ 4906282 h 5869465"/>
              <a:gd name="connsiteX127" fmla="*/ 1633712 w 4833822"/>
              <a:gd name="connsiteY127" fmla="*/ 4773681 h 5869465"/>
              <a:gd name="connsiteX128" fmla="*/ 1142733 w 4833822"/>
              <a:gd name="connsiteY128" fmla="*/ 5089055 h 5869465"/>
              <a:gd name="connsiteX129" fmla="*/ 1031635 w 4833822"/>
              <a:gd name="connsiteY129" fmla="*/ 5117727 h 5869465"/>
              <a:gd name="connsiteX130" fmla="*/ 1096142 w 4833822"/>
              <a:gd name="connsiteY130" fmla="*/ 5017380 h 5869465"/>
              <a:gd name="connsiteX131" fmla="*/ 1587125 w 4833822"/>
              <a:gd name="connsiteY131" fmla="*/ 4580157 h 5869465"/>
              <a:gd name="connsiteX132" fmla="*/ 3072607 w 4833822"/>
              <a:gd name="connsiteY132" fmla="*/ 4571197 h 5869465"/>
              <a:gd name="connsiteX133" fmla="*/ 2988391 w 4833822"/>
              <a:gd name="connsiteY133" fmla="*/ 4605241 h 5869465"/>
              <a:gd name="connsiteX134" fmla="*/ 3038564 w 4833822"/>
              <a:gd name="connsiteY134" fmla="*/ 4716339 h 5869465"/>
              <a:gd name="connsiteX135" fmla="*/ 3407693 w 4833822"/>
              <a:gd name="connsiteY135" fmla="*/ 5132060 h 5869465"/>
              <a:gd name="connsiteX136" fmla="*/ 3576134 w 4833822"/>
              <a:gd name="connsiteY136" fmla="*/ 5171482 h 5869465"/>
              <a:gd name="connsiteX137" fmla="*/ 4002606 w 4833822"/>
              <a:gd name="connsiteY137" fmla="*/ 5275411 h 5869465"/>
              <a:gd name="connsiteX138" fmla="*/ 4124455 w 4833822"/>
              <a:gd name="connsiteY138" fmla="*/ 5357838 h 5869465"/>
              <a:gd name="connsiteX139" fmla="*/ 3586885 w 4833822"/>
              <a:gd name="connsiteY139" fmla="*/ 4809517 h 5869465"/>
              <a:gd name="connsiteX140" fmla="*/ 3339600 w 4833822"/>
              <a:gd name="connsiteY140" fmla="*/ 4666165 h 5869465"/>
              <a:gd name="connsiteX141" fmla="*/ 3551045 w 4833822"/>
              <a:gd name="connsiteY141" fmla="*/ 4841775 h 5869465"/>
              <a:gd name="connsiteX142" fmla="*/ 3658561 w 4833822"/>
              <a:gd name="connsiteY142" fmla="*/ 5024549 h 5869465"/>
              <a:gd name="connsiteX143" fmla="*/ 3536712 w 4833822"/>
              <a:gd name="connsiteY143" fmla="*/ 4949286 h 5869465"/>
              <a:gd name="connsiteX144" fmla="*/ 3167577 w 4833822"/>
              <a:gd name="connsiteY144" fmla="*/ 4612410 h 5869465"/>
              <a:gd name="connsiteX145" fmla="*/ 3072607 w 4833822"/>
              <a:gd name="connsiteY145" fmla="*/ 4571197 h 5869465"/>
              <a:gd name="connsiteX146" fmla="*/ 1497530 w 4833822"/>
              <a:gd name="connsiteY146" fmla="*/ 4483397 h 5869465"/>
              <a:gd name="connsiteX147" fmla="*/ 644585 w 4833822"/>
              <a:gd name="connsiteY147" fmla="*/ 4608828 h 5869465"/>
              <a:gd name="connsiteX148" fmla="*/ 404469 w 4833822"/>
              <a:gd name="connsiteY148" fmla="*/ 4684085 h 5869465"/>
              <a:gd name="connsiteX149" fmla="*/ 218113 w 4833822"/>
              <a:gd name="connsiteY149" fmla="*/ 4838188 h 5869465"/>
              <a:gd name="connsiteX150" fmla="*/ 347132 w 4833822"/>
              <a:gd name="connsiteY150" fmla="*/ 5357838 h 5869465"/>
              <a:gd name="connsiteX151" fmla="*/ 218113 w 4833822"/>
              <a:gd name="connsiteY151" fmla="*/ 4992290 h 5869465"/>
              <a:gd name="connsiteX152" fmla="*/ 289789 w 4833822"/>
              <a:gd name="connsiteY152" fmla="*/ 4884779 h 5869465"/>
              <a:gd name="connsiteX153" fmla="*/ 271869 w 4833822"/>
              <a:gd name="connsiteY153" fmla="*/ 4870446 h 5869465"/>
              <a:gd name="connsiteX154" fmla="*/ 304127 w 4833822"/>
              <a:gd name="connsiteY154" fmla="*/ 4777263 h 5869465"/>
              <a:gd name="connsiteX155" fmla="*/ 400887 w 4833822"/>
              <a:gd name="connsiteY155" fmla="*/ 4694837 h 5869465"/>
              <a:gd name="connsiteX156" fmla="*/ 404469 w 4833822"/>
              <a:gd name="connsiteY156" fmla="*/ 4687667 h 5869465"/>
              <a:gd name="connsiteX157" fmla="*/ 408056 w 4833822"/>
              <a:gd name="connsiteY157" fmla="*/ 4687667 h 5869465"/>
              <a:gd name="connsiteX158" fmla="*/ 569323 w 4833822"/>
              <a:gd name="connsiteY158" fmla="*/ 4644663 h 5869465"/>
              <a:gd name="connsiteX159" fmla="*/ 777186 w 4833822"/>
              <a:gd name="connsiteY159" fmla="*/ 4755761 h 5869465"/>
              <a:gd name="connsiteX160" fmla="*/ 1250249 w 4833822"/>
              <a:gd name="connsiteY160" fmla="*/ 4587320 h 5869465"/>
              <a:gd name="connsiteX161" fmla="*/ 1497530 w 4833822"/>
              <a:gd name="connsiteY161" fmla="*/ 4483397 h 5869465"/>
              <a:gd name="connsiteX162" fmla="*/ 3393360 w 4833822"/>
              <a:gd name="connsiteY162" fmla="*/ 4442627 h 5869465"/>
              <a:gd name="connsiteX163" fmla="*/ 3271511 w 4833822"/>
              <a:gd name="connsiteY163" fmla="*/ 4479810 h 5869465"/>
              <a:gd name="connsiteX164" fmla="*/ 3486538 w 4833822"/>
              <a:gd name="connsiteY164" fmla="*/ 4608828 h 5869465"/>
              <a:gd name="connsiteX165" fmla="*/ 4092197 w 4833822"/>
              <a:gd name="connsiteY165" fmla="*/ 4942122 h 5869465"/>
              <a:gd name="connsiteX166" fmla="*/ 3873588 w 4833822"/>
              <a:gd name="connsiteY166" fmla="*/ 4942122 h 5869465"/>
              <a:gd name="connsiteX167" fmla="*/ 4002606 w 4833822"/>
              <a:gd name="connsiteY167" fmla="*/ 5071135 h 5869465"/>
              <a:gd name="connsiteX168" fmla="*/ 4106535 w 4833822"/>
              <a:gd name="connsiteY168" fmla="*/ 5042464 h 5869465"/>
              <a:gd name="connsiteX169" fmla="*/ 4325144 w 4833822"/>
              <a:gd name="connsiteY169" fmla="*/ 4716339 h 5869465"/>
              <a:gd name="connsiteX170" fmla="*/ 4038441 w 4833822"/>
              <a:gd name="connsiteY170" fmla="*/ 4626748 h 5869465"/>
              <a:gd name="connsiteX171" fmla="*/ 3624178 w 4833822"/>
              <a:gd name="connsiteY171" fmla="*/ 4613136 h 5869465"/>
              <a:gd name="connsiteX172" fmla="*/ 3486739 w 4833822"/>
              <a:gd name="connsiteY172" fmla="*/ 4587357 h 5869465"/>
              <a:gd name="connsiteX173" fmla="*/ 3486739 w 4833822"/>
              <a:gd name="connsiteY173" fmla="*/ 4591352 h 5869465"/>
              <a:gd name="connsiteX174" fmla="*/ 3485394 w 4833822"/>
              <a:gd name="connsiteY174" fmla="*/ 4588663 h 5869465"/>
              <a:gd name="connsiteX175" fmla="*/ 3486706 w 4833822"/>
              <a:gd name="connsiteY175" fmla="*/ 4587351 h 5869465"/>
              <a:gd name="connsiteX176" fmla="*/ 3486538 w 4833822"/>
              <a:gd name="connsiteY176" fmla="*/ 4587320 h 5869465"/>
              <a:gd name="connsiteX177" fmla="*/ 3543876 w 4833822"/>
              <a:gd name="connsiteY177" fmla="*/ 4526396 h 5869465"/>
              <a:gd name="connsiteX178" fmla="*/ 4518674 w 4833822"/>
              <a:gd name="connsiteY178" fmla="*/ 4673334 h 5869465"/>
              <a:gd name="connsiteX179" fmla="*/ 4328731 w 4833822"/>
              <a:gd name="connsiteY179" fmla="*/ 4870446 h 5869465"/>
              <a:gd name="connsiteX180" fmla="*/ 4457745 w 4833822"/>
              <a:gd name="connsiteY180" fmla="*/ 4798765 h 5869465"/>
              <a:gd name="connsiteX181" fmla="*/ 4579599 w 4833822"/>
              <a:gd name="connsiteY181" fmla="*/ 4791602 h 5869465"/>
              <a:gd name="connsiteX182" fmla="*/ 4500754 w 4833822"/>
              <a:gd name="connsiteY182" fmla="*/ 4870446 h 5869465"/>
              <a:gd name="connsiteX183" fmla="*/ 4314393 w 4833822"/>
              <a:gd name="connsiteY183" fmla="*/ 5103394 h 5869465"/>
              <a:gd name="connsiteX184" fmla="*/ 4346651 w 4833822"/>
              <a:gd name="connsiteY184" fmla="*/ 5167900 h 5869465"/>
              <a:gd name="connsiteX185" fmla="*/ 4403989 w 4833822"/>
              <a:gd name="connsiteY185" fmla="*/ 5117727 h 5869465"/>
              <a:gd name="connsiteX186" fmla="*/ 4482833 w 4833822"/>
              <a:gd name="connsiteY186" fmla="*/ 4927784 h 5869465"/>
              <a:gd name="connsiteX187" fmla="*/ 4590350 w 4833822"/>
              <a:gd name="connsiteY187" fmla="*/ 4906282 h 5869465"/>
              <a:gd name="connsiteX188" fmla="*/ 4608265 w 4833822"/>
              <a:gd name="connsiteY188" fmla="*/ 4988708 h 5869465"/>
              <a:gd name="connsiteX189" fmla="*/ 4608265 w 4833822"/>
              <a:gd name="connsiteY189" fmla="*/ 4992290 h 5869465"/>
              <a:gd name="connsiteX190" fmla="*/ 4421909 w 4833822"/>
              <a:gd name="connsiteY190" fmla="*/ 5203735 h 5869465"/>
              <a:gd name="connsiteX191" fmla="*/ 4608265 w 4833822"/>
              <a:gd name="connsiteY191" fmla="*/ 4992290 h 5869465"/>
              <a:gd name="connsiteX192" fmla="*/ 4611852 w 4833822"/>
              <a:gd name="connsiteY192" fmla="*/ 4988708 h 5869465"/>
              <a:gd name="connsiteX193" fmla="*/ 4611852 w 4833822"/>
              <a:gd name="connsiteY193" fmla="*/ 4985126 h 5869465"/>
              <a:gd name="connsiteX194" fmla="*/ 4694279 w 4833822"/>
              <a:gd name="connsiteY194" fmla="*/ 4970788 h 5869465"/>
              <a:gd name="connsiteX195" fmla="*/ 4651275 w 4833822"/>
              <a:gd name="connsiteY195" fmla="*/ 4795184 h 5869465"/>
              <a:gd name="connsiteX196" fmla="*/ 4572429 w 4833822"/>
              <a:gd name="connsiteY196" fmla="*/ 4676916 h 5869465"/>
              <a:gd name="connsiteX197" fmla="*/ 4583181 w 4833822"/>
              <a:gd name="connsiteY197" fmla="*/ 4583739 h 5869465"/>
              <a:gd name="connsiteX198" fmla="*/ 4436247 w 4833822"/>
              <a:gd name="connsiteY198" fmla="*/ 4537152 h 5869465"/>
              <a:gd name="connsiteX199" fmla="*/ 3504459 w 4833822"/>
              <a:gd name="connsiteY199" fmla="*/ 4451138 h 5869465"/>
              <a:gd name="connsiteX200" fmla="*/ 3393360 w 4833822"/>
              <a:gd name="connsiteY200" fmla="*/ 4442627 h 5869465"/>
              <a:gd name="connsiteX201" fmla="*/ 655337 w 4833822"/>
              <a:gd name="connsiteY201" fmla="*/ 4311369 h 5869465"/>
              <a:gd name="connsiteX202" fmla="*/ 637416 w 4833822"/>
              <a:gd name="connsiteY202" fmla="*/ 4368712 h 5869465"/>
              <a:gd name="connsiteX203" fmla="*/ 863200 w 4833822"/>
              <a:gd name="connsiteY203" fmla="*/ 4472641 h 5869465"/>
              <a:gd name="connsiteX204" fmla="*/ 734181 w 4833822"/>
              <a:gd name="connsiteY204" fmla="*/ 4332876 h 5869465"/>
              <a:gd name="connsiteX205" fmla="*/ 655337 w 4833822"/>
              <a:gd name="connsiteY205" fmla="*/ 4311369 h 5869465"/>
              <a:gd name="connsiteX206" fmla="*/ 465399 w 4833822"/>
              <a:gd name="connsiteY206" fmla="*/ 4271952 h 5869465"/>
              <a:gd name="connsiteX207" fmla="*/ 465399 w 4833822"/>
              <a:gd name="connsiteY207" fmla="*/ 4472641 h 5869465"/>
              <a:gd name="connsiteX208" fmla="*/ 501234 w 4833822"/>
              <a:gd name="connsiteY208" fmla="*/ 4529983 h 5869465"/>
              <a:gd name="connsiteX209" fmla="*/ 554990 w 4833822"/>
              <a:gd name="connsiteY209" fmla="*/ 4476228 h 5869465"/>
              <a:gd name="connsiteX210" fmla="*/ 465399 w 4833822"/>
              <a:gd name="connsiteY210" fmla="*/ 4271952 h 5869465"/>
              <a:gd name="connsiteX211" fmla="*/ 4325169 w 4833822"/>
              <a:gd name="connsiteY211" fmla="*/ 4191055 h 5869465"/>
              <a:gd name="connsiteX212" fmla="*/ 3959602 w 4833822"/>
              <a:gd name="connsiteY212" fmla="*/ 4397383 h 5869465"/>
              <a:gd name="connsiteX213" fmla="*/ 4360985 w 4833822"/>
              <a:gd name="connsiteY213" fmla="*/ 4307787 h 5869465"/>
              <a:gd name="connsiteX214" fmla="*/ 4278558 w 4833822"/>
              <a:gd name="connsiteY214" fmla="*/ 4418885 h 5869465"/>
              <a:gd name="connsiteX215" fmla="*/ 4454163 w 4833822"/>
              <a:gd name="connsiteY215" fmla="*/ 4372294 h 5869465"/>
              <a:gd name="connsiteX216" fmla="*/ 4368153 w 4833822"/>
              <a:gd name="connsiteY216" fmla="*/ 4196689 h 5869465"/>
              <a:gd name="connsiteX217" fmla="*/ 4325169 w 4833822"/>
              <a:gd name="connsiteY217" fmla="*/ 4191055 h 5869465"/>
              <a:gd name="connsiteX218" fmla="*/ 4156709 w 4833822"/>
              <a:gd name="connsiteY218" fmla="*/ 4157267 h 5869465"/>
              <a:gd name="connsiteX219" fmla="*/ 3748157 w 4833822"/>
              <a:gd name="connsiteY219" fmla="*/ 4239693 h 5869465"/>
              <a:gd name="connsiteX220" fmla="*/ 3529543 w 4833822"/>
              <a:gd name="connsiteY220" fmla="*/ 4361542 h 5869465"/>
              <a:gd name="connsiteX221" fmla="*/ 3805494 w 4833822"/>
              <a:gd name="connsiteY221" fmla="*/ 4264783 h 5869465"/>
              <a:gd name="connsiteX222" fmla="*/ 4156709 w 4833822"/>
              <a:gd name="connsiteY222" fmla="*/ 4157267 h 5869465"/>
              <a:gd name="connsiteX223" fmla="*/ 399937 w 4833822"/>
              <a:gd name="connsiteY223" fmla="*/ 4113479 h 5869465"/>
              <a:gd name="connsiteX224" fmla="*/ 210944 w 4833822"/>
              <a:gd name="connsiteY224" fmla="*/ 4193107 h 5869465"/>
              <a:gd name="connsiteX225" fmla="*/ 124936 w 4833822"/>
              <a:gd name="connsiteY225" fmla="*/ 4336458 h 5869465"/>
              <a:gd name="connsiteX226" fmla="*/ 275451 w 4833822"/>
              <a:gd name="connsiteY226" fmla="*/ 4329289 h 5869465"/>
              <a:gd name="connsiteX227" fmla="*/ 304127 w 4833822"/>
              <a:gd name="connsiteY227" fmla="*/ 4347209 h 5869465"/>
              <a:gd name="connsiteX228" fmla="*/ 271869 w 4833822"/>
              <a:gd name="connsiteY228" fmla="*/ 4583739 h 5869465"/>
              <a:gd name="connsiteX229" fmla="*/ 311291 w 4833822"/>
              <a:gd name="connsiteY229" fmla="*/ 4426054 h 5869465"/>
              <a:gd name="connsiteX230" fmla="*/ 243203 w 4833822"/>
              <a:gd name="connsiteY230" fmla="*/ 4218191 h 5869465"/>
              <a:gd name="connsiteX231" fmla="*/ 1214409 w 4833822"/>
              <a:gd name="connsiteY231" fmla="*/ 4196689 h 5869465"/>
              <a:gd name="connsiteX232" fmla="*/ 465399 w 4833822"/>
              <a:gd name="connsiteY232" fmla="*/ 4114262 h 5869465"/>
              <a:gd name="connsiteX233" fmla="*/ 399937 w 4833822"/>
              <a:gd name="connsiteY233" fmla="*/ 4113479 h 5869465"/>
              <a:gd name="connsiteX234" fmla="*/ 2524908 w 4833822"/>
              <a:gd name="connsiteY234" fmla="*/ 2979180 h 5869465"/>
              <a:gd name="connsiteX235" fmla="*/ 2732856 w 4833822"/>
              <a:gd name="connsiteY235" fmla="*/ 3621099 h 5869465"/>
              <a:gd name="connsiteX236" fmla="*/ 2775802 w 4833822"/>
              <a:gd name="connsiteY236" fmla="*/ 3691168 h 5869465"/>
              <a:gd name="connsiteX237" fmla="*/ 2823267 w 4833822"/>
              <a:gd name="connsiteY237" fmla="*/ 3614318 h 5869465"/>
              <a:gd name="connsiteX238" fmla="*/ 2879774 w 4833822"/>
              <a:gd name="connsiteY238" fmla="*/ 3404112 h 5869465"/>
              <a:gd name="connsiteX239" fmla="*/ 2920458 w 4833822"/>
              <a:gd name="connsiteY239" fmla="*/ 3937537 h 5869465"/>
              <a:gd name="connsiteX240" fmla="*/ 3132925 w 4833822"/>
              <a:gd name="connsiteY240" fmla="*/ 3878770 h 5869465"/>
              <a:gd name="connsiteX241" fmla="*/ 2879774 w 4833822"/>
              <a:gd name="connsiteY241" fmla="*/ 4253978 h 5869465"/>
              <a:gd name="connsiteX242" fmla="*/ 2131619 w 4833822"/>
              <a:gd name="connsiteY242" fmla="*/ 4201992 h 5869465"/>
              <a:gd name="connsiteX243" fmla="*/ 1894289 w 4833822"/>
              <a:gd name="connsiteY243" fmla="*/ 3851648 h 5869465"/>
              <a:gd name="connsiteX244" fmla="*/ 2075111 w 4833822"/>
              <a:gd name="connsiteY244" fmla="*/ 3939799 h 5869465"/>
              <a:gd name="connsiteX245" fmla="*/ 2086414 w 4833822"/>
              <a:gd name="connsiteY245" fmla="*/ 3424454 h 5869465"/>
              <a:gd name="connsiteX246" fmla="*/ 2163263 w 4833822"/>
              <a:gd name="connsiteY246" fmla="*/ 3569113 h 5869465"/>
              <a:gd name="connsiteX247" fmla="*/ 2224289 w 4833822"/>
              <a:gd name="connsiteY247" fmla="*/ 3614318 h 5869465"/>
              <a:gd name="connsiteX248" fmla="*/ 2242372 w 4833822"/>
              <a:gd name="connsiteY248" fmla="*/ 3551030 h 5869465"/>
              <a:gd name="connsiteX249" fmla="*/ 2524908 w 4833822"/>
              <a:gd name="connsiteY249" fmla="*/ 2979180 h 5869465"/>
              <a:gd name="connsiteX250" fmla="*/ 2540406 w 4833822"/>
              <a:gd name="connsiteY250" fmla="*/ 2171839 h 5869465"/>
              <a:gd name="connsiteX251" fmla="*/ 2092432 w 4833822"/>
              <a:gd name="connsiteY251" fmla="*/ 3078536 h 5869465"/>
              <a:gd name="connsiteX252" fmla="*/ 2063761 w 4833822"/>
              <a:gd name="connsiteY252" fmla="*/ 3178883 h 5869465"/>
              <a:gd name="connsiteX253" fmla="*/ 1967001 w 4833822"/>
              <a:gd name="connsiteY253" fmla="*/ 3107207 h 5869465"/>
              <a:gd name="connsiteX254" fmla="*/ 1845152 w 4833822"/>
              <a:gd name="connsiteY254" fmla="*/ 2877843 h 5869465"/>
              <a:gd name="connsiteX255" fmla="*/ 1827232 w 4833822"/>
              <a:gd name="connsiteY255" fmla="*/ 3694950 h 5869465"/>
              <a:gd name="connsiteX256" fmla="*/ 1540529 w 4833822"/>
              <a:gd name="connsiteY256" fmla="*/ 3555181 h 5869465"/>
              <a:gd name="connsiteX257" fmla="*/ 1916828 w 4833822"/>
              <a:gd name="connsiteY257" fmla="*/ 4110670 h 5869465"/>
              <a:gd name="connsiteX258" fmla="*/ 3103066 w 4833822"/>
              <a:gd name="connsiteY258" fmla="*/ 4193097 h 5869465"/>
              <a:gd name="connsiteX259" fmla="*/ 3504448 w 4833822"/>
              <a:gd name="connsiteY259" fmla="*/ 3598185 h 5869465"/>
              <a:gd name="connsiteX260" fmla="*/ 3167572 w 4833822"/>
              <a:gd name="connsiteY260" fmla="*/ 3691363 h 5869465"/>
              <a:gd name="connsiteX261" fmla="*/ 3103066 w 4833822"/>
              <a:gd name="connsiteY261" fmla="*/ 2845589 h 5869465"/>
              <a:gd name="connsiteX262" fmla="*/ 3013470 w 4833822"/>
              <a:gd name="connsiteY262" fmla="*/ 3178883 h 5869465"/>
              <a:gd name="connsiteX263" fmla="*/ 2938212 w 4833822"/>
              <a:gd name="connsiteY263" fmla="*/ 3300732 h 5869465"/>
              <a:gd name="connsiteX264" fmla="*/ 2870119 w 4833822"/>
              <a:gd name="connsiteY264" fmla="*/ 3189634 h 5869465"/>
              <a:gd name="connsiteX265" fmla="*/ 2540406 w 4833822"/>
              <a:gd name="connsiteY265" fmla="*/ 2171839 h 5869465"/>
              <a:gd name="connsiteX266" fmla="*/ 357884 w 4833822"/>
              <a:gd name="connsiteY266" fmla="*/ 2100168 h 5869465"/>
              <a:gd name="connsiteX267" fmla="*/ 422396 w 4833822"/>
              <a:gd name="connsiteY267" fmla="*/ 2182595 h 5869465"/>
              <a:gd name="connsiteX268" fmla="*/ 522738 w 4833822"/>
              <a:gd name="connsiteY268" fmla="*/ 2684326 h 5869465"/>
              <a:gd name="connsiteX269" fmla="*/ 490485 w 4833822"/>
              <a:gd name="connsiteY269" fmla="*/ 2824096 h 5869465"/>
              <a:gd name="connsiteX270" fmla="*/ 386555 w 4833822"/>
              <a:gd name="connsiteY270" fmla="*/ 2723749 h 5869465"/>
              <a:gd name="connsiteX271" fmla="*/ 286208 w 4833822"/>
              <a:gd name="connsiteY271" fmla="*/ 2182595 h 5869465"/>
              <a:gd name="connsiteX272" fmla="*/ 357884 w 4833822"/>
              <a:gd name="connsiteY272" fmla="*/ 2100168 h 5869465"/>
              <a:gd name="connsiteX273" fmla="*/ 4036204 w 4833822"/>
              <a:gd name="connsiteY273" fmla="*/ 682777 h 5869465"/>
              <a:gd name="connsiteX274" fmla="*/ 4110123 w 4833822"/>
              <a:gd name="connsiteY274" fmla="*/ 745492 h 5869465"/>
              <a:gd name="connsiteX275" fmla="*/ 4063531 w 4833822"/>
              <a:gd name="connsiteY275" fmla="*/ 1555436 h 5869465"/>
              <a:gd name="connsiteX276" fmla="*/ 3938100 w 4833822"/>
              <a:gd name="connsiteY276" fmla="*/ 1243642 h 5869465"/>
              <a:gd name="connsiteX277" fmla="*/ 3970353 w 4833822"/>
              <a:gd name="connsiteY277" fmla="*/ 749079 h 5869465"/>
              <a:gd name="connsiteX278" fmla="*/ 4036204 w 4833822"/>
              <a:gd name="connsiteY278" fmla="*/ 682777 h 5869465"/>
              <a:gd name="connsiteX279" fmla="*/ 915320 w 4833822"/>
              <a:gd name="connsiteY279" fmla="*/ 424348 h 5869465"/>
              <a:gd name="connsiteX280" fmla="*/ 1020430 w 4833822"/>
              <a:gd name="connsiteY280" fmla="*/ 1105110 h 5869465"/>
              <a:gd name="connsiteX281" fmla="*/ 811383 w 4833822"/>
              <a:gd name="connsiteY281" fmla="*/ 1065524 h 5869465"/>
              <a:gd name="connsiteX282" fmla="*/ 915320 w 4833822"/>
              <a:gd name="connsiteY282" fmla="*/ 424348 h 5869465"/>
              <a:gd name="connsiteX283" fmla="*/ 2476926 w 4833822"/>
              <a:gd name="connsiteY283" fmla="*/ 91182 h 5869465"/>
              <a:gd name="connsiteX284" fmla="*/ 2908975 w 4833822"/>
              <a:gd name="connsiteY284" fmla="*/ 476896 h 5869465"/>
              <a:gd name="connsiteX285" fmla="*/ 3113822 w 4833822"/>
              <a:gd name="connsiteY285" fmla="*/ 1526760 h 5869465"/>
              <a:gd name="connsiteX286" fmla="*/ 3282263 w 4833822"/>
              <a:gd name="connsiteY286" fmla="*/ 845838 h 5869465"/>
              <a:gd name="connsiteX287" fmla="*/ 3257173 w 4833822"/>
              <a:gd name="connsiteY287" fmla="*/ 706069 h 5869465"/>
              <a:gd name="connsiteX288" fmla="*/ 3278681 w 4833822"/>
              <a:gd name="connsiteY288" fmla="*/ 616473 h 5869465"/>
              <a:gd name="connsiteX289" fmla="*/ 3361107 w 4833822"/>
              <a:gd name="connsiteY289" fmla="*/ 673816 h 5869465"/>
              <a:gd name="connsiteX290" fmla="*/ 3884339 w 4833822"/>
              <a:gd name="connsiteY290" fmla="*/ 1985486 h 5869465"/>
              <a:gd name="connsiteX291" fmla="*/ 3776823 w 4833822"/>
              <a:gd name="connsiteY291" fmla="*/ 2605481 h 5869465"/>
              <a:gd name="connsiteX292" fmla="*/ 4002606 w 4833822"/>
              <a:gd name="connsiteY292" fmla="*/ 2386872 h 5869465"/>
              <a:gd name="connsiteX293" fmla="*/ 4059943 w 4833822"/>
              <a:gd name="connsiteY293" fmla="*/ 2322361 h 5869465"/>
              <a:gd name="connsiteX294" fmla="*/ 4117286 w 4833822"/>
              <a:gd name="connsiteY294" fmla="*/ 2397623 h 5869465"/>
              <a:gd name="connsiteX295" fmla="*/ 4131625 w 4833822"/>
              <a:gd name="connsiteY295" fmla="*/ 3211145 h 5869465"/>
              <a:gd name="connsiteX296" fmla="*/ 3755321 w 4833822"/>
              <a:gd name="connsiteY296" fmla="*/ 4042587 h 5869465"/>
              <a:gd name="connsiteX297" fmla="*/ 3723067 w 4833822"/>
              <a:gd name="connsiteY297" fmla="*/ 4117844 h 5869465"/>
              <a:gd name="connsiteX298" fmla="*/ 4099366 w 4833822"/>
              <a:gd name="connsiteY298" fmla="*/ 4056920 h 5869465"/>
              <a:gd name="connsiteX299" fmla="*/ 4550927 w 4833822"/>
              <a:gd name="connsiteY299" fmla="*/ 4408134 h 5869465"/>
              <a:gd name="connsiteX300" fmla="*/ 4604683 w 4833822"/>
              <a:gd name="connsiteY300" fmla="*/ 4508481 h 5869465"/>
              <a:gd name="connsiteX301" fmla="*/ 4576011 w 4833822"/>
              <a:gd name="connsiteY301" fmla="*/ 5350674 h 5869465"/>
              <a:gd name="connsiteX302" fmla="*/ 4432660 w 4833822"/>
              <a:gd name="connsiteY302" fmla="*/ 5411598 h 5869465"/>
              <a:gd name="connsiteX303" fmla="*/ 3999019 w 4833822"/>
              <a:gd name="connsiteY303" fmla="*/ 5644545 h 5869465"/>
              <a:gd name="connsiteX304" fmla="*/ 3192667 w 4833822"/>
              <a:gd name="connsiteY304" fmla="*/ 5576452 h 5869465"/>
              <a:gd name="connsiteX305" fmla="*/ 2662265 w 4833822"/>
              <a:gd name="connsiteY305" fmla="*/ 4945704 h 5869465"/>
              <a:gd name="connsiteX306" fmla="*/ 2680186 w 4833822"/>
              <a:gd name="connsiteY306" fmla="*/ 5264660 h 5869465"/>
              <a:gd name="connsiteX307" fmla="*/ 2655096 w 4833822"/>
              <a:gd name="connsiteY307" fmla="*/ 5576452 h 5869465"/>
              <a:gd name="connsiteX308" fmla="*/ 2063771 w 4833822"/>
              <a:gd name="connsiteY308" fmla="*/ 5863154 h 5869465"/>
              <a:gd name="connsiteX309" fmla="*/ 1827242 w 4833822"/>
              <a:gd name="connsiteY309" fmla="*/ 5812981 h 5869465"/>
              <a:gd name="connsiteX310" fmla="*/ 1594295 w 4833822"/>
              <a:gd name="connsiteY310" fmla="*/ 5271829 h 5869465"/>
              <a:gd name="connsiteX311" fmla="*/ 1952673 w 4833822"/>
              <a:gd name="connsiteY311" fmla="*/ 4737841 h 5869465"/>
              <a:gd name="connsiteX312" fmla="*/ 2020761 w 4833822"/>
              <a:gd name="connsiteY312" fmla="*/ 4605241 h 5869465"/>
              <a:gd name="connsiteX313" fmla="*/ 1841575 w 4833822"/>
              <a:gd name="connsiteY313" fmla="*/ 4748592 h 5869465"/>
              <a:gd name="connsiteX314" fmla="*/ 884697 w 4833822"/>
              <a:gd name="connsiteY314" fmla="*/ 5494025 h 5869465"/>
              <a:gd name="connsiteX315" fmla="*/ 547826 w 4833822"/>
              <a:gd name="connsiteY315" fmla="*/ 5526278 h 5869465"/>
              <a:gd name="connsiteX316" fmla="*/ 357883 w 4833822"/>
              <a:gd name="connsiteY316" fmla="*/ 5468941 h 5869465"/>
              <a:gd name="connsiteX317" fmla="*/ 89095 w 4833822"/>
              <a:gd name="connsiteY317" fmla="*/ 5042464 h 5869465"/>
              <a:gd name="connsiteX318" fmla="*/ 46091 w 4833822"/>
              <a:gd name="connsiteY318" fmla="*/ 4691255 h 5869465"/>
              <a:gd name="connsiteX319" fmla="*/ 440310 w 4833822"/>
              <a:gd name="connsiteY319" fmla="*/ 4042587 h 5869465"/>
              <a:gd name="connsiteX320" fmla="*/ 1020884 w 4833822"/>
              <a:gd name="connsiteY320" fmla="*/ 4092760 h 5869465"/>
              <a:gd name="connsiteX321" fmla="*/ 798688 w 4833822"/>
              <a:gd name="connsiteY321" fmla="*/ 3920738 h 5869465"/>
              <a:gd name="connsiteX322" fmla="*/ 766435 w 4833822"/>
              <a:gd name="connsiteY322" fmla="*/ 3863395 h 5869465"/>
              <a:gd name="connsiteX323" fmla="*/ 838110 w 4833822"/>
              <a:gd name="connsiteY323" fmla="*/ 3841893 h 5869465"/>
              <a:gd name="connsiteX324" fmla="*/ 1060306 w 4833822"/>
              <a:gd name="connsiteY324" fmla="*/ 3935071 h 5869465"/>
              <a:gd name="connsiteX325" fmla="*/ 777186 w 4833822"/>
              <a:gd name="connsiteY325" fmla="*/ 3436923 h 5869465"/>
              <a:gd name="connsiteX326" fmla="*/ 723430 w 4833822"/>
              <a:gd name="connsiteY326" fmla="*/ 2902940 h 5869465"/>
              <a:gd name="connsiteX327" fmla="*/ 727012 w 4833822"/>
              <a:gd name="connsiteY327" fmla="*/ 2204099 h 5869465"/>
              <a:gd name="connsiteX328" fmla="*/ 762853 w 4833822"/>
              <a:gd name="connsiteY328" fmla="*/ 2071499 h 5869465"/>
              <a:gd name="connsiteX329" fmla="*/ 1017302 w 4833822"/>
              <a:gd name="connsiteY329" fmla="*/ 2372534 h 5869465"/>
              <a:gd name="connsiteX330" fmla="*/ 1139151 w 4833822"/>
              <a:gd name="connsiteY330" fmla="*/ 2411956 h 5869465"/>
              <a:gd name="connsiteX331" fmla="*/ 1110480 w 4833822"/>
              <a:gd name="connsiteY331" fmla="*/ 2300858 h 5869465"/>
              <a:gd name="connsiteX332" fmla="*/ 1135564 w 4833822"/>
              <a:gd name="connsiteY332" fmla="*/ 1412080 h 5869465"/>
              <a:gd name="connsiteX333" fmla="*/ 1493942 w 4833822"/>
              <a:gd name="connsiteY333" fmla="*/ 752660 h 5869465"/>
              <a:gd name="connsiteX334" fmla="*/ 1547703 w 4833822"/>
              <a:gd name="connsiteY334" fmla="*/ 698905 h 5869465"/>
              <a:gd name="connsiteX335" fmla="*/ 1597877 w 4833822"/>
              <a:gd name="connsiteY335" fmla="*/ 792083 h 5869465"/>
              <a:gd name="connsiteX336" fmla="*/ 2070940 w 4833822"/>
              <a:gd name="connsiteY336" fmla="*/ 1566182 h 5869465"/>
              <a:gd name="connsiteX337" fmla="*/ 1926239 w 4833822"/>
              <a:gd name="connsiteY337" fmla="*/ 827355 h 5869465"/>
              <a:gd name="connsiteX338" fmla="*/ 2257661 w 4833822"/>
              <a:gd name="connsiteY338" fmla="*/ 146852 h 5869465"/>
              <a:gd name="connsiteX339" fmla="*/ 2476926 w 4833822"/>
              <a:gd name="connsiteY339" fmla="*/ 91182 h 5869465"/>
              <a:gd name="connsiteX0" fmla="*/ 2144854 w 4833822"/>
              <a:gd name="connsiteY0" fmla="*/ 5515446 h 5889095"/>
              <a:gd name="connsiteX1" fmla="*/ 2053020 w 4833822"/>
              <a:gd name="connsiteY1" fmla="*/ 5524406 h 5889095"/>
              <a:gd name="connsiteX2" fmla="*/ 1959837 w 4833822"/>
              <a:gd name="connsiteY2" fmla="*/ 5599664 h 5889095"/>
              <a:gd name="connsiteX3" fmla="*/ 2045851 w 4833822"/>
              <a:gd name="connsiteY3" fmla="*/ 5717931 h 5889095"/>
              <a:gd name="connsiteX4" fmla="*/ 2042269 w 4833822"/>
              <a:gd name="connsiteY4" fmla="*/ 5621166 h 5889095"/>
              <a:gd name="connsiteX5" fmla="*/ 2106775 w 4833822"/>
              <a:gd name="connsiteY5" fmla="*/ 5556659 h 5889095"/>
              <a:gd name="connsiteX6" fmla="*/ 2128277 w 4833822"/>
              <a:gd name="connsiteY6" fmla="*/ 5628335 h 5889095"/>
              <a:gd name="connsiteX7" fmla="*/ 2164118 w 4833822"/>
              <a:gd name="connsiteY7" fmla="*/ 5678508 h 5889095"/>
              <a:gd name="connsiteX8" fmla="*/ 2232206 w 4833822"/>
              <a:gd name="connsiteY8" fmla="*/ 5642673 h 5889095"/>
              <a:gd name="connsiteX9" fmla="*/ 2228624 w 4833822"/>
              <a:gd name="connsiteY9" fmla="*/ 5549490 h 5889095"/>
              <a:gd name="connsiteX10" fmla="*/ 2144854 w 4833822"/>
              <a:gd name="connsiteY10" fmla="*/ 5515446 h 5889095"/>
              <a:gd name="connsiteX11" fmla="*/ 2508163 w 4833822"/>
              <a:gd name="connsiteY11" fmla="*/ 5484984 h 5889095"/>
              <a:gd name="connsiteX12" fmla="*/ 2407811 w 4833822"/>
              <a:gd name="connsiteY12" fmla="*/ 5793194 h 5889095"/>
              <a:gd name="connsiteX13" fmla="*/ 2508163 w 4833822"/>
              <a:gd name="connsiteY13" fmla="*/ 5484984 h 5889095"/>
              <a:gd name="connsiteX14" fmla="*/ 2215080 w 4833822"/>
              <a:gd name="connsiteY14" fmla="*/ 5400449 h 5889095"/>
              <a:gd name="connsiteX15" fmla="*/ 2171282 w 4833822"/>
              <a:gd name="connsiteY15" fmla="*/ 5406139 h 5889095"/>
              <a:gd name="connsiteX16" fmla="*/ 2350473 w 4833822"/>
              <a:gd name="connsiteY16" fmla="*/ 5685678 h 5889095"/>
              <a:gd name="connsiteX17" fmla="*/ 2393478 w 4833822"/>
              <a:gd name="connsiteY17" fmla="*/ 5502904 h 5889095"/>
              <a:gd name="connsiteX18" fmla="*/ 2252871 w 4833822"/>
              <a:gd name="connsiteY18" fmla="*/ 5401604 h 5889095"/>
              <a:gd name="connsiteX19" fmla="*/ 2215080 w 4833822"/>
              <a:gd name="connsiteY19" fmla="*/ 5400449 h 5889095"/>
              <a:gd name="connsiteX20" fmla="*/ 3767359 w 4833822"/>
              <a:gd name="connsiteY20" fmla="*/ 5281491 h 5889095"/>
              <a:gd name="connsiteX21" fmla="*/ 3913003 w 4833822"/>
              <a:gd name="connsiteY21" fmla="*/ 5363134 h 5889095"/>
              <a:gd name="connsiteX22" fmla="*/ 3930923 w 4833822"/>
              <a:gd name="connsiteY22" fmla="*/ 5388223 h 5889095"/>
              <a:gd name="connsiteX23" fmla="*/ 3923759 w 4833822"/>
              <a:gd name="connsiteY23" fmla="*/ 5413308 h 5889095"/>
              <a:gd name="connsiteX24" fmla="*/ 3672890 w 4833822"/>
              <a:gd name="connsiteY24" fmla="*/ 5395387 h 5889095"/>
              <a:gd name="connsiteX25" fmla="*/ 3672890 w 4833822"/>
              <a:gd name="connsiteY25" fmla="*/ 5327298 h 5889095"/>
              <a:gd name="connsiteX26" fmla="*/ 3708731 w 4833822"/>
              <a:gd name="connsiteY26" fmla="*/ 5302209 h 5889095"/>
              <a:gd name="connsiteX27" fmla="*/ 3767359 w 4833822"/>
              <a:gd name="connsiteY27" fmla="*/ 5281491 h 5889095"/>
              <a:gd name="connsiteX28" fmla="*/ 3779366 w 4833822"/>
              <a:gd name="connsiteY28" fmla="*/ 5241680 h 5889095"/>
              <a:gd name="connsiteX29" fmla="*/ 3637059 w 4833822"/>
              <a:gd name="connsiteY29" fmla="*/ 5266375 h 5889095"/>
              <a:gd name="connsiteX30" fmla="*/ 3497289 w 4833822"/>
              <a:gd name="connsiteY30" fmla="*/ 5449143 h 5889095"/>
              <a:gd name="connsiteX31" fmla="*/ 3615557 w 4833822"/>
              <a:gd name="connsiteY31" fmla="*/ 5391806 h 5889095"/>
              <a:gd name="connsiteX32" fmla="*/ 3852086 w 4833822"/>
              <a:gd name="connsiteY32" fmla="*/ 5549490 h 5889095"/>
              <a:gd name="connsiteX33" fmla="*/ 3952433 w 4833822"/>
              <a:gd name="connsiteY33" fmla="*/ 5377468 h 5889095"/>
              <a:gd name="connsiteX34" fmla="*/ 3945496 w 4833822"/>
              <a:gd name="connsiteY34" fmla="*/ 5360663 h 5889095"/>
              <a:gd name="connsiteX35" fmla="*/ 3938093 w 4833822"/>
              <a:gd name="connsiteY35" fmla="*/ 5360663 h 5889095"/>
              <a:gd name="connsiteX36" fmla="*/ 3927341 w 4833822"/>
              <a:gd name="connsiteY36" fmla="*/ 5360663 h 5889095"/>
              <a:gd name="connsiteX37" fmla="*/ 3909418 w 4833822"/>
              <a:gd name="connsiteY37" fmla="*/ 5355956 h 5889095"/>
              <a:gd name="connsiteX38" fmla="*/ 3920171 w 4833822"/>
              <a:gd name="connsiteY38" fmla="*/ 5355956 h 5889095"/>
              <a:gd name="connsiteX39" fmla="*/ 3945252 w 4833822"/>
              <a:gd name="connsiteY39" fmla="*/ 5360073 h 5889095"/>
              <a:gd name="connsiteX40" fmla="*/ 3928739 w 4833822"/>
              <a:gd name="connsiteY40" fmla="*/ 5320073 h 5889095"/>
              <a:gd name="connsiteX41" fmla="*/ 3822967 w 4833822"/>
              <a:gd name="connsiteY41" fmla="*/ 5243975 h 5889095"/>
              <a:gd name="connsiteX42" fmla="*/ 3779366 w 4833822"/>
              <a:gd name="connsiteY42" fmla="*/ 5241680 h 5889095"/>
              <a:gd name="connsiteX43" fmla="*/ 4196131 w 4833822"/>
              <a:gd name="connsiteY43" fmla="*/ 5097934 h 5889095"/>
              <a:gd name="connsiteX44" fmla="*/ 4235548 w 4833822"/>
              <a:gd name="connsiteY44" fmla="*/ 5327299 h 5889095"/>
              <a:gd name="connsiteX45" fmla="*/ 4454163 w 4833822"/>
              <a:gd name="connsiteY45" fmla="*/ 5330881 h 5889095"/>
              <a:gd name="connsiteX46" fmla="*/ 4196131 w 4833822"/>
              <a:gd name="connsiteY46" fmla="*/ 5097934 h 5889095"/>
              <a:gd name="connsiteX47" fmla="*/ 1174995 w 4833822"/>
              <a:gd name="connsiteY47" fmla="*/ 4782556 h 5889095"/>
              <a:gd name="connsiteX48" fmla="*/ 1250253 w 4833822"/>
              <a:gd name="connsiteY48" fmla="*/ 4829148 h 5889095"/>
              <a:gd name="connsiteX49" fmla="*/ 1035224 w 4833822"/>
              <a:gd name="connsiteY49" fmla="*/ 4940241 h 5889095"/>
              <a:gd name="connsiteX50" fmla="*/ 981463 w 4833822"/>
              <a:gd name="connsiteY50" fmla="*/ 4915157 h 5889095"/>
              <a:gd name="connsiteX51" fmla="*/ 1174995 w 4833822"/>
              <a:gd name="connsiteY51" fmla="*/ 4782556 h 5889095"/>
              <a:gd name="connsiteX52" fmla="*/ 3960412 w 4833822"/>
              <a:gd name="connsiteY52" fmla="*/ 4753281 h 5889095"/>
              <a:gd name="connsiteX53" fmla="*/ 4095776 w 4833822"/>
              <a:gd name="connsiteY53" fmla="*/ 4811226 h 5889095"/>
              <a:gd name="connsiteX54" fmla="*/ 4052767 w 4833822"/>
              <a:gd name="connsiteY54" fmla="*/ 4839896 h 5889095"/>
              <a:gd name="connsiteX55" fmla="*/ 3852081 w 4833822"/>
              <a:gd name="connsiteY55" fmla="*/ 4807645 h 5889095"/>
              <a:gd name="connsiteX56" fmla="*/ 3859245 w 4833822"/>
              <a:gd name="connsiteY56" fmla="*/ 4771806 h 5889095"/>
              <a:gd name="connsiteX57" fmla="*/ 3917370 w 4833822"/>
              <a:gd name="connsiteY57" fmla="*/ 4754281 h 5889095"/>
              <a:gd name="connsiteX58" fmla="*/ 3960412 w 4833822"/>
              <a:gd name="connsiteY58" fmla="*/ 4753281 h 5889095"/>
              <a:gd name="connsiteX59" fmla="*/ 2177948 w 4833822"/>
              <a:gd name="connsiteY59" fmla="*/ 4659031 h 5889095"/>
              <a:gd name="connsiteX60" fmla="*/ 2146198 w 4833822"/>
              <a:gd name="connsiteY60" fmla="*/ 4682213 h 5889095"/>
              <a:gd name="connsiteX61" fmla="*/ 1680303 w 4833822"/>
              <a:gd name="connsiteY61" fmla="*/ 5381055 h 5889095"/>
              <a:gd name="connsiteX62" fmla="*/ 1762730 w 4833822"/>
              <a:gd name="connsiteY62" fmla="*/ 5743015 h 5889095"/>
              <a:gd name="connsiteX63" fmla="*/ 1802152 w 4833822"/>
              <a:gd name="connsiteY63" fmla="*/ 5463482 h 5889095"/>
              <a:gd name="connsiteX64" fmla="*/ 2081691 w 4833822"/>
              <a:gd name="connsiteY64" fmla="*/ 5305792 h 5889095"/>
              <a:gd name="connsiteX65" fmla="*/ 1845157 w 4833822"/>
              <a:gd name="connsiteY65" fmla="*/ 5388219 h 5889095"/>
              <a:gd name="connsiteX66" fmla="*/ 1744810 w 4833822"/>
              <a:gd name="connsiteY66" fmla="*/ 5359553 h 5889095"/>
              <a:gd name="connsiteX67" fmla="*/ 2060189 w 4833822"/>
              <a:gd name="connsiteY67" fmla="*/ 5205450 h 5889095"/>
              <a:gd name="connsiteX68" fmla="*/ 2178451 w 4833822"/>
              <a:gd name="connsiteY68" fmla="*/ 5144520 h 5889095"/>
              <a:gd name="connsiteX69" fmla="*/ 2293136 w 4833822"/>
              <a:gd name="connsiteY69" fmla="*/ 4678631 h 5889095"/>
              <a:gd name="connsiteX70" fmla="*/ 1999259 w 4833822"/>
              <a:gd name="connsiteY70" fmla="*/ 5094352 h 5889095"/>
              <a:gd name="connsiteX71" fmla="*/ 2196371 w 4833822"/>
              <a:gd name="connsiteY71" fmla="*/ 4664293 h 5889095"/>
              <a:gd name="connsiteX72" fmla="*/ 2177948 w 4833822"/>
              <a:gd name="connsiteY72" fmla="*/ 4659031 h 5889095"/>
              <a:gd name="connsiteX73" fmla="*/ 2511745 w 4833822"/>
              <a:gd name="connsiteY73" fmla="*/ 4646378 h 5889095"/>
              <a:gd name="connsiteX74" fmla="*/ 2482010 w 4833822"/>
              <a:gd name="connsiteY74" fmla="*/ 4874674 h 5889095"/>
              <a:gd name="connsiteX75" fmla="*/ 2486655 w 4833822"/>
              <a:gd name="connsiteY75" fmla="*/ 4940239 h 5889095"/>
              <a:gd name="connsiteX76" fmla="*/ 2514429 w 4833822"/>
              <a:gd name="connsiteY76" fmla="*/ 4955918 h 5889095"/>
              <a:gd name="connsiteX77" fmla="*/ 2526077 w 4833822"/>
              <a:gd name="connsiteY77" fmla="*/ 4979664 h 5889095"/>
              <a:gd name="connsiteX78" fmla="*/ 2486655 w 4833822"/>
              <a:gd name="connsiteY78" fmla="*/ 4940242 h 5889095"/>
              <a:gd name="connsiteX79" fmla="*/ 2486655 w 4833822"/>
              <a:gd name="connsiteY79" fmla="*/ 4940245 h 5889095"/>
              <a:gd name="connsiteX80" fmla="*/ 2440069 w 4833822"/>
              <a:gd name="connsiteY80" fmla="*/ 5216201 h 5889095"/>
              <a:gd name="connsiteX81" fmla="*/ 2375563 w 4833822"/>
              <a:gd name="connsiteY81" fmla="*/ 4778973 h 5889095"/>
              <a:gd name="connsiteX82" fmla="*/ 2296718 w 4833822"/>
              <a:gd name="connsiteY82" fmla="*/ 5148108 h 5889095"/>
              <a:gd name="connsiteX83" fmla="*/ 2429318 w 4833822"/>
              <a:gd name="connsiteY83" fmla="*/ 5269957 h 5889095"/>
              <a:gd name="connsiteX84" fmla="*/ 2493825 w 4833822"/>
              <a:gd name="connsiteY84" fmla="*/ 5169610 h 5889095"/>
              <a:gd name="connsiteX85" fmla="*/ 2529665 w 4833822"/>
              <a:gd name="connsiteY85" fmla="*/ 4979667 h 5889095"/>
              <a:gd name="connsiteX86" fmla="*/ 2511745 w 4833822"/>
              <a:gd name="connsiteY86" fmla="*/ 4646378 h 5889095"/>
              <a:gd name="connsiteX87" fmla="*/ 2808528 w 4833822"/>
              <a:gd name="connsiteY87" fmla="*/ 4643912 h 5889095"/>
              <a:gd name="connsiteX88" fmla="*/ 2784115 w 4833822"/>
              <a:gd name="connsiteY88" fmla="*/ 4657129 h 5889095"/>
              <a:gd name="connsiteX89" fmla="*/ 2798448 w 4833822"/>
              <a:gd name="connsiteY89" fmla="*/ 4732387 h 5889095"/>
              <a:gd name="connsiteX90" fmla="*/ 2880875 w 4833822"/>
              <a:gd name="connsiteY90" fmla="*/ 4847067 h 5889095"/>
              <a:gd name="connsiteX91" fmla="*/ 3142493 w 4833822"/>
              <a:gd name="connsiteY91" fmla="*/ 5176779 h 5889095"/>
              <a:gd name="connsiteX92" fmla="*/ 2891625 w 4833822"/>
              <a:gd name="connsiteY92" fmla="*/ 5011920 h 5889095"/>
              <a:gd name="connsiteX93" fmla="*/ 2683768 w 4833822"/>
              <a:gd name="connsiteY93" fmla="*/ 4768222 h 5889095"/>
              <a:gd name="connsiteX94" fmla="*/ 2651515 w 4833822"/>
              <a:gd name="connsiteY94" fmla="*/ 4793311 h 5889095"/>
              <a:gd name="connsiteX95" fmla="*/ 2866541 w 4833822"/>
              <a:gd name="connsiteY95" fmla="*/ 5037010 h 5889095"/>
              <a:gd name="connsiteX96" fmla="*/ 3389773 w 4833822"/>
              <a:gd name="connsiteY96" fmla="*/ 5635504 h 5889095"/>
              <a:gd name="connsiteX97" fmla="*/ 3637059 w 4833822"/>
              <a:gd name="connsiteY97" fmla="*/ 5678508 h 5889095"/>
              <a:gd name="connsiteX98" fmla="*/ 3246422 w 4833822"/>
              <a:gd name="connsiteY98" fmla="*/ 5309379 h 5889095"/>
              <a:gd name="connsiteX99" fmla="*/ 3400524 w 4833822"/>
              <a:gd name="connsiteY99" fmla="*/ 5359553 h 5889095"/>
              <a:gd name="connsiteX100" fmla="*/ 3336018 w 4833822"/>
              <a:gd name="connsiteY100" fmla="*/ 5212614 h 5889095"/>
              <a:gd name="connsiteX101" fmla="*/ 3095901 w 4833822"/>
              <a:gd name="connsiteY101" fmla="*/ 4951001 h 5889095"/>
              <a:gd name="connsiteX102" fmla="*/ 2862954 w 4833822"/>
              <a:gd name="connsiteY102" fmla="*/ 4682213 h 5889095"/>
              <a:gd name="connsiteX103" fmla="*/ 2808528 w 4833822"/>
              <a:gd name="connsiteY103" fmla="*/ 4643912 h 5889095"/>
              <a:gd name="connsiteX104" fmla="*/ 1587125 w 4833822"/>
              <a:gd name="connsiteY104" fmla="*/ 4599787 h 5889095"/>
              <a:gd name="connsiteX105" fmla="*/ 798688 w 4833822"/>
              <a:gd name="connsiteY105" fmla="*/ 4807650 h 5889095"/>
              <a:gd name="connsiteX106" fmla="*/ 780768 w 4833822"/>
              <a:gd name="connsiteY106" fmla="*/ 5431228 h 5889095"/>
              <a:gd name="connsiteX107" fmla="*/ 791519 w 4833822"/>
              <a:gd name="connsiteY107" fmla="*/ 5237704 h 5889095"/>
              <a:gd name="connsiteX108" fmla="*/ 709092 w 4833822"/>
              <a:gd name="connsiteY108" fmla="*/ 4875738 h 5889095"/>
              <a:gd name="connsiteX109" fmla="*/ 368634 w 4833822"/>
              <a:gd name="connsiteY109" fmla="*/ 4886489 h 5889095"/>
              <a:gd name="connsiteX110" fmla="*/ 332793 w 4833822"/>
              <a:gd name="connsiteY110" fmla="*/ 4911579 h 5889095"/>
              <a:gd name="connsiteX111" fmla="*/ 368634 w 4833822"/>
              <a:gd name="connsiteY111" fmla="*/ 4925912 h 5889095"/>
              <a:gd name="connsiteX112" fmla="*/ 350714 w 4833822"/>
              <a:gd name="connsiteY112" fmla="*/ 5226952 h 5889095"/>
              <a:gd name="connsiteX113" fmla="*/ 447479 w 4833822"/>
              <a:gd name="connsiteY113" fmla="*/ 5291459 h 5889095"/>
              <a:gd name="connsiteX114" fmla="*/ 486896 w 4833822"/>
              <a:gd name="connsiteY114" fmla="*/ 5191112 h 5889095"/>
              <a:gd name="connsiteX115" fmla="*/ 468981 w 4833822"/>
              <a:gd name="connsiteY115" fmla="*/ 5072845 h 5889095"/>
              <a:gd name="connsiteX116" fmla="*/ 372216 w 4833822"/>
              <a:gd name="connsiteY116" fmla="*/ 5180361 h 5889095"/>
              <a:gd name="connsiteX117" fmla="*/ 382967 w 4833822"/>
              <a:gd name="connsiteY117" fmla="*/ 5029840 h 5889095"/>
              <a:gd name="connsiteX118" fmla="*/ 497647 w 4833822"/>
              <a:gd name="connsiteY118" fmla="*/ 4990418 h 5889095"/>
              <a:gd name="connsiteX119" fmla="*/ 569323 w 4833822"/>
              <a:gd name="connsiteY119" fmla="*/ 5105103 h 5889095"/>
              <a:gd name="connsiteX120" fmla="*/ 580074 w 4833822"/>
              <a:gd name="connsiteY120" fmla="*/ 5316543 h 5889095"/>
              <a:gd name="connsiteX121" fmla="*/ 612332 w 4833822"/>
              <a:gd name="connsiteY121" fmla="*/ 5072845 h 5889095"/>
              <a:gd name="connsiteX122" fmla="*/ 497647 w 4833822"/>
              <a:gd name="connsiteY122" fmla="*/ 4839898 h 5889095"/>
              <a:gd name="connsiteX123" fmla="*/ 730594 w 4833822"/>
              <a:gd name="connsiteY123" fmla="*/ 5244867 h 5889095"/>
              <a:gd name="connsiteX124" fmla="*/ 547826 w 4833822"/>
              <a:gd name="connsiteY124" fmla="*/ 5409726 h 5889095"/>
              <a:gd name="connsiteX125" fmla="*/ 834528 w 4833822"/>
              <a:gd name="connsiteY125" fmla="*/ 5441979 h 5889095"/>
              <a:gd name="connsiteX126" fmla="*/ 1533370 w 4833822"/>
              <a:gd name="connsiteY126" fmla="*/ 4925912 h 5889095"/>
              <a:gd name="connsiteX127" fmla="*/ 1633712 w 4833822"/>
              <a:gd name="connsiteY127" fmla="*/ 4793311 h 5889095"/>
              <a:gd name="connsiteX128" fmla="*/ 1142733 w 4833822"/>
              <a:gd name="connsiteY128" fmla="*/ 5108685 h 5889095"/>
              <a:gd name="connsiteX129" fmla="*/ 1031635 w 4833822"/>
              <a:gd name="connsiteY129" fmla="*/ 5137357 h 5889095"/>
              <a:gd name="connsiteX130" fmla="*/ 1096142 w 4833822"/>
              <a:gd name="connsiteY130" fmla="*/ 5037010 h 5889095"/>
              <a:gd name="connsiteX131" fmla="*/ 1587125 w 4833822"/>
              <a:gd name="connsiteY131" fmla="*/ 4599787 h 5889095"/>
              <a:gd name="connsiteX132" fmla="*/ 3072607 w 4833822"/>
              <a:gd name="connsiteY132" fmla="*/ 4590827 h 5889095"/>
              <a:gd name="connsiteX133" fmla="*/ 2988391 w 4833822"/>
              <a:gd name="connsiteY133" fmla="*/ 4624871 h 5889095"/>
              <a:gd name="connsiteX134" fmla="*/ 3038564 w 4833822"/>
              <a:gd name="connsiteY134" fmla="*/ 4735969 h 5889095"/>
              <a:gd name="connsiteX135" fmla="*/ 3407693 w 4833822"/>
              <a:gd name="connsiteY135" fmla="*/ 5151690 h 5889095"/>
              <a:gd name="connsiteX136" fmla="*/ 3576134 w 4833822"/>
              <a:gd name="connsiteY136" fmla="*/ 5191112 h 5889095"/>
              <a:gd name="connsiteX137" fmla="*/ 4002606 w 4833822"/>
              <a:gd name="connsiteY137" fmla="*/ 5295041 h 5889095"/>
              <a:gd name="connsiteX138" fmla="*/ 4124455 w 4833822"/>
              <a:gd name="connsiteY138" fmla="*/ 5377468 h 5889095"/>
              <a:gd name="connsiteX139" fmla="*/ 3586885 w 4833822"/>
              <a:gd name="connsiteY139" fmla="*/ 4829147 h 5889095"/>
              <a:gd name="connsiteX140" fmla="*/ 3339600 w 4833822"/>
              <a:gd name="connsiteY140" fmla="*/ 4685795 h 5889095"/>
              <a:gd name="connsiteX141" fmla="*/ 3551045 w 4833822"/>
              <a:gd name="connsiteY141" fmla="*/ 4861405 h 5889095"/>
              <a:gd name="connsiteX142" fmla="*/ 3658561 w 4833822"/>
              <a:gd name="connsiteY142" fmla="*/ 5044179 h 5889095"/>
              <a:gd name="connsiteX143" fmla="*/ 3536712 w 4833822"/>
              <a:gd name="connsiteY143" fmla="*/ 4968916 h 5889095"/>
              <a:gd name="connsiteX144" fmla="*/ 3167577 w 4833822"/>
              <a:gd name="connsiteY144" fmla="*/ 4632040 h 5889095"/>
              <a:gd name="connsiteX145" fmla="*/ 3072607 w 4833822"/>
              <a:gd name="connsiteY145" fmla="*/ 4590827 h 5889095"/>
              <a:gd name="connsiteX146" fmla="*/ 1497530 w 4833822"/>
              <a:gd name="connsiteY146" fmla="*/ 4503027 h 5889095"/>
              <a:gd name="connsiteX147" fmla="*/ 644585 w 4833822"/>
              <a:gd name="connsiteY147" fmla="*/ 4628458 h 5889095"/>
              <a:gd name="connsiteX148" fmla="*/ 404469 w 4833822"/>
              <a:gd name="connsiteY148" fmla="*/ 4703715 h 5889095"/>
              <a:gd name="connsiteX149" fmla="*/ 218113 w 4833822"/>
              <a:gd name="connsiteY149" fmla="*/ 4857818 h 5889095"/>
              <a:gd name="connsiteX150" fmla="*/ 347132 w 4833822"/>
              <a:gd name="connsiteY150" fmla="*/ 5377468 h 5889095"/>
              <a:gd name="connsiteX151" fmla="*/ 218113 w 4833822"/>
              <a:gd name="connsiteY151" fmla="*/ 5011920 h 5889095"/>
              <a:gd name="connsiteX152" fmla="*/ 289789 w 4833822"/>
              <a:gd name="connsiteY152" fmla="*/ 4904409 h 5889095"/>
              <a:gd name="connsiteX153" fmla="*/ 271869 w 4833822"/>
              <a:gd name="connsiteY153" fmla="*/ 4890076 h 5889095"/>
              <a:gd name="connsiteX154" fmla="*/ 304127 w 4833822"/>
              <a:gd name="connsiteY154" fmla="*/ 4796893 h 5889095"/>
              <a:gd name="connsiteX155" fmla="*/ 400887 w 4833822"/>
              <a:gd name="connsiteY155" fmla="*/ 4714467 h 5889095"/>
              <a:gd name="connsiteX156" fmla="*/ 404469 w 4833822"/>
              <a:gd name="connsiteY156" fmla="*/ 4707297 h 5889095"/>
              <a:gd name="connsiteX157" fmla="*/ 408056 w 4833822"/>
              <a:gd name="connsiteY157" fmla="*/ 4707297 h 5889095"/>
              <a:gd name="connsiteX158" fmla="*/ 569323 w 4833822"/>
              <a:gd name="connsiteY158" fmla="*/ 4664293 h 5889095"/>
              <a:gd name="connsiteX159" fmla="*/ 777186 w 4833822"/>
              <a:gd name="connsiteY159" fmla="*/ 4775391 h 5889095"/>
              <a:gd name="connsiteX160" fmla="*/ 1250249 w 4833822"/>
              <a:gd name="connsiteY160" fmla="*/ 4606950 h 5889095"/>
              <a:gd name="connsiteX161" fmla="*/ 1497530 w 4833822"/>
              <a:gd name="connsiteY161" fmla="*/ 4503027 h 5889095"/>
              <a:gd name="connsiteX162" fmla="*/ 3393360 w 4833822"/>
              <a:gd name="connsiteY162" fmla="*/ 4462257 h 5889095"/>
              <a:gd name="connsiteX163" fmla="*/ 3271511 w 4833822"/>
              <a:gd name="connsiteY163" fmla="*/ 4499440 h 5889095"/>
              <a:gd name="connsiteX164" fmla="*/ 3486538 w 4833822"/>
              <a:gd name="connsiteY164" fmla="*/ 4628458 h 5889095"/>
              <a:gd name="connsiteX165" fmla="*/ 4092197 w 4833822"/>
              <a:gd name="connsiteY165" fmla="*/ 4961752 h 5889095"/>
              <a:gd name="connsiteX166" fmla="*/ 3873588 w 4833822"/>
              <a:gd name="connsiteY166" fmla="*/ 4961752 h 5889095"/>
              <a:gd name="connsiteX167" fmla="*/ 4002606 w 4833822"/>
              <a:gd name="connsiteY167" fmla="*/ 5090765 h 5889095"/>
              <a:gd name="connsiteX168" fmla="*/ 4106535 w 4833822"/>
              <a:gd name="connsiteY168" fmla="*/ 5062094 h 5889095"/>
              <a:gd name="connsiteX169" fmla="*/ 4325144 w 4833822"/>
              <a:gd name="connsiteY169" fmla="*/ 4735969 h 5889095"/>
              <a:gd name="connsiteX170" fmla="*/ 4038441 w 4833822"/>
              <a:gd name="connsiteY170" fmla="*/ 4646378 h 5889095"/>
              <a:gd name="connsiteX171" fmla="*/ 3624178 w 4833822"/>
              <a:gd name="connsiteY171" fmla="*/ 4632766 h 5889095"/>
              <a:gd name="connsiteX172" fmla="*/ 3486739 w 4833822"/>
              <a:gd name="connsiteY172" fmla="*/ 4606987 h 5889095"/>
              <a:gd name="connsiteX173" fmla="*/ 3486739 w 4833822"/>
              <a:gd name="connsiteY173" fmla="*/ 4610982 h 5889095"/>
              <a:gd name="connsiteX174" fmla="*/ 3485394 w 4833822"/>
              <a:gd name="connsiteY174" fmla="*/ 4608293 h 5889095"/>
              <a:gd name="connsiteX175" fmla="*/ 3486706 w 4833822"/>
              <a:gd name="connsiteY175" fmla="*/ 4606981 h 5889095"/>
              <a:gd name="connsiteX176" fmla="*/ 3486538 w 4833822"/>
              <a:gd name="connsiteY176" fmla="*/ 4606950 h 5889095"/>
              <a:gd name="connsiteX177" fmla="*/ 3543876 w 4833822"/>
              <a:gd name="connsiteY177" fmla="*/ 4546026 h 5889095"/>
              <a:gd name="connsiteX178" fmla="*/ 4518674 w 4833822"/>
              <a:gd name="connsiteY178" fmla="*/ 4692964 h 5889095"/>
              <a:gd name="connsiteX179" fmla="*/ 4328731 w 4833822"/>
              <a:gd name="connsiteY179" fmla="*/ 4890076 h 5889095"/>
              <a:gd name="connsiteX180" fmla="*/ 4457745 w 4833822"/>
              <a:gd name="connsiteY180" fmla="*/ 4818395 h 5889095"/>
              <a:gd name="connsiteX181" fmla="*/ 4579599 w 4833822"/>
              <a:gd name="connsiteY181" fmla="*/ 4811232 h 5889095"/>
              <a:gd name="connsiteX182" fmla="*/ 4500754 w 4833822"/>
              <a:gd name="connsiteY182" fmla="*/ 4890076 h 5889095"/>
              <a:gd name="connsiteX183" fmla="*/ 4314393 w 4833822"/>
              <a:gd name="connsiteY183" fmla="*/ 5123024 h 5889095"/>
              <a:gd name="connsiteX184" fmla="*/ 4346651 w 4833822"/>
              <a:gd name="connsiteY184" fmla="*/ 5187530 h 5889095"/>
              <a:gd name="connsiteX185" fmla="*/ 4403989 w 4833822"/>
              <a:gd name="connsiteY185" fmla="*/ 5137357 h 5889095"/>
              <a:gd name="connsiteX186" fmla="*/ 4482833 w 4833822"/>
              <a:gd name="connsiteY186" fmla="*/ 4947414 h 5889095"/>
              <a:gd name="connsiteX187" fmla="*/ 4590350 w 4833822"/>
              <a:gd name="connsiteY187" fmla="*/ 4925912 h 5889095"/>
              <a:gd name="connsiteX188" fmla="*/ 4608265 w 4833822"/>
              <a:gd name="connsiteY188" fmla="*/ 5008338 h 5889095"/>
              <a:gd name="connsiteX189" fmla="*/ 4608265 w 4833822"/>
              <a:gd name="connsiteY189" fmla="*/ 5011920 h 5889095"/>
              <a:gd name="connsiteX190" fmla="*/ 4421909 w 4833822"/>
              <a:gd name="connsiteY190" fmla="*/ 5223365 h 5889095"/>
              <a:gd name="connsiteX191" fmla="*/ 4608265 w 4833822"/>
              <a:gd name="connsiteY191" fmla="*/ 5011920 h 5889095"/>
              <a:gd name="connsiteX192" fmla="*/ 4611852 w 4833822"/>
              <a:gd name="connsiteY192" fmla="*/ 5008338 h 5889095"/>
              <a:gd name="connsiteX193" fmla="*/ 4611852 w 4833822"/>
              <a:gd name="connsiteY193" fmla="*/ 5004756 h 5889095"/>
              <a:gd name="connsiteX194" fmla="*/ 4694279 w 4833822"/>
              <a:gd name="connsiteY194" fmla="*/ 4990418 h 5889095"/>
              <a:gd name="connsiteX195" fmla="*/ 4651275 w 4833822"/>
              <a:gd name="connsiteY195" fmla="*/ 4814814 h 5889095"/>
              <a:gd name="connsiteX196" fmla="*/ 4572429 w 4833822"/>
              <a:gd name="connsiteY196" fmla="*/ 4696546 h 5889095"/>
              <a:gd name="connsiteX197" fmla="*/ 4583181 w 4833822"/>
              <a:gd name="connsiteY197" fmla="*/ 4603369 h 5889095"/>
              <a:gd name="connsiteX198" fmla="*/ 4436247 w 4833822"/>
              <a:gd name="connsiteY198" fmla="*/ 4556782 h 5889095"/>
              <a:gd name="connsiteX199" fmla="*/ 3504459 w 4833822"/>
              <a:gd name="connsiteY199" fmla="*/ 4470768 h 5889095"/>
              <a:gd name="connsiteX200" fmla="*/ 3393360 w 4833822"/>
              <a:gd name="connsiteY200" fmla="*/ 4462257 h 5889095"/>
              <a:gd name="connsiteX201" fmla="*/ 655337 w 4833822"/>
              <a:gd name="connsiteY201" fmla="*/ 4330999 h 5889095"/>
              <a:gd name="connsiteX202" fmla="*/ 637416 w 4833822"/>
              <a:gd name="connsiteY202" fmla="*/ 4388342 h 5889095"/>
              <a:gd name="connsiteX203" fmla="*/ 863200 w 4833822"/>
              <a:gd name="connsiteY203" fmla="*/ 4492271 h 5889095"/>
              <a:gd name="connsiteX204" fmla="*/ 734181 w 4833822"/>
              <a:gd name="connsiteY204" fmla="*/ 4352506 h 5889095"/>
              <a:gd name="connsiteX205" fmla="*/ 655337 w 4833822"/>
              <a:gd name="connsiteY205" fmla="*/ 4330999 h 5889095"/>
              <a:gd name="connsiteX206" fmla="*/ 465399 w 4833822"/>
              <a:gd name="connsiteY206" fmla="*/ 4291582 h 5889095"/>
              <a:gd name="connsiteX207" fmla="*/ 465399 w 4833822"/>
              <a:gd name="connsiteY207" fmla="*/ 4492271 h 5889095"/>
              <a:gd name="connsiteX208" fmla="*/ 501234 w 4833822"/>
              <a:gd name="connsiteY208" fmla="*/ 4549613 h 5889095"/>
              <a:gd name="connsiteX209" fmla="*/ 554990 w 4833822"/>
              <a:gd name="connsiteY209" fmla="*/ 4495858 h 5889095"/>
              <a:gd name="connsiteX210" fmla="*/ 465399 w 4833822"/>
              <a:gd name="connsiteY210" fmla="*/ 4291582 h 5889095"/>
              <a:gd name="connsiteX211" fmla="*/ 4325169 w 4833822"/>
              <a:gd name="connsiteY211" fmla="*/ 4210685 h 5889095"/>
              <a:gd name="connsiteX212" fmla="*/ 3959602 w 4833822"/>
              <a:gd name="connsiteY212" fmla="*/ 4417013 h 5889095"/>
              <a:gd name="connsiteX213" fmla="*/ 4360985 w 4833822"/>
              <a:gd name="connsiteY213" fmla="*/ 4327417 h 5889095"/>
              <a:gd name="connsiteX214" fmla="*/ 4278558 w 4833822"/>
              <a:gd name="connsiteY214" fmla="*/ 4438515 h 5889095"/>
              <a:gd name="connsiteX215" fmla="*/ 4454163 w 4833822"/>
              <a:gd name="connsiteY215" fmla="*/ 4391924 h 5889095"/>
              <a:gd name="connsiteX216" fmla="*/ 4368153 w 4833822"/>
              <a:gd name="connsiteY216" fmla="*/ 4216319 h 5889095"/>
              <a:gd name="connsiteX217" fmla="*/ 4325169 w 4833822"/>
              <a:gd name="connsiteY217" fmla="*/ 4210685 h 5889095"/>
              <a:gd name="connsiteX218" fmla="*/ 4156709 w 4833822"/>
              <a:gd name="connsiteY218" fmla="*/ 4176897 h 5889095"/>
              <a:gd name="connsiteX219" fmla="*/ 3748157 w 4833822"/>
              <a:gd name="connsiteY219" fmla="*/ 4259323 h 5889095"/>
              <a:gd name="connsiteX220" fmla="*/ 3529543 w 4833822"/>
              <a:gd name="connsiteY220" fmla="*/ 4381172 h 5889095"/>
              <a:gd name="connsiteX221" fmla="*/ 3805494 w 4833822"/>
              <a:gd name="connsiteY221" fmla="*/ 4284413 h 5889095"/>
              <a:gd name="connsiteX222" fmla="*/ 4156709 w 4833822"/>
              <a:gd name="connsiteY222" fmla="*/ 4176897 h 5889095"/>
              <a:gd name="connsiteX223" fmla="*/ 399937 w 4833822"/>
              <a:gd name="connsiteY223" fmla="*/ 4133109 h 5889095"/>
              <a:gd name="connsiteX224" fmla="*/ 210944 w 4833822"/>
              <a:gd name="connsiteY224" fmla="*/ 4212737 h 5889095"/>
              <a:gd name="connsiteX225" fmla="*/ 124936 w 4833822"/>
              <a:gd name="connsiteY225" fmla="*/ 4356088 h 5889095"/>
              <a:gd name="connsiteX226" fmla="*/ 275451 w 4833822"/>
              <a:gd name="connsiteY226" fmla="*/ 4348919 h 5889095"/>
              <a:gd name="connsiteX227" fmla="*/ 304127 w 4833822"/>
              <a:gd name="connsiteY227" fmla="*/ 4366839 h 5889095"/>
              <a:gd name="connsiteX228" fmla="*/ 271869 w 4833822"/>
              <a:gd name="connsiteY228" fmla="*/ 4603369 h 5889095"/>
              <a:gd name="connsiteX229" fmla="*/ 311291 w 4833822"/>
              <a:gd name="connsiteY229" fmla="*/ 4445684 h 5889095"/>
              <a:gd name="connsiteX230" fmla="*/ 243203 w 4833822"/>
              <a:gd name="connsiteY230" fmla="*/ 4237821 h 5889095"/>
              <a:gd name="connsiteX231" fmla="*/ 1214409 w 4833822"/>
              <a:gd name="connsiteY231" fmla="*/ 4216319 h 5889095"/>
              <a:gd name="connsiteX232" fmla="*/ 465399 w 4833822"/>
              <a:gd name="connsiteY232" fmla="*/ 4133892 h 5889095"/>
              <a:gd name="connsiteX233" fmla="*/ 399937 w 4833822"/>
              <a:gd name="connsiteY233" fmla="*/ 4133109 h 5889095"/>
              <a:gd name="connsiteX234" fmla="*/ 2524908 w 4833822"/>
              <a:gd name="connsiteY234" fmla="*/ 2998810 h 5889095"/>
              <a:gd name="connsiteX235" fmla="*/ 2732856 w 4833822"/>
              <a:gd name="connsiteY235" fmla="*/ 3640729 h 5889095"/>
              <a:gd name="connsiteX236" fmla="*/ 2775802 w 4833822"/>
              <a:gd name="connsiteY236" fmla="*/ 3710798 h 5889095"/>
              <a:gd name="connsiteX237" fmla="*/ 2823267 w 4833822"/>
              <a:gd name="connsiteY237" fmla="*/ 3633948 h 5889095"/>
              <a:gd name="connsiteX238" fmla="*/ 2879774 w 4833822"/>
              <a:gd name="connsiteY238" fmla="*/ 3423742 h 5889095"/>
              <a:gd name="connsiteX239" fmla="*/ 2920458 w 4833822"/>
              <a:gd name="connsiteY239" fmla="*/ 3957167 h 5889095"/>
              <a:gd name="connsiteX240" fmla="*/ 3132925 w 4833822"/>
              <a:gd name="connsiteY240" fmla="*/ 3898400 h 5889095"/>
              <a:gd name="connsiteX241" fmla="*/ 2879774 w 4833822"/>
              <a:gd name="connsiteY241" fmla="*/ 4273608 h 5889095"/>
              <a:gd name="connsiteX242" fmla="*/ 2131619 w 4833822"/>
              <a:gd name="connsiteY242" fmla="*/ 4221622 h 5889095"/>
              <a:gd name="connsiteX243" fmla="*/ 1894289 w 4833822"/>
              <a:gd name="connsiteY243" fmla="*/ 3871278 h 5889095"/>
              <a:gd name="connsiteX244" fmla="*/ 2075111 w 4833822"/>
              <a:gd name="connsiteY244" fmla="*/ 3959429 h 5889095"/>
              <a:gd name="connsiteX245" fmla="*/ 2086414 w 4833822"/>
              <a:gd name="connsiteY245" fmla="*/ 3444084 h 5889095"/>
              <a:gd name="connsiteX246" fmla="*/ 2163263 w 4833822"/>
              <a:gd name="connsiteY246" fmla="*/ 3588743 h 5889095"/>
              <a:gd name="connsiteX247" fmla="*/ 2224289 w 4833822"/>
              <a:gd name="connsiteY247" fmla="*/ 3633948 h 5889095"/>
              <a:gd name="connsiteX248" fmla="*/ 2242372 w 4833822"/>
              <a:gd name="connsiteY248" fmla="*/ 3570660 h 5889095"/>
              <a:gd name="connsiteX249" fmla="*/ 2524908 w 4833822"/>
              <a:gd name="connsiteY249" fmla="*/ 2998810 h 5889095"/>
              <a:gd name="connsiteX250" fmla="*/ 2540406 w 4833822"/>
              <a:gd name="connsiteY250" fmla="*/ 2191469 h 5889095"/>
              <a:gd name="connsiteX251" fmla="*/ 2092432 w 4833822"/>
              <a:gd name="connsiteY251" fmla="*/ 3098166 h 5889095"/>
              <a:gd name="connsiteX252" fmla="*/ 2063761 w 4833822"/>
              <a:gd name="connsiteY252" fmla="*/ 3198513 h 5889095"/>
              <a:gd name="connsiteX253" fmla="*/ 1967001 w 4833822"/>
              <a:gd name="connsiteY253" fmla="*/ 3126837 h 5889095"/>
              <a:gd name="connsiteX254" fmla="*/ 1845152 w 4833822"/>
              <a:gd name="connsiteY254" fmla="*/ 2897473 h 5889095"/>
              <a:gd name="connsiteX255" fmla="*/ 1827232 w 4833822"/>
              <a:gd name="connsiteY255" fmla="*/ 3714580 h 5889095"/>
              <a:gd name="connsiteX256" fmla="*/ 1540529 w 4833822"/>
              <a:gd name="connsiteY256" fmla="*/ 3574811 h 5889095"/>
              <a:gd name="connsiteX257" fmla="*/ 1916828 w 4833822"/>
              <a:gd name="connsiteY257" fmla="*/ 4130300 h 5889095"/>
              <a:gd name="connsiteX258" fmla="*/ 3103066 w 4833822"/>
              <a:gd name="connsiteY258" fmla="*/ 4212727 h 5889095"/>
              <a:gd name="connsiteX259" fmla="*/ 3504448 w 4833822"/>
              <a:gd name="connsiteY259" fmla="*/ 3617815 h 5889095"/>
              <a:gd name="connsiteX260" fmla="*/ 3167572 w 4833822"/>
              <a:gd name="connsiteY260" fmla="*/ 3710993 h 5889095"/>
              <a:gd name="connsiteX261" fmla="*/ 3103066 w 4833822"/>
              <a:gd name="connsiteY261" fmla="*/ 2865219 h 5889095"/>
              <a:gd name="connsiteX262" fmla="*/ 3013470 w 4833822"/>
              <a:gd name="connsiteY262" fmla="*/ 3198513 h 5889095"/>
              <a:gd name="connsiteX263" fmla="*/ 2938212 w 4833822"/>
              <a:gd name="connsiteY263" fmla="*/ 3320362 h 5889095"/>
              <a:gd name="connsiteX264" fmla="*/ 2870119 w 4833822"/>
              <a:gd name="connsiteY264" fmla="*/ 3209264 h 5889095"/>
              <a:gd name="connsiteX265" fmla="*/ 2540406 w 4833822"/>
              <a:gd name="connsiteY265" fmla="*/ 2191469 h 5889095"/>
              <a:gd name="connsiteX266" fmla="*/ 357884 w 4833822"/>
              <a:gd name="connsiteY266" fmla="*/ 2119798 h 5889095"/>
              <a:gd name="connsiteX267" fmla="*/ 422396 w 4833822"/>
              <a:gd name="connsiteY267" fmla="*/ 2202225 h 5889095"/>
              <a:gd name="connsiteX268" fmla="*/ 522738 w 4833822"/>
              <a:gd name="connsiteY268" fmla="*/ 2703956 h 5889095"/>
              <a:gd name="connsiteX269" fmla="*/ 490485 w 4833822"/>
              <a:gd name="connsiteY269" fmla="*/ 2843726 h 5889095"/>
              <a:gd name="connsiteX270" fmla="*/ 386555 w 4833822"/>
              <a:gd name="connsiteY270" fmla="*/ 2743379 h 5889095"/>
              <a:gd name="connsiteX271" fmla="*/ 286208 w 4833822"/>
              <a:gd name="connsiteY271" fmla="*/ 2202225 h 5889095"/>
              <a:gd name="connsiteX272" fmla="*/ 357884 w 4833822"/>
              <a:gd name="connsiteY272" fmla="*/ 2119798 h 5889095"/>
              <a:gd name="connsiteX273" fmla="*/ 4036204 w 4833822"/>
              <a:gd name="connsiteY273" fmla="*/ 702407 h 5889095"/>
              <a:gd name="connsiteX274" fmla="*/ 4110123 w 4833822"/>
              <a:gd name="connsiteY274" fmla="*/ 765122 h 5889095"/>
              <a:gd name="connsiteX275" fmla="*/ 4063531 w 4833822"/>
              <a:gd name="connsiteY275" fmla="*/ 1575066 h 5889095"/>
              <a:gd name="connsiteX276" fmla="*/ 3938100 w 4833822"/>
              <a:gd name="connsiteY276" fmla="*/ 1263272 h 5889095"/>
              <a:gd name="connsiteX277" fmla="*/ 3970353 w 4833822"/>
              <a:gd name="connsiteY277" fmla="*/ 768709 h 5889095"/>
              <a:gd name="connsiteX278" fmla="*/ 4036204 w 4833822"/>
              <a:gd name="connsiteY278" fmla="*/ 702407 h 5889095"/>
              <a:gd name="connsiteX279" fmla="*/ 915320 w 4833822"/>
              <a:gd name="connsiteY279" fmla="*/ 443978 h 5889095"/>
              <a:gd name="connsiteX280" fmla="*/ 1020430 w 4833822"/>
              <a:gd name="connsiteY280" fmla="*/ 1124740 h 5889095"/>
              <a:gd name="connsiteX281" fmla="*/ 811383 w 4833822"/>
              <a:gd name="connsiteY281" fmla="*/ 1085154 h 5889095"/>
              <a:gd name="connsiteX282" fmla="*/ 915320 w 4833822"/>
              <a:gd name="connsiteY282" fmla="*/ 443978 h 5889095"/>
              <a:gd name="connsiteX283" fmla="*/ 2476926 w 4833822"/>
              <a:gd name="connsiteY283" fmla="*/ 110812 h 5889095"/>
              <a:gd name="connsiteX284" fmla="*/ 3067317 w 4833822"/>
              <a:gd name="connsiteY284" fmla="*/ 842899 h 5889095"/>
              <a:gd name="connsiteX285" fmla="*/ 3113822 w 4833822"/>
              <a:gd name="connsiteY285" fmla="*/ 1546390 h 5889095"/>
              <a:gd name="connsiteX286" fmla="*/ 3282263 w 4833822"/>
              <a:gd name="connsiteY286" fmla="*/ 865468 h 5889095"/>
              <a:gd name="connsiteX287" fmla="*/ 3257173 w 4833822"/>
              <a:gd name="connsiteY287" fmla="*/ 725699 h 5889095"/>
              <a:gd name="connsiteX288" fmla="*/ 3278681 w 4833822"/>
              <a:gd name="connsiteY288" fmla="*/ 636103 h 5889095"/>
              <a:gd name="connsiteX289" fmla="*/ 3361107 w 4833822"/>
              <a:gd name="connsiteY289" fmla="*/ 693446 h 5889095"/>
              <a:gd name="connsiteX290" fmla="*/ 3884339 w 4833822"/>
              <a:gd name="connsiteY290" fmla="*/ 2005116 h 5889095"/>
              <a:gd name="connsiteX291" fmla="*/ 3776823 w 4833822"/>
              <a:gd name="connsiteY291" fmla="*/ 2625111 h 5889095"/>
              <a:gd name="connsiteX292" fmla="*/ 4002606 w 4833822"/>
              <a:gd name="connsiteY292" fmla="*/ 2406502 h 5889095"/>
              <a:gd name="connsiteX293" fmla="*/ 4059943 w 4833822"/>
              <a:gd name="connsiteY293" fmla="*/ 2341991 h 5889095"/>
              <a:gd name="connsiteX294" fmla="*/ 4117286 w 4833822"/>
              <a:gd name="connsiteY294" fmla="*/ 2417253 h 5889095"/>
              <a:gd name="connsiteX295" fmla="*/ 4131625 w 4833822"/>
              <a:gd name="connsiteY295" fmla="*/ 3230775 h 5889095"/>
              <a:gd name="connsiteX296" fmla="*/ 3755321 w 4833822"/>
              <a:gd name="connsiteY296" fmla="*/ 4062217 h 5889095"/>
              <a:gd name="connsiteX297" fmla="*/ 3723067 w 4833822"/>
              <a:gd name="connsiteY297" fmla="*/ 4137474 h 5889095"/>
              <a:gd name="connsiteX298" fmla="*/ 4099366 w 4833822"/>
              <a:gd name="connsiteY298" fmla="*/ 4076550 h 5889095"/>
              <a:gd name="connsiteX299" fmla="*/ 4550927 w 4833822"/>
              <a:gd name="connsiteY299" fmla="*/ 4427764 h 5889095"/>
              <a:gd name="connsiteX300" fmla="*/ 4604683 w 4833822"/>
              <a:gd name="connsiteY300" fmla="*/ 4528111 h 5889095"/>
              <a:gd name="connsiteX301" fmla="*/ 4576011 w 4833822"/>
              <a:gd name="connsiteY301" fmla="*/ 5370304 h 5889095"/>
              <a:gd name="connsiteX302" fmla="*/ 4432660 w 4833822"/>
              <a:gd name="connsiteY302" fmla="*/ 5431228 h 5889095"/>
              <a:gd name="connsiteX303" fmla="*/ 3999019 w 4833822"/>
              <a:gd name="connsiteY303" fmla="*/ 5664175 h 5889095"/>
              <a:gd name="connsiteX304" fmla="*/ 3192667 w 4833822"/>
              <a:gd name="connsiteY304" fmla="*/ 5596082 h 5889095"/>
              <a:gd name="connsiteX305" fmla="*/ 2662265 w 4833822"/>
              <a:gd name="connsiteY305" fmla="*/ 4965334 h 5889095"/>
              <a:gd name="connsiteX306" fmla="*/ 2680186 w 4833822"/>
              <a:gd name="connsiteY306" fmla="*/ 5284290 h 5889095"/>
              <a:gd name="connsiteX307" fmla="*/ 2655096 w 4833822"/>
              <a:gd name="connsiteY307" fmla="*/ 5596082 h 5889095"/>
              <a:gd name="connsiteX308" fmla="*/ 2063771 w 4833822"/>
              <a:gd name="connsiteY308" fmla="*/ 5882784 h 5889095"/>
              <a:gd name="connsiteX309" fmla="*/ 1827242 w 4833822"/>
              <a:gd name="connsiteY309" fmla="*/ 5832611 h 5889095"/>
              <a:gd name="connsiteX310" fmla="*/ 1594295 w 4833822"/>
              <a:gd name="connsiteY310" fmla="*/ 5291459 h 5889095"/>
              <a:gd name="connsiteX311" fmla="*/ 1952673 w 4833822"/>
              <a:gd name="connsiteY311" fmla="*/ 4757471 h 5889095"/>
              <a:gd name="connsiteX312" fmla="*/ 2020761 w 4833822"/>
              <a:gd name="connsiteY312" fmla="*/ 4624871 h 5889095"/>
              <a:gd name="connsiteX313" fmla="*/ 1841575 w 4833822"/>
              <a:gd name="connsiteY313" fmla="*/ 4768222 h 5889095"/>
              <a:gd name="connsiteX314" fmla="*/ 884697 w 4833822"/>
              <a:gd name="connsiteY314" fmla="*/ 5513655 h 5889095"/>
              <a:gd name="connsiteX315" fmla="*/ 547826 w 4833822"/>
              <a:gd name="connsiteY315" fmla="*/ 5545908 h 5889095"/>
              <a:gd name="connsiteX316" fmla="*/ 357883 w 4833822"/>
              <a:gd name="connsiteY316" fmla="*/ 5488571 h 5889095"/>
              <a:gd name="connsiteX317" fmla="*/ 89095 w 4833822"/>
              <a:gd name="connsiteY317" fmla="*/ 5062094 h 5889095"/>
              <a:gd name="connsiteX318" fmla="*/ 46091 w 4833822"/>
              <a:gd name="connsiteY318" fmla="*/ 4710885 h 5889095"/>
              <a:gd name="connsiteX319" fmla="*/ 440310 w 4833822"/>
              <a:gd name="connsiteY319" fmla="*/ 4062217 h 5889095"/>
              <a:gd name="connsiteX320" fmla="*/ 1020884 w 4833822"/>
              <a:gd name="connsiteY320" fmla="*/ 4112390 h 5889095"/>
              <a:gd name="connsiteX321" fmla="*/ 798688 w 4833822"/>
              <a:gd name="connsiteY321" fmla="*/ 3940368 h 5889095"/>
              <a:gd name="connsiteX322" fmla="*/ 766435 w 4833822"/>
              <a:gd name="connsiteY322" fmla="*/ 3883025 h 5889095"/>
              <a:gd name="connsiteX323" fmla="*/ 838110 w 4833822"/>
              <a:gd name="connsiteY323" fmla="*/ 3861523 h 5889095"/>
              <a:gd name="connsiteX324" fmla="*/ 1060306 w 4833822"/>
              <a:gd name="connsiteY324" fmla="*/ 3954701 h 5889095"/>
              <a:gd name="connsiteX325" fmla="*/ 777186 w 4833822"/>
              <a:gd name="connsiteY325" fmla="*/ 3456553 h 5889095"/>
              <a:gd name="connsiteX326" fmla="*/ 723430 w 4833822"/>
              <a:gd name="connsiteY326" fmla="*/ 2922570 h 5889095"/>
              <a:gd name="connsiteX327" fmla="*/ 727012 w 4833822"/>
              <a:gd name="connsiteY327" fmla="*/ 2223729 h 5889095"/>
              <a:gd name="connsiteX328" fmla="*/ 762853 w 4833822"/>
              <a:gd name="connsiteY328" fmla="*/ 2091129 h 5889095"/>
              <a:gd name="connsiteX329" fmla="*/ 1017302 w 4833822"/>
              <a:gd name="connsiteY329" fmla="*/ 2392164 h 5889095"/>
              <a:gd name="connsiteX330" fmla="*/ 1139151 w 4833822"/>
              <a:gd name="connsiteY330" fmla="*/ 2431586 h 5889095"/>
              <a:gd name="connsiteX331" fmla="*/ 1110480 w 4833822"/>
              <a:gd name="connsiteY331" fmla="*/ 2320488 h 5889095"/>
              <a:gd name="connsiteX332" fmla="*/ 1135564 w 4833822"/>
              <a:gd name="connsiteY332" fmla="*/ 1431710 h 5889095"/>
              <a:gd name="connsiteX333" fmla="*/ 1493942 w 4833822"/>
              <a:gd name="connsiteY333" fmla="*/ 772290 h 5889095"/>
              <a:gd name="connsiteX334" fmla="*/ 1547703 w 4833822"/>
              <a:gd name="connsiteY334" fmla="*/ 718535 h 5889095"/>
              <a:gd name="connsiteX335" fmla="*/ 1597877 w 4833822"/>
              <a:gd name="connsiteY335" fmla="*/ 811713 h 5889095"/>
              <a:gd name="connsiteX336" fmla="*/ 2070940 w 4833822"/>
              <a:gd name="connsiteY336" fmla="*/ 1585812 h 5889095"/>
              <a:gd name="connsiteX337" fmla="*/ 1926239 w 4833822"/>
              <a:gd name="connsiteY337" fmla="*/ 846985 h 5889095"/>
              <a:gd name="connsiteX338" fmla="*/ 2257661 w 4833822"/>
              <a:gd name="connsiteY338" fmla="*/ 166482 h 5889095"/>
              <a:gd name="connsiteX339" fmla="*/ 2476926 w 4833822"/>
              <a:gd name="connsiteY339" fmla="*/ 110812 h 5889095"/>
              <a:gd name="connsiteX0" fmla="*/ 2144854 w 4833822"/>
              <a:gd name="connsiteY0" fmla="*/ 5444983 h 5818632"/>
              <a:gd name="connsiteX1" fmla="*/ 2053020 w 4833822"/>
              <a:gd name="connsiteY1" fmla="*/ 5453943 h 5818632"/>
              <a:gd name="connsiteX2" fmla="*/ 1959837 w 4833822"/>
              <a:gd name="connsiteY2" fmla="*/ 5529201 h 5818632"/>
              <a:gd name="connsiteX3" fmla="*/ 2045851 w 4833822"/>
              <a:gd name="connsiteY3" fmla="*/ 5647468 h 5818632"/>
              <a:gd name="connsiteX4" fmla="*/ 2042269 w 4833822"/>
              <a:gd name="connsiteY4" fmla="*/ 5550703 h 5818632"/>
              <a:gd name="connsiteX5" fmla="*/ 2106775 w 4833822"/>
              <a:gd name="connsiteY5" fmla="*/ 5486196 h 5818632"/>
              <a:gd name="connsiteX6" fmla="*/ 2128277 w 4833822"/>
              <a:gd name="connsiteY6" fmla="*/ 5557872 h 5818632"/>
              <a:gd name="connsiteX7" fmla="*/ 2164118 w 4833822"/>
              <a:gd name="connsiteY7" fmla="*/ 5608045 h 5818632"/>
              <a:gd name="connsiteX8" fmla="*/ 2232206 w 4833822"/>
              <a:gd name="connsiteY8" fmla="*/ 5572210 h 5818632"/>
              <a:gd name="connsiteX9" fmla="*/ 2228624 w 4833822"/>
              <a:gd name="connsiteY9" fmla="*/ 5479027 h 5818632"/>
              <a:gd name="connsiteX10" fmla="*/ 2144854 w 4833822"/>
              <a:gd name="connsiteY10" fmla="*/ 5444983 h 5818632"/>
              <a:gd name="connsiteX11" fmla="*/ 2508163 w 4833822"/>
              <a:gd name="connsiteY11" fmla="*/ 5414521 h 5818632"/>
              <a:gd name="connsiteX12" fmla="*/ 2407811 w 4833822"/>
              <a:gd name="connsiteY12" fmla="*/ 5722731 h 5818632"/>
              <a:gd name="connsiteX13" fmla="*/ 2508163 w 4833822"/>
              <a:gd name="connsiteY13" fmla="*/ 5414521 h 5818632"/>
              <a:gd name="connsiteX14" fmla="*/ 2215080 w 4833822"/>
              <a:gd name="connsiteY14" fmla="*/ 5329986 h 5818632"/>
              <a:gd name="connsiteX15" fmla="*/ 2171282 w 4833822"/>
              <a:gd name="connsiteY15" fmla="*/ 5335676 h 5818632"/>
              <a:gd name="connsiteX16" fmla="*/ 2350473 w 4833822"/>
              <a:gd name="connsiteY16" fmla="*/ 5615215 h 5818632"/>
              <a:gd name="connsiteX17" fmla="*/ 2393478 w 4833822"/>
              <a:gd name="connsiteY17" fmla="*/ 5432441 h 5818632"/>
              <a:gd name="connsiteX18" fmla="*/ 2252871 w 4833822"/>
              <a:gd name="connsiteY18" fmla="*/ 5331141 h 5818632"/>
              <a:gd name="connsiteX19" fmla="*/ 2215080 w 4833822"/>
              <a:gd name="connsiteY19" fmla="*/ 5329986 h 5818632"/>
              <a:gd name="connsiteX20" fmla="*/ 3767359 w 4833822"/>
              <a:gd name="connsiteY20" fmla="*/ 5211028 h 5818632"/>
              <a:gd name="connsiteX21" fmla="*/ 3913003 w 4833822"/>
              <a:gd name="connsiteY21" fmla="*/ 5292671 h 5818632"/>
              <a:gd name="connsiteX22" fmla="*/ 3930923 w 4833822"/>
              <a:gd name="connsiteY22" fmla="*/ 5317760 h 5818632"/>
              <a:gd name="connsiteX23" fmla="*/ 3923759 w 4833822"/>
              <a:gd name="connsiteY23" fmla="*/ 5342845 h 5818632"/>
              <a:gd name="connsiteX24" fmla="*/ 3672890 w 4833822"/>
              <a:gd name="connsiteY24" fmla="*/ 5324924 h 5818632"/>
              <a:gd name="connsiteX25" fmla="*/ 3672890 w 4833822"/>
              <a:gd name="connsiteY25" fmla="*/ 5256835 h 5818632"/>
              <a:gd name="connsiteX26" fmla="*/ 3708731 w 4833822"/>
              <a:gd name="connsiteY26" fmla="*/ 5231746 h 5818632"/>
              <a:gd name="connsiteX27" fmla="*/ 3767359 w 4833822"/>
              <a:gd name="connsiteY27" fmla="*/ 5211028 h 5818632"/>
              <a:gd name="connsiteX28" fmla="*/ 3779366 w 4833822"/>
              <a:gd name="connsiteY28" fmla="*/ 5171217 h 5818632"/>
              <a:gd name="connsiteX29" fmla="*/ 3637059 w 4833822"/>
              <a:gd name="connsiteY29" fmla="*/ 5195912 h 5818632"/>
              <a:gd name="connsiteX30" fmla="*/ 3497289 w 4833822"/>
              <a:gd name="connsiteY30" fmla="*/ 5378680 h 5818632"/>
              <a:gd name="connsiteX31" fmla="*/ 3615557 w 4833822"/>
              <a:gd name="connsiteY31" fmla="*/ 5321343 h 5818632"/>
              <a:gd name="connsiteX32" fmla="*/ 3852086 w 4833822"/>
              <a:gd name="connsiteY32" fmla="*/ 5479027 h 5818632"/>
              <a:gd name="connsiteX33" fmla="*/ 3952433 w 4833822"/>
              <a:gd name="connsiteY33" fmla="*/ 5307005 h 5818632"/>
              <a:gd name="connsiteX34" fmla="*/ 3945496 w 4833822"/>
              <a:gd name="connsiteY34" fmla="*/ 5290200 h 5818632"/>
              <a:gd name="connsiteX35" fmla="*/ 3938093 w 4833822"/>
              <a:gd name="connsiteY35" fmla="*/ 5290200 h 5818632"/>
              <a:gd name="connsiteX36" fmla="*/ 3927341 w 4833822"/>
              <a:gd name="connsiteY36" fmla="*/ 5290200 h 5818632"/>
              <a:gd name="connsiteX37" fmla="*/ 3909418 w 4833822"/>
              <a:gd name="connsiteY37" fmla="*/ 5285493 h 5818632"/>
              <a:gd name="connsiteX38" fmla="*/ 3920171 w 4833822"/>
              <a:gd name="connsiteY38" fmla="*/ 5285493 h 5818632"/>
              <a:gd name="connsiteX39" fmla="*/ 3945252 w 4833822"/>
              <a:gd name="connsiteY39" fmla="*/ 5289610 h 5818632"/>
              <a:gd name="connsiteX40" fmla="*/ 3928739 w 4833822"/>
              <a:gd name="connsiteY40" fmla="*/ 5249610 h 5818632"/>
              <a:gd name="connsiteX41" fmla="*/ 3822967 w 4833822"/>
              <a:gd name="connsiteY41" fmla="*/ 5173512 h 5818632"/>
              <a:gd name="connsiteX42" fmla="*/ 3779366 w 4833822"/>
              <a:gd name="connsiteY42" fmla="*/ 5171217 h 5818632"/>
              <a:gd name="connsiteX43" fmla="*/ 4196131 w 4833822"/>
              <a:gd name="connsiteY43" fmla="*/ 5027471 h 5818632"/>
              <a:gd name="connsiteX44" fmla="*/ 4235548 w 4833822"/>
              <a:gd name="connsiteY44" fmla="*/ 5256836 h 5818632"/>
              <a:gd name="connsiteX45" fmla="*/ 4454163 w 4833822"/>
              <a:gd name="connsiteY45" fmla="*/ 5260418 h 5818632"/>
              <a:gd name="connsiteX46" fmla="*/ 4196131 w 4833822"/>
              <a:gd name="connsiteY46" fmla="*/ 5027471 h 5818632"/>
              <a:gd name="connsiteX47" fmla="*/ 1174995 w 4833822"/>
              <a:gd name="connsiteY47" fmla="*/ 4712093 h 5818632"/>
              <a:gd name="connsiteX48" fmla="*/ 1250253 w 4833822"/>
              <a:gd name="connsiteY48" fmla="*/ 4758685 h 5818632"/>
              <a:gd name="connsiteX49" fmla="*/ 1035224 w 4833822"/>
              <a:gd name="connsiteY49" fmla="*/ 4869778 h 5818632"/>
              <a:gd name="connsiteX50" fmla="*/ 981463 w 4833822"/>
              <a:gd name="connsiteY50" fmla="*/ 4844694 h 5818632"/>
              <a:gd name="connsiteX51" fmla="*/ 1174995 w 4833822"/>
              <a:gd name="connsiteY51" fmla="*/ 4712093 h 5818632"/>
              <a:gd name="connsiteX52" fmla="*/ 3960412 w 4833822"/>
              <a:gd name="connsiteY52" fmla="*/ 4682818 h 5818632"/>
              <a:gd name="connsiteX53" fmla="*/ 4095776 w 4833822"/>
              <a:gd name="connsiteY53" fmla="*/ 4740763 h 5818632"/>
              <a:gd name="connsiteX54" fmla="*/ 4052767 w 4833822"/>
              <a:gd name="connsiteY54" fmla="*/ 4769433 h 5818632"/>
              <a:gd name="connsiteX55" fmla="*/ 3852081 w 4833822"/>
              <a:gd name="connsiteY55" fmla="*/ 4737182 h 5818632"/>
              <a:gd name="connsiteX56" fmla="*/ 3859245 w 4833822"/>
              <a:gd name="connsiteY56" fmla="*/ 4701343 h 5818632"/>
              <a:gd name="connsiteX57" fmla="*/ 3917370 w 4833822"/>
              <a:gd name="connsiteY57" fmla="*/ 4683818 h 5818632"/>
              <a:gd name="connsiteX58" fmla="*/ 3960412 w 4833822"/>
              <a:gd name="connsiteY58" fmla="*/ 4682818 h 5818632"/>
              <a:gd name="connsiteX59" fmla="*/ 2177948 w 4833822"/>
              <a:gd name="connsiteY59" fmla="*/ 4588568 h 5818632"/>
              <a:gd name="connsiteX60" fmla="*/ 2146198 w 4833822"/>
              <a:gd name="connsiteY60" fmla="*/ 4611750 h 5818632"/>
              <a:gd name="connsiteX61" fmla="*/ 1680303 w 4833822"/>
              <a:gd name="connsiteY61" fmla="*/ 5310592 h 5818632"/>
              <a:gd name="connsiteX62" fmla="*/ 1762730 w 4833822"/>
              <a:gd name="connsiteY62" fmla="*/ 5672552 h 5818632"/>
              <a:gd name="connsiteX63" fmla="*/ 1802152 w 4833822"/>
              <a:gd name="connsiteY63" fmla="*/ 5393019 h 5818632"/>
              <a:gd name="connsiteX64" fmla="*/ 2081691 w 4833822"/>
              <a:gd name="connsiteY64" fmla="*/ 5235329 h 5818632"/>
              <a:gd name="connsiteX65" fmla="*/ 1845157 w 4833822"/>
              <a:gd name="connsiteY65" fmla="*/ 5317756 h 5818632"/>
              <a:gd name="connsiteX66" fmla="*/ 1744810 w 4833822"/>
              <a:gd name="connsiteY66" fmla="*/ 5289090 h 5818632"/>
              <a:gd name="connsiteX67" fmla="*/ 2060189 w 4833822"/>
              <a:gd name="connsiteY67" fmla="*/ 5134987 h 5818632"/>
              <a:gd name="connsiteX68" fmla="*/ 2178451 w 4833822"/>
              <a:gd name="connsiteY68" fmla="*/ 5074057 h 5818632"/>
              <a:gd name="connsiteX69" fmla="*/ 2293136 w 4833822"/>
              <a:gd name="connsiteY69" fmla="*/ 4608168 h 5818632"/>
              <a:gd name="connsiteX70" fmla="*/ 1999259 w 4833822"/>
              <a:gd name="connsiteY70" fmla="*/ 5023889 h 5818632"/>
              <a:gd name="connsiteX71" fmla="*/ 2196371 w 4833822"/>
              <a:gd name="connsiteY71" fmla="*/ 4593830 h 5818632"/>
              <a:gd name="connsiteX72" fmla="*/ 2177948 w 4833822"/>
              <a:gd name="connsiteY72" fmla="*/ 4588568 h 5818632"/>
              <a:gd name="connsiteX73" fmla="*/ 2511745 w 4833822"/>
              <a:gd name="connsiteY73" fmla="*/ 4575915 h 5818632"/>
              <a:gd name="connsiteX74" fmla="*/ 2482010 w 4833822"/>
              <a:gd name="connsiteY74" fmla="*/ 4804211 h 5818632"/>
              <a:gd name="connsiteX75" fmla="*/ 2486655 w 4833822"/>
              <a:gd name="connsiteY75" fmla="*/ 4869776 h 5818632"/>
              <a:gd name="connsiteX76" fmla="*/ 2514429 w 4833822"/>
              <a:gd name="connsiteY76" fmla="*/ 4885455 h 5818632"/>
              <a:gd name="connsiteX77" fmla="*/ 2526077 w 4833822"/>
              <a:gd name="connsiteY77" fmla="*/ 4909201 h 5818632"/>
              <a:gd name="connsiteX78" fmla="*/ 2486655 w 4833822"/>
              <a:gd name="connsiteY78" fmla="*/ 4869779 h 5818632"/>
              <a:gd name="connsiteX79" fmla="*/ 2486655 w 4833822"/>
              <a:gd name="connsiteY79" fmla="*/ 4869782 h 5818632"/>
              <a:gd name="connsiteX80" fmla="*/ 2440069 w 4833822"/>
              <a:gd name="connsiteY80" fmla="*/ 5145738 h 5818632"/>
              <a:gd name="connsiteX81" fmla="*/ 2375563 w 4833822"/>
              <a:gd name="connsiteY81" fmla="*/ 4708510 h 5818632"/>
              <a:gd name="connsiteX82" fmla="*/ 2296718 w 4833822"/>
              <a:gd name="connsiteY82" fmla="*/ 5077645 h 5818632"/>
              <a:gd name="connsiteX83" fmla="*/ 2429318 w 4833822"/>
              <a:gd name="connsiteY83" fmla="*/ 5199494 h 5818632"/>
              <a:gd name="connsiteX84" fmla="*/ 2493825 w 4833822"/>
              <a:gd name="connsiteY84" fmla="*/ 5099147 h 5818632"/>
              <a:gd name="connsiteX85" fmla="*/ 2529665 w 4833822"/>
              <a:gd name="connsiteY85" fmla="*/ 4909204 h 5818632"/>
              <a:gd name="connsiteX86" fmla="*/ 2511745 w 4833822"/>
              <a:gd name="connsiteY86" fmla="*/ 4575915 h 5818632"/>
              <a:gd name="connsiteX87" fmla="*/ 2808528 w 4833822"/>
              <a:gd name="connsiteY87" fmla="*/ 4573449 h 5818632"/>
              <a:gd name="connsiteX88" fmla="*/ 2784115 w 4833822"/>
              <a:gd name="connsiteY88" fmla="*/ 4586666 h 5818632"/>
              <a:gd name="connsiteX89" fmla="*/ 2798448 w 4833822"/>
              <a:gd name="connsiteY89" fmla="*/ 4661924 h 5818632"/>
              <a:gd name="connsiteX90" fmla="*/ 2880875 w 4833822"/>
              <a:gd name="connsiteY90" fmla="*/ 4776604 h 5818632"/>
              <a:gd name="connsiteX91" fmla="*/ 3142493 w 4833822"/>
              <a:gd name="connsiteY91" fmla="*/ 5106316 h 5818632"/>
              <a:gd name="connsiteX92" fmla="*/ 2891625 w 4833822"/>
              <a:gd name="connsiteY92" fmla="*/ 4941457 h 5818632"/>
              <a:gd name="connsiteX93" fmla="*/ 2683768 w 4833822"/>
              <a:gd name="connsiteY93" fmla="*/ 4697759 h 5818632"/>
              <a:gd name="connsiteX94" fmla="*/ 2651515 w 4833822"/>
              <a:gd name="connsiteY94" fmla="*/ 4722848 h 5818632"/>
              <a:gd name="connsiteX95" fmla="*/ 2866541 w 4833822"/>
              <a:gd name="connsiteY95" fmla="*/ 4966547 h 5818632"/>
              <a:gd name="connsiteX96" fmla="*/ 3389773 w 4833822"/>
              <a:gd name="connsiteY96" fmla="*/ 5565041 h 5818632"/>
              <a:gd name="connsiteX97" fmla="*/ 3637059 w 4833822"/>
              <a:gd name="connsiteY97" fmla="*/ 5608045 h 5818632"/>
              <a:gd name="connsiteX98" fmla="*/ 3246422 w 4833822"/>
              <a:gd name="connsiteY98" fmla="*/ 5238916 h 5818632"/>
              <a:gd name="connsiteX99" fmla="*/ 3400524 w 4833822"/>
              <a:gd name="connsiteY99" fmla="*/ 5289090 h 5818632"/>
              <a:gd name="connsiteX100" fmla="*/ 3336018 w 4833822"/>
              <a:gd name="connsiteY100" fmla="*/ 5142151 h 5818632"/>
              <a:gd name="connsiteX101" fmla="*/ 3095901 w 4833822"/>
              <a:gd name="connsiteY101" fmla="*/ 4880538 h 5818632"/>
              <a:gd name="connsiteX102" fmla="*/ 2862954 w 4833822"/>
              <a:gd name="connsiteY102" fmla="*/ 4611750 h 5818632"/>
              <a:gd name="connsiteX103" fmla="*/ 2808528 w 4833822"/>
              <a:gd name="connsiteY103" fmla="*/ 4573449 h 5818632"/>
              <a:gd name="connsiteX104" fmla="*/ 1587125 w 4833822"/>
              <a:gd name="connsiteY104" fmla="*/ 4529324 h 5818632"/>
              <a:gd name="connsiteX105" fmla="*/ 798688 w 4833822"/>
              <a:gd name="connsiteY105" fmla="*/ 4737187 h 5818632"/>
              <a:gd name="connsiteX106" fmla="*/ 780768 w 4833822"/>
              <a:gd name="connsiteY106" fmla="*/ 5360765 h 5818632"/>
              <a:gd name="connsiteX107" fmla="*/ 791519 w 4833822"/>
              <a:gd name="connsiteY107" fmla="*/ 5167241 h 5818632"/>
              <a:gd name="connsiteX108" fmla="*/ 709092 w 4833822"/>
              <a:gd name="connsiteY108" fmla="*/ 4805275 h 5818632"/>
              <a:gd name="connsiteX109" fmla="*/ 368634 w 4833822"/>
              <a:gd name="connsiteY109" fmla="*/ 4816026 h 5818632"/>
              <a:gd name="connsiteX110" fmla="*/ 332793 w 4833822"/>
              <a:gd name="connsiteY110" fmla="*/ 4841116 h 5818632"/>
              <a:gd name="connsiteX111" fmla="*/ 368634 w 4833822"/>
              <a:gd name="connsiteY111" fmla="*/ 4855449 h 5818632"/>
              <a:gd name="connsiteX112" fmla="*/ 350714 w 4833822"/>
              <a:gd name="connsiteY112" fmla="*/ 5156489 h 5818632"/>
              <a:gd name="connsiteX113" fmla="*/ 447479 w 4833822"/>
              <a:gd name="connsiteY113" fmla="*/ 5220996 h 5818632"/>
              <a:gd name="connsiteX114" fmla="*/ 486896 w 4833822"/>
              <a:gd name="connsiteY114" fmla="*/ 5120649 h 5818632"/>
              <a:gd name="connsiteX115" fmla="*/ 468981 w 4833822"/>
              <a:gd name="connsiteY115" fmla="*/ 5002382 h 5818632"/>
              <a:gd name="connsiteX116" fmla="*/ 372216 w 4833822"/>
              <a:gd name="connsiteY116" fmla="*/ 5109898 h 5818632"/>
              <a:gd name="connsiteX117" fmla="*/ 382967 w 4833822"/>
              <a:gd name="connsiteY117" fmla="*/ 4959377 h 5818632"/>
              <a:gd name="connsiteX118" fmla="*/ 497647 w 4833822"/>
              <a:gd name="connsiteY118" fmla="*/ 4919955 h 5818632"/>
              <a:gd name="connsiteX119" fmla="*/ 569323 w 4833822"/>
              <a:gd name="connsiteY119" fmla="*/ 5034640 h 5818632"/>
              <a:gd name="connsiteX120" fmla="*/ 580074 w 4833822"/>
              <a:gd name="connsiteY120" fmla="*/ 5246080 h 5818632"/>
              <a:gd name="connsiteX121" fmla="*/ 612332 w 4833822"/>
              <a:gd name="connsiteY121" fmla="*/ 5002382 h 5818632"/>
              <a:gd name="connsiteX122" fmla="*/ 497647 w 4833822"/>
              <a:gd name="connsiteY122" fmla="*/ 4769435 h 5818632"/>
              <a:gd name="connsiteX123" fmla="*/ 730594 w 4833822"/>
              <a:gd name="connsiteY123" fmla="*/ 5174404 h 5818632"/>
              <a:gd name="connsiteX124" fmla="*/ 547826 w 4833822"/>
              <a:gd name="connsiteY124" fmla="*/ 5339263 h 5818632"/>
              <a:gd name="connsiteX125" fmla="*/ 834528 w 4833822"/>
              <a:gd name="connsiteY125" fmla="*/ 5371516 h 5818632"/>
              <a:gd name="connsiteX126" fmla="*/ 1533370 w 4833822"/>
              <a:gd name="connsiteY126" fmla="*/ 4855449 h 5818632"/>
              <a:gd name="connsiteX127" fmla="*/ 1633712 w 4833822"/>
              <a:gd name="connsiteY127" fmla="*/ 4722848 h 5818632"/>
              <a:gd name="connsiteX128" fmla="*/ 1142733 w 4833822"/>
              <a:gd name="connsiteY128" fmla="*/ 5038222 h 5818632"/>
              <a:gd name="connsiteX129" fmla="*/ 1031635 w 4833822"/>
              <a:gd name="connsiteY129" fmla="*/ 5066894 h 5818632"/>
              <a:gd name="connsiteX130" fmla="*/ 1096142 w 4833822"/>
              <a:gd name="connsiteY130" fmla="*/ 4966547 h 5818632"/>
              <a:gd name="connsiteX131" fmla="*/ 1587125 w 4833822"/>
              <a:gd name="connsiteY131" fmla="*/ 4529324 h 5818632"/>
              <a:gd name="connsiteX132" fmla="*/ 3072607 w 4833822"/>
              <a:gd name="connsiteY132" fmla="*/ 4520364 h 5818632"/>
              <a:gd name="connsiteX133" fmla="*/ 2988391 w 4833822"/>
              <a:gd name="connsiteY133" fmla="*/ 4554408 h 5818632"/>
              <a:gd name="connsiteX134" fmla="*/ 3038564 w 4833822"/>
              <a:gd name="connsiteY134" fmla="*/ 4665506 h 5818632"/>
              <a:gd name="connsiteX135" fmla="*/ 3407693 w 4833822"/>
              <a:gd name="connsiteY135" fmla="*/ 5081227 h 5818632"/>
              <a:gd name="connsiteX136" fmla="*/ 3576134 w 4833822"/>
              <a:gd name="connsiteY136" fmla="*/ 5120649 h 5818632"/>
              <a:gd name="connsiteX137" fmla="*/ 4002606 w 4833822"/>
              <a:gd name="connsiteY137" fmla="*/ 5224578 h 5818632"/>
              <a:gd name="connsiteX138" fmla="*/ 4124455 w 4833822"/>
              <a:gd name="connsiteY138" fmla="*/ 5307005 h 5818632"/>
              <a:gd name="connsiteX139" fmla="*/ 3586885 w 4833822"/>
              <a:gd name="connsiteY139" fmla="*/ 4758684 h 5818632"/>
              <a:gd name="connsiteX140" fmla="*/ 3339600 w 4833822"/>
              <a:gd name="connsiteY140" fmla="*/ 4615332 h 5818632"/>
              <a:gd name="connsiteX141" fmla="*/ 3551045 w 4833822"/>
              <a:gd name="connsiteY141" fmla="*/ 4790942 h 5818632"/>
              <a:gd name="connsiteX142" fmla="*/ 3658561 w 4833822"/>
              <a:gd name="connsiteY142" fmla="*/ 4973716 h 5818632"/>
              <a:gd name="connsiteX143" fmla="*/ 3536712 w 4833822"/>
              <a:gd name="connsiteY143" fmla="*/ 4898453 h 5818632"/>
              <a:gd name="connsiteX144" fmla="*/ 3167577 w 4833822"/>
              <a:gd name="connsiteY144" fmla="*/ 4561577 h 5818632"/>
              <a:gd name="connsiteX145" fmla="*/ 3072607 w 4833822"/>
              <a:gd name="connsiteY145" fmla="*/ 4520364 h 5818632"/>
              <a:gd name="connsiteX146" fmla="*/ 1497530 w 4833822"/>
              <a:gd name="connsiteY146" fmla="*/ 4432564 h 5818632"/>
              <a:gd name="connsiteX147" fmla="*/ 644585 w 4833822"/>
              <a:gd name="connsiteY147" fmla="*/ 4557995 h 5818632"/>
              <a:gd name="connsiteX148" fmla="*/ 404469 w 4833822"/>
              <a:gd name="connsiteY148" fmla="*/ 4633252 h 5818632"/>
              <a:gd name="connsiteX149" fmla="*/ 218113 w 4833822"/>
              <a:gd name="connsiteY149" fmla="*/ 4787355 h 5818632"/>
              <a:gd name="connsiteX150" fmla="*/ 347132 w 4833822"/>
              <a:gd name="connsiteY150" fmla="*/ 5307005 h 5818632"/>
              <a:gd name="connsiteX151" fmla="*/ 218113 w 4833822"/>
              <a:gd name="connsiteY151" fmla="*/ 4941457 h 5818632"/>
              <a:gd name="connsiteX152" fmla="*/ 289789 w 4833822"/>
              <a:gd name="connsiteY152" fmla="*/ 4833946 h 5818632"/>
              <a:gd name="connsiteX153" fmla="*/ 271869 w 4833822"/>
              <a:gd name="connsiteY153" fmla="*/ 4819613 h 5818632"/>
              <a:gd name="connsiteX154" fmla="*/ 304127 w 4833822"/>
              <a:gd name="connsiteY154" fmla="*/ 4726430 h 5818632"/>
              <a:gd name="connsiteX155" fmla="*/ 400887 w 4833822"/>
              <a:gd name="connsiteY155" fmla="*/ 4644004 h 5818632"/>
              <a:gd name="connsiteX156" fmla="*/ 404469 w 4833822"/>
              <a:gd name="connsiteY156" fmla="*/ 4636834 h 5818632"/>
              <a:gd name="connsiteX157" fmla="*/ 408056 w 4833822"/>
              <a:gd name="connsiteY157" fmla="*/ 4636834 h 5818632"/>
              <a:gd name="connsiteX158" fmla="*/ 569323 w 4833822"/>
              <a:gd name="connsiteY158" fmla="*/ 4593830 h 5818632"/>
              <a:gd name="connsiteX159" fmla="*/ 777186 w 4833822"/>
              <a:gd name="connsiteY159" fmla="*/ 4704928 h 5818632"/>
              <a:gd name="connsiteX160" fmla="*/ 1250249 w 4833822"/>
              <a:gd name="connsiteY160" fmla="*/ 4536487 h 5818632"/>
              <a:gd name="connsiteX161" fmla="*/ 1497530 w 4833822"/>
              <a:gd name="connsiteY161" fmla="*/ 4432564 h 5818632"/>
              <a:gd name="connsiteX162" fmla="*/ 3393360 w 4833822"/>
              <a:gd name="connsiteY162" fmla="*/ 4391794 h 5818632"/>
              <a:gd name="connsiteX163" fmla="*/ 3271511 w 4833822"/>
              <a:gd name="connsiteY163" fmla="*/ 4428977 h 5818632"/>
              <a:gd name="connsiteX164" fmla="*/ 3486538 w 4833822"/>
              <a:gd name="connsiteY164" fmla="*/ 4557995 h 5818632"/>
              <a:gd name="connsiteX165" fmla="*/ 4092197 w 4833822"/>
              <a:gd name="connsiteY165" fmla="*/ 4891289 h 5818632"/>
              <a:gd name="connsiteX166" fmla="*/ 3873588 w 4833822"/>
              <a:gd name="connsiteY166" fmla="*/ 4891289 h 5818632"/>
              <a:gd name="connsiteX167" fmla="*/ 4002606 w 4833822"/>
              <a:gd name="connsiteY167" fmla="*/ 5020302 h 5818632"/>
              <a:gd name="connsiteX168" fmla="*/ 4106535 w 4833822"/>
              <a:gd name="connsiteY168" fmla="*/ 4991631 h 5818632"/>
              <a:gd name="connsiteX169" fmla="*/ 4325144 w 4833822"/>
              <a:gd name="connsiteY169" fmla="*/ 4665506 h 5818632"/>
              <a:gd name="connsiteX170" fmla="*/ 4038441 w 4833822"/>
              <a:gd name="connsiteY170" fmla="*/ 4575915 h 5818632"/>
              <a:gd name="connsiteX171" fmla="*/ 3624178 w 4833822"/>
              <a:gd name="connsiteY171" fmla="*/ 4562303 h 5818632"/>
              <a:gd name="connsiteX172" fmla="*/ 3486739 w 4833822"/>
              <a:gd name="connsiteY172" fmla="*/ 4536524 h 5818632"/>
              <a:gd name="connsiteX173" fmla="*/ 3486739 w 4833822"/>
              <a:gd name="connsiteY173" fmla="*/ 4540519 h 5818632"/>
              <a:gd name="connsiteX174" fmla="*/ 3485394 w 4833822"/>
              <a:gd name="connsiteY174" fmla="*/ 4537830 h 5818632"/>
              <a:gd name="connsiteX175" fmla="*/ 3486706 w 4833822"/>
              <a:gd name="connsiteY175" fmla="*/ 4536518 h 5818632"/>
              <a:gd name="connsiteX176" fmla="*/ 3486538 w 4833822"/>
              <a:gd name="connsiteY176" fmla="*/ 4536487 h 5818632"/>
              <a:gd name="connsiteX177" fmla="*/ 3543876 w 4833822"/>
              <a:gd name="connsiteY177" fmla="*/ 4475563 h 5818632"/>
              <a:gd name="connsiteX178" fmla="*/ 4518674 w 4833822"/>
              <a:gd name="connsiteY178" fmla="*/ 4622501 h 5818632"/>
              <a:gd name="connsiteX179" fmla="*/ 4328731 w 4833822"/>
              <a:gd name="connsiteY179" fmla="*/ 4819613 h 5818632"/>
              <a:gd name="connsiteX180" fmla="*/ 4457745 w 4833822"/>
              <a:gd name="connsiteY180" fmla="*/ 4747932 h 5818632"/>
              <a:gd name="connsiteX181" fmla="*/ 4579599 w 4833822"/>
              <a:gd name="connsiteY181" fmla="*/ 4740769 h 5818632"/>
              <a:gd name="connsiteX182" fmla="*/ 4500754 w 4833822"/>
              <a:gd name="connsiteY182" fmla="*/ 4819613 h 5818632"/>
              <a:gd name="connsiteX183" fmla="*/ 4314393 w 4833822"/>
              <a:gd name="connsiteY183" fmla="*/ 5052561 h 5818632"/>
              <a:gd name="connsiteX184" fmla="*/ 4346651 w 4833822"/>
              <a:gd name="connsiteY184" fmla="*/ 5117067 h 5818632"/>
              <a:gd name="connsiteX185" fmla="*/ 4403989 w 4833822"/>
              <a:gd name="connsiteY185" fmla="*/ 5066894 h 5818632"/>
              <a:gd name="connsiteX186" fmla="*/ 4482833 w 4833822"/>
              <a:gd name="connsiteY186" fmla="*/ 4876951 h 5818632"/>
              <a:gd name="connsiteX187" fmla="*/ 4590350 w 4833822"/>
              <a:gd name="connsiteY187" fmla="*/ 4855449 h 5818632"/>
              <a:gd name="connsiteX188" fmla="*/ 4608265 w 4833822"/>
              <a:gd name="connsiteY188" fmla="*/ 4937875 h 5818632"/>
              <a:gd name="connsiteX189" fmla="*/ 4608265 w 4833822"/>
              <a:gd name="connsiteY189" fmla="*/ 4941457 h 5818632"/>
              <a:gd name="connsiteX190" fmla="*/ 4421909 w 4833822"/>
              <a:gd name="connsiteY190" fmla="*/ 5152902 h 5818632"/>
              <a:gd name="connsiteX191" fmla="*/ 4608265 w 4833822"/>
              <a:gd name="connsiteY191" fmla="*/ 4941457 h 5818632"/>
              <a:gd name="connsiteX192" fmla="*/ 4611852 w 4833822"/>
              <a:gd name="connsiteY192" fmla="*/ 4937875 h 5818632"/>
              <a:gd name="connsiteX193" fmla="*/ 4611852 w 4833822"/>
              <a:gd name="connsiteY193" fmla="*/ 4934293 h 5818632"/>
              <a:gd name="connsiteX194" fmla="*/ 4694279 w 4833822"/>
              <a:gd name="connsiteY194" fmla="*/ 4919955 h 5818632"/>
              <a:gd name="connsiteX195" fmla="*/ 4651275 w 4833822"/>
              <a:gd name="connsiteY195" fmla="*/ 4744351 h 5818632"/>
              <a:gd name="connsiteX196" fmla="*/ 4572429 w 4833822"/>
              <a:gd name="connsiteY196" fmla="*/ 4626083 h 5818632"/>
              <a:gd name="connsiteX197" fmla="*/ 4583181 w 4833822"/>
              <a:gd name="connsiteY197" fmla="*/ 4532906 h 5818632"/>
              <a:gd name="connsiteX198" fmla="*/ 4436247 w 4833822"/>
              <a:gd name="connsiteY198" fmla="*/ 4486319 h 5818632"/>
              <a:gd name="connsiteX199" fmla="*/ 3504459 w 4833822"/>
              <a:gd name="connsiteY199" fmla="*/ 4400305 h 5818632"/>
              <a:gd name="connsiteX200" fmla="*/ 3393360 w 4833822"/>
              <a:gd name="connsiteY200" fmla="*/ 4391794 h 5818632"/>
              <a:gd name="connsiteX201" fmla="*/ 655337 w 4833822"/>
              <a:gd name="connsiteY201" fmla="*/ 4260536 h 5818632"/>
              <a:gd name="connsiteX202" fmla="*/ 637416 w 4833822"/>
              <a:gd name="connsiteY202" fmla="*/ 4317879 h 5818632"/>
              <a:gd name="connsiteX203" fmla="*/ 863200 w 4833822"/>
              <a:gd name="connsiteY203" fmla="*/ 4421808 h 5818632"/>
              <a:gd name="connsiteX204" fmla="*/ 734181 w 4833822"/>
              <a:gd name="connsiteY204" fmla="*/ 4282043 h 5818632"/>
              <a:gd name="connsiteX205" fmla="*/ 655337 w 4833822"/>
              <a:gd name="connsiteY205" fmla="*/ 4260536 h 5818632"/>
              <a:gd name="connsiteX206" fmla="*/ 465399 w 4833822"/>
              <a:gd name="connsiteY206" fmla="*/ 4221119 h 5818632"/>
              <a:gd name="connsiteX207" fmla="*/ 465399 w 4833822"/>
              <a:gd name="connsiteY207" fmla="*/ 4421808 h 5818632"/>
              <a:gd name="connsiteX208" fmla="*/ 501234 w 4833822"/>
              <a:gd name="connsiteY208" fmla="*/ 4479150 h 5818632"/>
              <a:gd name="connsiteX209" fmla="*/ 554990 w 4833822"/>
              <a:gd name="connsiteY209" fmla="*/ 4425395 h 5818632"/>
              <a:gd name="connsiteX210" fmla="*/ 465399 w 4833822"/>
              <a:gd name="connsiteY210" fmla="*/ 4221119 h 5818632"/>
              <a:gd name="connsiteX211" fmla="*/ 4325169 w 4833822"/>
              <a:gd name="connsiteY211" fmla="*/ 4140222 h 5818632"/>
              <a:gd name="connsiteX212" fmla="*/ 3959602 w 4833822"/>
              <a:gd name="connsiteY212" fmla="*/ 4346550 h 5818632"/>
              <a:gd name="connsiteX213" fmla="*/ 4360985 w 4833822"/>
              <a:gd name="connsiteY213" fmla="*/ 4256954 h 5818632"/>
              <a:gd name="connsiteX214" fmla="*/ 4278558 w 4833822"/>
              <a:gd name="connsiteY214" fmla="*/ 4368052 h 5818632"/>
              <a:gd name="connsiteX215" fmla="*/ 4454163 w 4833822"/>
              <a:gd name="connsiteY215" fmla="*/ 4321461 h 5818632"/>
              <a:gd name="connsiteX216" fmla="*/ 4368153 w 4833822"/>
              <a:gd name="connsiteY216" fmla="*/ 4145856 h 5818632"/>
              <a:gd name="connsiteX217" fmla="*/ 4325169 w 4833822"/>
              <a:gd name="connsiteY217" fmla="*/ 4140222 h 5818632"/>
              <a:gd name="connsiteX218" fmla="*/ 4156709 w 4833822"/>
              <a:gd name="connsiteY218" fmla="*/ 4106434 h 5818632"/>
              <a:gd name="connsiteX219" fmla="*/ 3748157 w 4833822"/>
              <a:gd name="connsiteY219" fmla="*/ 4188860 h 5818632"/>
              <a:gd name="connsiteX220" fmla="*/ 3529543 w 4833822"/>
              <a:gd name="connsiteY220" fmla="*/ 4310709 h 5818632"/>
              <a:gd name="connsiteX221" fmla="*/ 3805494 w 4833822"/>
              <a:gd name="connsiteY221" fmla="*/ 4213950 h 5818632"/>
              <a:gd name="connsiteX222" fmla="*/ 4156709 w 4833822"/>
              <a:gd name="connsiteY222" fmla="*/ 4106434 h 5818632"/>
              <a:gd name="connsiteX223" fmla="*/ 399937 w 4833822"/>
              <a:gd name="connsiteY223" fmla="*/ 4062646 h 5818632"/>
              <a:gd name="connsiteX224" fmla="*/ 210944 w 4833822"/>
              <a:gd name="connsiteY224" fmla="*/ 4142274 h 5818632"/>
              <a:gd name="connsiteX225" fmla="*/ 124936 w 4833822"/>
              <a:gd name="connsiteY225" fmla="*/ 4285625 h 5818632"/>
              <a:gd name="connsiteX226" fmla="*/ 275451 w 4833822"/>
              <a:gd name="connsiteY226" fmla="*/ 4278456 h 5818632"/>
              <a:gd name="connsiteX227" fmla="*/ 304127 w 4833822"/>
              <a:gd name="connsiteY227" fmla="*/ 4296376 h 5818632"/>
              <a:gd name="connsiteX228" fmla="*/ 271869 w 4833822"/>
              <a:gd name="connsiteY228" fmla="*/ 4532906 h 5818632"/>
              <a:gd name="connsiteX229" fmla="*/ 311291 w 4833822"/>
              <a:gd name="connsiteY229" fmla="*/ 4375221 h 5818632"/>
              <a:gd name="connsiteX230" fmla="*/ 243203 w 4833822"/>
              <a:gd name="connsiteY230" fmla="*/ 4167358 h 5818632"/>
              <a:gd name="connsiteX231" fmla="*/ 1214409 w 4833822"/>
              <a:gd name="connsiteY231" fmla="*/ 4145856 h 5818632"/>
              <a:gd name="connsiteX232" fmla="*/ 465399 w 4833822"/>
              <a:gd name="connsiteY232" fmla="*/ 4063429 h 5818632"/>
              <a:gd name="connsiteX233" fmla="*/ 399937 w 4833822"/>
              <a:gd name="connsiteY233" fmla="*/ 4062646 h 5818632"/>
              <a:gd name="connsiteX234" fmla="*/ 2524908 w 4833822"/>
              <a:gd name="connsiteY234" fmla="*/ 2928347 h 5818632"/>
              <a:gd name="connsiteX235" fmla="*/ 2732856 w 4833822"/>
              <a:gd name="connsiteY235" fmla="*/ 3570266 h 5818632"/>
              <a:gd name="connsiteX236" fmla="*/ 2775802 w 4833822"/>
              <a:gd name="connsiteY236" fmla="*/ 3640335 h 5818632"/>
              <a:gd name="connsiteX237" fmla="*/ 2823267 w 4833822"/>
              <a:gd name="connsiteY237" fmla="*/ 3563485 h 5818632"/>
              <a:gd name="connsiteX238" fmla="*/ 2879774 w 4833822"/>
              <a:gd name="connsiteY238" fmla="*/ 3353279 h 5818632"/>
              <a:gd name="connsiteX239" fmla="*/ 2920458 w 4833822"/>
              <a:gd name="connsiteY239" fmla="*/ 3886704 h 5818632"/>
              <a:gd name="connsiteX240" fmla="*/ 3132925 w 4833822"/>
              <a:gd name="connsiteY240" fmla="*/ 3827937 h 5818632"/>
              <a:gd name="connsiteX241" fmla="*/ 2879774 w 4833822"/>
              <a:gd name="connsiteY241" fmla="*/ 4203145 h 5818632"/>
              <a:gd name="connsiteX242" fmla="*/ 2131619 w 4833822"/>
              <a:gd name="connsiteY242" fmla="*/ 4151159 h 5818632"/>
              <a:gd name="connsiteX243" fmla="*/ 1894289 w 4833822"/>
              <a:gd name="connsiteY243" fmla="*/ 3800815 h 5818632"/>
              <a:gd name="connsiteX244" fmla="*/ 2075111 w 4833822"/>
              <a:gd name="connsiteY244" fmla="*/ 3888966 h 5818632"/>
              <a:gd name="connsiteX245" fmla="*/ 2086414 w 4833822"/>
              <a:gd name="connsiteY245" fmla="*/ 3373621 h 5818632"/>
              <a:gd name="connsiteX246" fmla="*/ 2163263 w 4833822"/>
              <a:gd name="connsiteY246" fmla="*/ 3518280 h 5818632"/>
              <a:gd name="connsiteX247" fmla="*/ 2224289 w 4833822"/>
              <a:gd name="connsiteY247" fmla="*/ 3563485 h 5818632"/>
              <a:gd name="connsiteX248" fmla="*/ 2242372 w 4833822"/>
              <a:gd name="connsiteY248" fmla="*/ 3500197 h 5818632"/>
              <a:gd name="connsiteX249" fmla="*/ 2524908 w 4833822"/>
              <a:gd name="connsiteY249" fmla="*/ 2928347 h 5818632"/>
              <a:gd name="connsiteX250" fmla="*/ 2540406 w 4833822"/>
              <a:gd name="connsiteY250" fmla="*/ 2121006 h 5818632"/>
              <a:gd name="connsiteX251" fmla="*/ 2092432 w 4833822"/>
              <a:gd name="connsiteY251" fmla="*/ 3027703 h 5818632"/>
              <a:gd name="connsiteX252" fmla="*/ 2063761 w 4833822"/>
              <a:gd name="connsiteY252" fmla="*/ 3128050 h 5818632"/>
              <a:gd name="connsiteX253" fmla="*/ 1967001 w 4833822"/>
              <a:gd name="connsiteY253" fmla="*/ 3056374 h 5818632"/>
              <a:gd name="connsiteX254" fmla="*/ 1845152 w 4833822"/>
              <a:gd name="connsiteY254" fmla="*/ 2827010 h 5818632"/>
              <a:gd name="connsiteX255" fmla="*/ 1827232 w 4833822"/>
              <a:gd name="connsiteY255" fmla="*/ 3644117 h 5818632"/>
              <a:gd name="connsiteX256" fmla="*/ 1540529 w 4833822"/>
              <a:gd name="connsiteY256" fmla="*/ 3504348 h 5818632"/>
              <a:gd name="connsiteX257" fmla="*/ 1916828 w 4833822"/>
              <a:gd name="connsiteY257" fmla="*/ 4059837 h 5818632"/>
              <a:gd name="connsiteX258" fmla="*/ 3103066 w 4833822"/>
              <a:gd name="connsiteY258" fmla="*/ 4142264 h 5818632"/>
              <a:gd name="connsiteX259" fmla="*/ 3504448 w 4833822"/>
              <a:gd name="connsiteY259" fmla="*/ 3547352 h 5818632"/>
              <a:gd name="connsiteX260" fmla="*/ 3167572 w 4833822"/>
              <a:gd name="connsiteY260" fmla="*/ 3640530 h 5818632"/>
              <a:gd name="connsiteX261" fmla="*/ 3103066 w 4833822"/>
              <a:gd name="connsiteY261" fmla="*/ 2794756 h 5818632"/>
              <a:gd name="connsiteX262" fmla="*/ 3013470 w 4833822"/>
              <a:gd name="connsiteY262" fmla="*/ 3128050 h 5818632"/>
              <a:gd name="connsiteX263" fmla="*/ 2938212 w 4833822"/>
              <a:gd name="connsiteY263" fmla="*/ 3249899 h 5818632"/>
              <a:gd name="connsiteX264" fmla="*/ 2870119 w 4833822"/>
              <a:gd name="connsiteY264" fmla="*/ 3138801 h 5818632"/>
              <a:gd name="connsiteX265" fmla="*/ 2540406 w 4833822"/>
              <a:gd name="connsiteY265" fmla="*/ 2121006 h 5818632"/>
              <a:gd name="connsiteX266" fmla="*/ 357884 w 4833822"/>
              <a:gd name="connsiteY266" fmla="*/ 2049335 h 5818632"/>
              <a:gd name="connsiteX267" fmla="*/ 422396 w 4833822"/>
              <a:gd name="connsiteY267" fmla="*/ 2131762 h 5818632"/>
              <a:gd name="connsiteX268" fmla="*/ 522738 w 4833822"/>
              <a:gd name="connsiteY268" fmla="*/ 2633493 h 5818632"/>
              <a:gd name="connsiteX269" fmla="*/ 490485 w 4833822"/>
              <a:gd name="connsiteY269" fmla="*/ 2773263 h 5818632"/>
              <a:gd name="connsiteX270" fmla="*/ 386555 w 4833822"/>
              <a:gd name="connsiteY270" fmla="*/ 2672916 h 5818632"/>
              <a:gd name="connsiteX271" fmla="*/ 286208 w 4833822"/>
              <a:gd name="connsiteY271" fmla="*/ 2131762 h 5818632"/>
              <a:gd name="connsiteX272" fmla="*/ 357884 w 4833822"/>
              <a:gd name="connsiteY272" fmla="*/ 2049335 h 5818632"/>
              <a:gd name="connsiteX273" fmla="*/ 4036204 w 4833822"/>
              <a:gd name="connsiteY273" fmla="*/ 631944 h 5818632"/>
              <a:gd name="connsiteX274" fmla="*/ 4110123 w 4833822"/>
              <a:gd name="connsiteY274" fmla="*/ 694659 h 5818632"/>
              <a:gd name="connsiteX275" fmla="*/ 4063531 w 4833822"/>
              <a:gd name="connsiteY275" fmla="*/ 1504603 h 5818632"/>
              <a:gd name="connsiteX276" fmla="*/ 3938100 w 4833822"/>
              <a:gd name="connsiteY276" fmla="*/ 1192809 h 5818632"/>
              <a:gd name="connsiteX277" fmla="*/ 3970353 w 4833822"/>
              <a:gd name="connsiteY277" fmla="*/ 698246 h 5818632"/>
              <a:gd name="connsiteX278" fmla="*/ 4036204 w 4833822"/>
              <a:gd name="connsiteY278" fmla="*/ 631944 h 5818632"/>
              <a:gd name="connsiteX279" fmla="*/ 915320 w 4833822"/>
              <a:gd name="connsiteY279" fmla="*/ 373515 h 5818632"/>
              <a:gd name="connsiteX280" fmla="*/ 1020430 w 4833822"/>
              <a:gd name="connsiteY280" fmla="*/ 1054277 h 5818632"/>
              <a:gd name="connsiteX281" fmla="*/ 811383 w 4833822"/>
              <a:gd name="connsiteY281" fmla="*/ 1014691 h 5818632"/>
              <a:gd name="connsiteX282" fmla="*/ 915320 w 4833822"/>
              <a:gd name="connsiteY282" fmla="*/ 373515 h 5818632"/>
              <a:gd name="connsiteX283" fmla="*/ 2546201 w 4833822"/>
              <a:gd name="connsiteY283" fmla="*/ 277862 h 5818632"/>
              <a:gd name="connsiteX284" fmla="*/ 3067317 w 4833822"/>
              <a:gd name="connsiteY284" fmla="*/ 772436 h 5818632"/>
              <a:gd name="connsiteX285" fmla="*/ 3113822 w 4833822"/>
              <a:gd name="connsiteY285" fmla="*/ 1475927 h 5818632"/>
              <a:gd name="connsiteX286" fmla="*/ 3282263 w 4833822"/>
              <a:gd name="connsiteY286" fmla="*/ 795005 h 5818632"/>
              <a:gd name="connsiteX287" fmla="*/ 3257173 w 4833822"/>
              <a:gd name="connsiteY287" fmla="*/ 655236 h 5818632"/>
              <a:gd name="connsiteX288" fmla="*/ 3278681 w 4833822"/>
              <a:gd name="connsiteY288" fmla="*/ 565640 h 5818632"/>
              <a:gd name="connsiteX289" fmla="*/ 3361107 w 4833822"/>
              <a:gd name="connsiteY289" fmla="*/ 622983 h 5818632"/>
              <a:gd name="connsiteX290" fmla="*/ 3884339 w 4833822"/>
              <a:gd name="connsiteY290" fmla="*/ 1934653 h 5818632"/>
              <a:gd name="connsiteX291" fmla="*/ 3776823 w 4833822"/>
              <a:gd name="connsiteY291" fmla="*/ 2554648 h 5818632"/>
              <a:gd name="connsiteX292" fmla="*/ 4002606 w 4833822"/>
              <a:gd name="connsiteY292" fmla="*/ 2336039 h 5818632"/>
              <a:gd name="connsiteX293" fmla="*/ 4059943 w 4833822"/>
              <a:gd name="connsiteY293" fmla="*/ 2271528 h 5818632"/>
              <a:gd name="connsiteX294" fmla="*/ 4117286 w 4833822"/>
              <a:gd name="connsiteY294" fmla="*/ 2346790 h 5818632"/>
              <a:gd name="connsiteX295" fmla="*/ 4131625 w 4833822"/>
              <a:gd name="connsiteY295" fmla="*/ 3160312 h 5818632"/>
              <a:gd name="connsiteX296" fmla="*/ 3755321 w 4833822"/>
              <a:gd name="connsiteY296" fmla="*/ 3991754 h 5818632"/>
              <a:gd name="connsiteX297" fmla="*/ 3723067 w 4833822"/>
              <a:gd name="connsiteY297" fmla="*/ 4067011 h 5818632"/>
              <a:gd name="connsiteX298" fmla="*/ 4099366 w 4833822"/>
              <a:gd name="connsiteY298" fmla="*/ 4006087 h 5818632"/>
              <a:gd name="connsiteX299" fmla="*/ 4550927 w 4833822"/>
              <a:gd name="connsiteY299" fmla="*/ 4357301 h 5818632"/>
              <a:gd name="connsiteX300" fmla="*/ 4604683 w 4833822"/>
              <a:gd name="connsiteY300" fmla="*/ 4457648 h 5818632"/>
              <a:gd name="connsiteX301" fmla="*/ 4576011 w 4833822"/>
              <a:gd name="connsiteY301" fmla="*/ 5299841 h 5818632"/>
              <a:gd name="connsiteX302" fmla="*/ 4432660 w 4833822"/>
              <a:gd name="connsiteY302" fmla="*/ 5360765 h 5818632"/>
              <a:gd name="connsiteX303" fmla="*/ 3999019 w 4833822"/>
              <a:gd name="connsiteY303" fmla="*/ 5593712 h 5818632"/>
              <a:gd name="connsiteX304" fmla="*/ 3192667 w 4833822"/>
              <a:gd name="connsiteY304" fmla="*/ 5525619 h 5818632"/>
              <a:gd name="connsiteX305" fmla="*/ 2662265 w 4833822"/>
              <a:gd name="connsiteY305" fmla="*/ 4894871 h 5818632"/>
              <a:gd name="connsiteX306" fmla="*/ 2680186 w 4833822"/>
              <a:gd name="connsiteY306" fmla="*/ 5213827 h 5818632"/>
              <a:gd name="connsiteX307" fmla="*/ 2655096 w 4833822"/>
              <a:gd name="connsiteY307" fmla="*/ 5525619 h 5818632"/>
              <a:gd name="connsiteX308" fmla="*/ 2063771 w 4833822"/>
              <a:gd name="connsiteY308" fmla="*/ 5812321 h 5818632"/>
              <a:gd name="connsiteX309" fmla="*/ 1827242 w 4833822"/>
              <a:gd name="connsiteY309" fmla="*/ 5762148 h 5818632"/>
              <a:gd name="connsiteX310" fmla="*/ 1594295 w 4833822"/>
              <a:gd name="connsiteY310" fmla="*/ 5220996 h 5818632"/>
              <a:gd name="connsiteX311" fmla="*/ 1952673 w 4833822"/>
              <a:gd name="connsiteY311" fmla="*/ 4687008 h 5818632"/>
              <a:gd name="connsiteX312" fmla="*/ 2020761 w 4833822"/>
              <a:gd name="connsiteY312" fmla="*/ 4554408 h 5818632"/>
              <a:gd name="connsiteX313" fmla="*/ 1841575 w 4833822"/>
              <a:gd name="connsiteY313" fmla="*/ 4697759 h 5818632"/>
              <a:gd name="connsiteX314" fmla="*/ 884697 w 4833822"/>
              <a:gd name="connsiteY314" fmla="*/ 5443192 h 5818632"/>
              <a:gd name="connsiteX315" fmla="*/ 547826 w 4833822"/>
              <a:gd name="connsiteY315" fmla="*/ 5475445 h 5818632"/>
              <a:gd name="connsiteX316" fmla="*/ 357883 w 4833822"/>
              <a:gd name="connsiteY316" fmla="*/ 5418108 h 5818632"/>
              <a:gd name="connsiteX317" fmla="*/ 89095 w 4833822"/>
              <a:gd name="connsiteY317" fmla="*/ 4991631 h 5818632"/>
              <a:gd name="connsiteX318" fmla="*/ 46091 w 4833822"/>
              <a:gd name="connsiteY318" fmla="*/ 4640422 h 5818632"/>
              <a:gd name="connsiteX319" fmla="*/ 440310 w 4833822"/>
              <a:gd name="connsiteY319" fmla="*/ 3991754 h 5818632"/>
              <a:gd name="connsiteX320" fmla="*/ 1020884 w 4833822"/>
              <a:gd name="connsiteY320" fmla="*/ 4041927 h 5818632"/>
              <a:gd name="connsiteX321" fmla="*/ 798688 w 4833822"/>
              <a:gd name="connsiteY321" fmla="*/ 3869905 h 5818632"/>
              <a:gd name="connsiteX322" fmla="*/ 766435 w 4833822"/>
              <a:gd name="connsiteY322" fmla="*/ 3812562 h 5818632"/>
              <a:gd name="connsiteX323" fmla="*/ 838110 w 4833822"/>
              <a:gd name="connsiteY323" fmla="*/ 3791060 h 5818632"/>
              <a:gd name="connsiteX324" fmla="*/ 1060306 w 4833822"/>
              <a:gd name="connsiteY324" fmla="*/ 3884238 h 5818632"/>
              <a:gd name="connsiteX325" fmla="*/ 777186 w 4833822"/>
              <a:gd name="connsiteY325" fmla="*/ 3386090 h 5818632"/>
              <a:gd name="connsiteX326" fmla="*/ 723430 w 4833822"/>
              <a:gd name="connsiteY326" fmla="*/ 2852107 h 5818632"/>
              <a:gd name="connsiteX327" fmla="*/ 727012 w 4833822"/>
              <a:gd name="connsiteY327" fmla="*/ 2153266 h 5818632"/>
              <a:gd name="connsiteX328" fmla="*/ 762853 w 4833822"/>
              <a:gd name="connsiteY328" fmla="*/ 2020666 h 5818632"/>
              <a:gd name="connsiteX329" fmla="*/ 1017302 w 4833822"/>
              <a:gd name="connsiteY329" fmla="*/ 2321701 h 5818632"/>
              <a:gd name="connsiteX330" fmla="*/ 1139151 w 4833822"/>
              <a:gd name="connsiteY330" fmla="*/ 2361123 h 5818632"/>
              <a:gd name="connsiteX331" fmla="*/ 1110480 w 4833822"/>
              <a:gd name="connsiteY331" fmla="*/ 2250025 h 5818632"/>
              <a:gd name="connsiteX332" fmla="*/ 1135564 w 4833822"/>
              <a:gd name="connsiteY332" fmla="*/ 1361247 h 5818632"/>
              <a:gd name="connsiteX333" fmla="*/ 1493942 w 4833822"/>
              <a:gd name="connsiteY333" fmla="*/ 701827 h 5818632"/>
              <a:gd name="connsiteX334" fmla="*/ 1547703 w 4833822"/>
              <a:gd name="connsiteY334" fmla="*/ 648072 h 5818632"/>
              <a:gd name="connsiteX335" fmla="*/ 1597877 w 4833822"/>
              <a:gd name="connsiteY335" fmla="*/ 741250 h 5818632"/>
              <a:gd name="connsiteX336" fmla="*/ 2070940 w 4833822"/>
              <a:gd name="connsiteY336" fmla="*/ 1515349 h 5818632"/>
              <a:gd name="connsiteX337" fmla="*/ 1926239 w 4833822"/>
              <a:gd name="connsiteY337" fmla="*/ 776522 h 5818632"/>
              <a:gd name="connsiteX338" fmla="*/ 2257661 w 4833822"/>
              <a:gd name="connsiteY338" fmla="*/ 96019 h 5818632"/>
              <a:gd name="connsiteX339" fmla="*/ 2546201 w 4833822"/>
              <a:gd name="connsiteY339" fmla="*/ 277862 h 5818632"/>
              <a:gd name="connsiteX0" fmla="*/ 2144854 w 4833822"/>
              <a:gd name="connsiteY0" fmla="*/ 5283657 h 5657306"/>
              <a:gd name="connsiteX1" fmla="*/ 2053020 w 4833822"/>
              <a:gd name="connsiteY1" fmla="*/ 5292617 h 5657306"/>
              <a:gd name="connsiteX2" fmla="*/ 1959837 w 4833822"/>
              <a:gd name="connsiteY2" fmla="*/ 5367875 h 5657306"/>
              <a:gd name="connsiteX3" fmla="*/ 2045851 w 4833822"/>
              <a:gd name="connsiteY3" fmla="*/ 5486142 h 5657306"/>
              <a:gd name="connsiteX4" fmla="*/ 2042269 w 4833822"/>
              <a:gd name="connsiteY4" fmla="*/ 5389377 h 5657306"/>
              <a:gd name="connsiteX5" fmla="*/ 2106775 w 4833822"/>
              <a:gd name="connsiteY5" fmla="*/ 5324870 h 5657306"/>
              <a:gd name="connsiteX6" fmla="*/ 2128277 w 4833822"/>
              <a:gd name="connsiteY6" fmla="*/ 5396546 h 5657306"/>
              <a:gd name="connsiteX7" fmla="*/ 2164118 w 4833822"/>
              <a:gd name="connsiteY7" fmla="*/ 5446719 h 5657306"/>
              <a:gd name="connsiteX8" fmla="*/ 2232206 w 4833822"/>
              <a:gd name="connsiteY8" fmla="*/ 5410884 h 5657306"/>
              <a:gd name="connsiteX9" fmla="*/ 2228624 w 4833822"/>
              <a:gd name="connsiteY9" fmla="*/ 5317701 h 5657306"/>
              <a:gd name="connsiteX10" fmla="*/ 2144854 w 4833822"/>
              <a:gd name="connsiteY10" fmla="*/ 5283657 h 5657306"/>
              <a:gd name="connsiteX11" fmla="*/ 2508163 w 4833822"/>
              <a:gd name="connsiteY11" fmla="*/ 5253195 h 5657306"/>
              <a:gd name="connsiteX12" fmla="*/ 2407811 w 4833822"/>
              <a:gd name="connsiteY12" fmla="*/ 5561405 h 5657306"/>
              <a:gd name="connsiteX13" fmla="*/ 2508163 w 4833822"/>
              <a:gd name="connsiteY13" fmla="*/ 5253195 h 5657306"/>
              <a:gd name="connsiteX14" fmla="*/ 2215080 w 4833822"/>
              <a:gd name="connsiteY14" fmla="*/ 5168660 h 5657306"/>
              <a:gd name="connsiteX15" fmla="*/ 2171282 w 4833822"/>
              <a:gd name="connsiteY15" fmla="*/ 5174350 h 5657306"/>
              <a:gd name="connsiteX16" fmla="*/ 2350473 w 4833822"/>
              <a:gd name="connsiteY16" fmla="*/ 5453889 h 5657306"/>
              <a:gd name="connsiteX17" fmla="*/ 2393478 w 4833822"/>
              <a:gd name="connsiteY17" fmla="*/ 5271115 h 5657306"/>
              <a:gd name="connsiteX18" fmla="*/ 2252871 w 4833822"/>
              <a:gd name="connsiteY18" fmla="*/ 5169815 h 5657306"/>
              <a:gd name="connsiteX19" fmla="*/ 2215080 w 4833822"/>
              <a:gd name="connsiteY19" fmla="*/ 5168660 h 5657306"/>
              <a:gd name="connsiteX20" fmla="*/ 3767359 w 4833822"/>
              <a:gd name="connsiteY20" fmla="*/ 5049702 h 5657306"/>
              <a:gd name="connsiteX21" fmla="*/ 3913003 w 4833822"/>
              <a:gd name="connsiteY21" fmla="*/ 5131345 h 5657306"/>
              <a:gd name="connsiteX22" fmla="*/ 3930923 w 4833822"/>
              <a:gd name="connsiteY22" fmla="*/ 5156434 h 5657306"/>
              <a:gd name="connsiteX23" fmla="*/ 3923759 w 4833822"/>
              <a:gd name="connsiteY23" fmla="*/ 5181519 h 5657306"/>
              <a:gd name="connsiteX24" fmla="*/ 3672890 w 4833822"/>
              <a:gd name="connsiteY24" fmla="*/ 5163598 h 5657306"/>
              <a:gd name="connsiteX25" fmla="*/ 3672890 w 4833822"/>
              <a:gd name="connsiteY25" fmla="*/ 5095509 h 5657306"/>
              <a:gd name="connsiteX26" fmla="*/ 3708731 w 4833822"/>
              <a:gd name="connsiteY26" fmla="*/ 5070420 h 5657306"/>
              <a:gd name="connsiteX27" fmla="*/ 3767359 w 4833822"/>
              <a:gd name="connsiteY27" fmla="*/ 5049702 h 5657306"/>
              <a:gd name="connsiteX28" fmla="*/ 3779366 w 4833822"/>
              <a:gd name="connsiteY28" fmla="*/ 5009891 h 5657306"/>
              <a:gd name="connsiteX29" fmla="*/ 3637059 w 4833822"/>
              <a:gd name="connsiteY29" fmla="*/ 5034586 h 5657306"/>
              <a:gd name="connsiteX30" fmla="*/ 3497289 w 4833822"/>
              <a:gd name="connsiteY30" fmla="*/ 5217354 h 5657306"/>
              <a:gd name="connsiteX31" fmla="*/ 3615557 w 4833822"/>
              <a:gd name="connsiteY31" fmla="*/ 5160017 h 5657306"/>
              <a:gd name="connsiteX32" fmla="*/ 3852086 w 4833822"/>
              <a:gd name="connsiteY32" fmla="*/ 5317701 h 5657306"/>
              <a:gd name="connsiteX33" fmla="*/ 3952433 w 4833822"/>
              <a:gd name="connsiteY33" fmla="*/ 5145679 h 5657306"/>
              <a:gd name="connsiteX34" fmla="*/ 3945496 w 4833822"/>
              <a:gd name="connsiteY34" fmla="*/ 5128874 h 5657306"/>
              <a:gd name="connsiteX35" fmla="*/ 3938093 w 4833822"/>
              <a:gd name="connsiteY35" fmla="*/ 5128874 h 5657306"/>
              <a:gd name="connsiteX36" fmla="*/ 3927341 w 4833822"/>
              <a:gd name="connsiteY36" fmla="*/ 5128874 h 5657306"/>
              <a:gd name="connsiteX37" fmla="*/ 3909418 w 4833822"/>
              <a:gd name="connsiteY37" fmla="*/ 5124167 h 5657306"/>
              <a:gd name="connsiteX38" fmla="*/ 3920171 w 4833822"/>
              <a:gd name="connsiteY38" fmla="*/ 5124167 h 5657306"/>
              <a:gd name="connsiteX39" fmla="*/ 3945252 w 4833822"/>
              <a:gd name="connsiteY39" fmla="*/ 5128284 h 5657306"/>
              <a:gd name="connsiteX40" fmla="*/ 3928739 w 4833822"/>
              <a:gd name="connsiteY40" fmla="*/ 5088284 h 5657306"/>
              <a:gd name="connsiteX41" fmla="*/ 3822967 w 4833822"/>
              <a:gd name="connsiteY41" fmla="*/ 5012186 h 5657306"/>
              <a:gd name="connsiteX42" fmla="*/ 3779366 w 4833822"/>
              <a:gd name="connsiteY42" fmla="*/ 5009891 h 5657306"/>
              <a:gd name="connsiteX43" fmla="*/ 4196131 w 4833822"/>
              <a:gd name="connsiteY43" fmla="*/ 4866145 h 5657306"/>
              <a:gd name="connsiteX44" fmla="*/ 4235548 w 4833822"/>
              <a:gd name="connsiteY44" fmla="*/ 5095510 h 5657306"/>
              <a:gd name="connsiteX45" fmla="*/ 4454163 w 4833822"/>
              <a:gd name="connsiteY45" fmla="*/ 5099092 h 5657306"/>
              <a:gd name="connsiteX46" fmla="*/ 4196131 w 4833822"/>
              <a:gd name="connsiteY46" fmla="*/ 4866145 h 5657306"/>
              <a:gd name="connsiteX47" fmla="*/ 1174995 w 4833822"/>
              <a:gd name="connsiteY47" fmla="*/ 4550767 h 5657306"/>
              <a:gd name="connsiteX48" fmla="*/ 1250253 w 4833822"/>
              <a:gd name="connsiteY48" fmla="*/ 4597359 h 5657306"/>
              <a:gd name="connsiteX49" fmla="*/ 1035224 w 4833822"/>
              <a:gd name="connsiteY49" fmla="*/ 4708452 h 5657306"/>
              <a:gd name="connsiteX50" fmla="*/ 981463 w 4833822"/>
              <a:gd name="connsiteY50" fmla="*/ 4683368 h 5657306"/>
              <a:gd name="connsiteX51" fmla="*/ 1174995 w 4833822"/>
              <a:gd name="connsiteY51" fmla="*/ 4550767 h 5657306"/>
              <a:gd name="connsiteX52" fmla="*/ 3960412 w 4833822"/>
              <a:gd name="connsiteY52" fmla="*/ 4521492 h 5657306"/>
              <a:gd name="connsiteX53" fmla="*/ 4095776 w 4833822"/>
              <a:gd name="connsiteY53" fmla="*/ 4579437 h 5657306"/>
              <a:gd name="connsiteX54" fmla="*/ 4052767 w 4833822"/>
              <a:gd name="connsiteY54" fmla="*/ 4608107 h 5657306"/>
              <a:gd name="connsiteX55" fmla="*/ 3852081 w 4833822"/>
              <a:gd name="connsiteY55" fmla="*/ 4575856 h 5657306"/>
              <a:gd name="connsiteX56" fmla="*/ 3859245 w 4833822"/>
              <a:gd name="connsiteY56" fmla="*/ 4540017 h 5657306"/>
              <a:gd name="connsiteX57" fmla="*/ 3917370 w 4833822"/>
              <a:gd name="connsiteY57" fmla="*/ 4522492 h 5657306"/>
              <a:gd name="connsiteX58" fmla="*/ 3960412 w 4833822"/>
              <a:gd name="connsiteY58" fmla="*/ 4521492 h 5657306"/>
              <a:gd name="connsiteX59" fmla="*/ 2177948 w 4833822"/>
              <a:gd name="connsiteY59" fmla="*/ 4427242 h 5657306"/>
              <a:gd name="connsiteX60" fmla="*/ 2146198 w 4833822"/>
              <a:gd name="connsiteY60" fmla="*/ 4450424 h 5657306"/>
              <a:gd name="connsiteX61" fmla="*/ 1680303 w 4833822"/>
              <a:gd name="connsiteY61" fmla="*/ 5149266 h 5657306"/>
              <a:gd name="connsiteX62" fmla="*/ 1762730 w 4833822"/>
              <a:gd name="connsiteY62" fmla="*/ 5511226 h 5657306"/>
              <a:gd name="connsiteX63" fmla="*/ 1802152 w 4833822"/>
              <a:gd name="connsiteY63" fmla="*/ 5231693 h 5657306"/>
              <a:gd name="connsiteX64" fmla="*/ 2081691 w 4833822"/>
              <a:gd name="connsiteY64" fmla="*/ 5074003 h 5657306"/>
              <a:gd name="connsiteX65" fmla="*/ 1845157 w 4833822"/>
              <a:gd name="connsiteY65" fmla="*/ 5156430 h 5657306"/>
              <a:gd name="connsiteX66" fmla="*/ 1744810 w 4833822"/>
              <a:gd name="connsiteY66" fmla="*/ 5127764 h 5657306"/>
              <a:gd name="connsiteX67" fmla="*/ 2060189 w 4833822"/>
              <a:gd name="connsiteY67" fmla="*/ 4973661 h 5657306"/>
              <a:gd name="connsiteX68" fmla="*/ 2178451 w 4833822"/>
              <a:gd name="connsiteY68" fmla="*/ 4912731 h 5657306"/>
              <a:gd name="connsiteX69" fmla="*/ 2293136 w 4833822"/>
              <a:gd name="connsiteY69" fmla="*/ 4446842 h 5657306"/>
              <a:gd name="connsiteX70" fmla="*/ 1999259 w 4833822"/>
              <a:gd name="connsiteY70" fmla="*/ 4862563 h 5657306"/>
              <a:gd name="connsiteX71" fmla="*/ 2196371 w 4833822"/>
              <a:gd name="connsiteY71" fmla="*/ 4432504 h 5657306"/>
              <a:gd name="connsiteX72" fmla="*/ 2177948 w 4833822"/>
              <a:gd name="connsiteY72" fmla="*/ 4427242 h 5657306"/>
              <a:gd name="connsiteX73" fmla="*/ 2511745 w 4833822"/>
              <a:gd name="connsiteY73" fmla="*/ 4414589 h 5657306"/>
              <a:gd name="connsiteX74" fmla="*/ 2482010 w 4833822"/>
              <a:gd name="connsiteY74" fmla="*/ 4642885 h 5657306"/>
              <a:gd name="connsiteX75" fmla="*/ 2486655 w 4833822"/>
              <a:gd name="connsiteY75" fmla="*/ 4708450 h 5657306"/>
              <a:gd name="connsiteX76" fmla="*/ 2514429 w 4833822"/>
              <a:gd name="connsiteY76" fmla="*/ 4724129 h 5657306"/>
              <a:gd name="connsiteX77" fmla="*/ 2526077 w 4833822"/>
              <a:gd name="connsiteY77" fmla="*/ 4747875 h 5657306"/>
              <a:gd name="connsiteX78" fmla="*/ 2486655 w 4833822"/>
              <a:gd name="connsiteY78" fmla="*/ 4708453 h 5657306"/>
              <a:gd name="connsiteX79" fmla="*/ 2486655 w 4833822"/>
              <a:gd name="connsiteY79" fmla="*/ 4708456 h 5657306"/>
              <a:gd name="connsiteX80" fmla="*/ 2440069 w 4833822"/>
              <a:gd name="connsiteY80" fmla="*/ 4984412 h 5657306"/>
              <a:gd name="connsiteX81" fmla="*/ 2375563 w 4833822"/>
              <a:gd name="connsiteY81" fmla="*/ 4547184 h 5657306"/>
              <a:gd name="connsiteX82" fmla="*/ 2296718 w 4833822"/>
              <a:gd name="connsiteY82" fmla="*/ 4916319 h 5657306"/>
              <a:gd name="connsiteX83" fmla="*/ 2429318 w 4833822"/>
              <a:gd name="connsiteY83" fmla="*/ 5038168 h 5657306"/>
              <a:gd name="connsiteX84" fmla="*/ 2493825 w 4833822"/>
              <a:gd name="connsiteY84" fmla="*/ 4937821 h 5657306"/>
              <a:gd name="connsiteX85" fmla="*/ 2529665 w 4833822"/>
              <a:gd name="connsiteY85" fmla="*/ 4747878 h 5657306"/>
              <a:gd name="connsiteX86" fmla="*/ 2511745 w 4833822"/>
              <a:gd name="connsiteY86" fmla="*/ 4414589 h 5657306"/>
              <a:gd name="connsiteX87" fmla="*/ 2808528 w 4833822"/>
              <a:gd name="connsiteY87" fmla="*/ 4412123 h 5657306"/>
              <a:gd name="connsiteX88" fmla="*/ 2784115 w 4833822"/>
              <a:gd name="connsiteY88" fmla="*/ 4425340 h 5657306"/>
              <a:gd name="connsiteX89" fmla="*/ 2798448 w 4833822"/>
              <a:gd name="connsiteY89" fmla="*/ 4500598 h 5657306"/>
              <a:gd name="connsiteX90" fmla="*/ 2880875 w 4833822"/>
              <a:gd name="connsiteY90" fmla="*/ 4615278 h 5657306"/>
              <a:gd name="connsiteX91" fmla="*/ 3142493 w 4833822"/>
              <a:gd name="connsiteY91" fmla="*/ 4944990 h 5657306"/>
              <a:gd name="connsiteX92" fmla="*/ 2891625 w 4833822"/>
              <a:gd name="connsiteY92" fmla="*/ 4780131 h 5657306"/>
              <a:gd name="connsiteX93" fmla="*/ 2683768 w 4833822"/>
              <a:gd name="connsiteY93" fmla="*/ 4536433 h 5657306"/>
              <a:gd name="connsiteX94" fmla="*/ 2651515 w 4833822"/>
              <a:gd name="connsiteY94" fmla="*/ 4561522 h 5657306"/>
              <a:gd name="connsiteX95" fmla="*/ 2866541 w 4833822"/>
              <a:gd name="connsiteY95" fmla="*/ 4805221 h 5657306"/>
              <a:gd name="connsiteX96" fmla="*/ 3389773 w 4833822"/>
              <a:gd name="connsiteY96" fmla="*/ 5403715 h 5657306"/>
              <a:gd name="connsiteX97" fmla="*/ 3637059 w 4833822"/>
              <a:gd name="connsiteY97" fmla="*/ 5446719 h 5657306"/>
              <a:gd name="connsiteX98" fmla="*/ 3246422 w 4833822"/>
              <a:gd name="connsiteY98" fmla="*/ 5077590 h 5657306"/>
              <a:gd name="connsiteX99" fmla="*/ 3400524 w 4833822"/>
              <a:gd name="connsiteY99" fmla="*/ 5127764 h 5657306"/>
              <a:gd name="connsiteX100" fmla="*/ 3336018 w 4833822"/>
              <a:gd name="connsiteY100" fmla="*/ 4980825 h 5657306"/>
              <a:gd name="connsiteX101" fmla="*/ 3095901 w 4833822"/>
              <a:gd name="connsiteY101" fmla="*/ 4719212 h 5657306"/>
              <a:gd name="connsiteX102" fmla="*/ 2862954 w 4833822"/>
              <a:gd name="connsiteY102" fmla="*/ 4450424 h 5657306"/>
              <a:gd name="connsiteX103" fmla="*/ 2808528 w 4833822"/>
              <a:gd name="connsiteY103" fmla="*/ 4412123 h 5657306"/>
              <a:gd name="connsiteX104" fmla="*/ 1587125 w 4833822"/>
              <a:gd name="connsiteY104" fmla="*/ 4367998 h 5657306"/>
              <a:gd name="connsiteX105" fmla="*/ 798688 w 4833822"/>
              <a:gd name="connsiteY105" fmla="*/ 4575861 h 5657306"/>
              <a:gd name="connsiteX106" fmla="*/ 780768 w 4833822"/>
              <a:gd name="connsiteY106" fmla="*/ 5199439 h 5657306"/>
              <a:gd name="connsiteX107" fmla="*/ 791519 w 4833822"/>
              <a:gd name="connsiteY107" fmla="*/ 5005915 h 5657306"/>
              <a:gd name="connsiteX108" fmla="*/ 709092 w 4833822"/>
              <a:gd name="connsiteY108" fmla="*/ 4643949 h 5657306"/>
              <a:gd name="connsiteX109" fmla="*/ 368634 w 4833822"/>
              <a:gd name="connsiteY109" fmla="*/ 4654700 h 5657306"/>
              <a:gd name="connsiteX110" fmla="*/ 332793 w 4833822"/>
              <a:gd name="connsiteY110" fmla="*/ 4679790 h 5657306"/>
              <a:gd name="connsiteX111" fmla="*/ 368634 w 4833822"/>
              <a:gd name="connsiteY111" fmla="*/ 4694123 h 5657306"/>
              <a:gd name="connsiteX112" fmla="*/ 350714 w 4833822"/>
              <a:gd name="connsiteY112" fmla="*/ 4995163 h 5657306"/>
              <a:gd name="connsiteX113" fmla="*/ 447479 w 4833822"/>
              <a:gd name="connsiteY113" fmla="*/ 5059670 h 5657306"/>
              <a:gd name="connsiteX114" fmla="*/ 486896 w 4833822"/>
              <a:gd name="connsiteY114" fmla="*/ 4959323 h 5657306"/>
              <a:gd name="connsiteX115" fmla="*/ 468981 w 4833822"/>
              <a:gd name="connsiteY115" fmla="*/ 4841056 h 5657306"/>
              <a:gd name="connsiteX116" fmla="*/ 372216 w 4833822"/>
              <a:gd name="connsiteY116" fmla="*/ 4948572 h 5657306"/>
              <a:gd name="connsiteX117" fmla="*/ 382967 w 4833822"/>
              <a:gd name="connsiteY117" fmla="*/ 4798051 h 5657306"/>
              <a:gd name="connsiteX118" fmla="*/ 497647 w 4833822"/>
              <a:gd name="connsiteY118" fmla="*/ 4758629 h 5657306"/>
              <a:gd name="connsiteX119" fmla="*/ 569323 w 4833822"/>
              <a:gd name="connsiteY119" fmla="*/ 4873314 h 5657306"/>
              <a:gd name="connsiteX120" fmla="*/ 580074 w 4833822"/>
              <a:gd name="connsiteY120" fmla="*/ 5084754 h 5657306"/>
              <a:gd name="connsiteX121" fmla="*/ 612332 w 4833822"/>
              <a:gd name="connsiteY121" fmla="*/ 4841056 h 5657306"/>
              <a:gd name="connsiteX122" fmla="*/ 497647 w 4833822"/>
              <a:gd name="connsiteY122" fmla="*/ 4608109 h 5657306"/>
              <a:gd name="connsiteX123" fmla="*/ 730594 w 4833822"/>
              <a:gd name="connsiteY123" fmla="*/ 5013078 h 5657306"/>
              <a:gd name="connsiteX124" fmla="*/ 547826 w 4833822"/>
              <a:gd name="connsiteY124" fmla="*/ 5177937 h 5657306"/>
              <a:gd name="connsiteX125" fmla="*/ 834528 w 4833822"/>
              <a:gd name="connsiteY125" fmla="*/ 5210190 h 5657306"/>
              <a:gd name="connsiteX126" fmla="*/ 1533370 w 4833822"/>
              <a:gd name="connsiteY126" fmla="*/ 4694123 h 5657306"/>
              <a:gd name="connsiteX127" fmla="*/ 1633712 w 4833822"/>
              <a:gd name="connsiteY127" fmla="*/ 4561522 h 5657306"/>
              <a:gd name="connsiteX128" fmla="*/ 1142733 w 4833822"/>
              <a:gd name="connsiteY128" fmla="*/ 4876896 h 5657306"/>
              <a:gd name="connsiteX129" fmla="*/ 1031635 w 4833822"/>
              <a:gd name="connsiteY129" fmla="*/ 4905568 h 5657306"/>
              <a:gd name="connsiteX130" fmla="*/ 1096142 w 4833822"/>
              <a:gd name="connsiteY130" fmla="*/ 4805221 h 5657306"/>
              <a:gd name="connsiteX131" fmla="*/ 1587125 w 4833822"/>
              <a:gd name="connsiteY131" fmla="*/ 4367998 h 5657306"/>
              <a:gd name="connsiteX132" fmla="*/ 3072607 w 4833822"/>
              <a:gd name="connsiteY132" fmla="*/ 4359038 h 5657306"/>
              <a:gd name="connsiteX133" fmla="*/ 2988391 w 4833822"/>
              <a:gd name="connsiteY133" fmla="*/ 4393082 h 5657306"/>
              <a:gd name="connsiteX134" fmla="*/ 3038564 w 4833822"/>
              <a:gd name="connsiteY134" fmla="*/ 4504180 h 5657306"/>
              <a:gd name="connsiteX135" fmla="*/ 3407693 w 4833822"/>
              <a:gd name="connsiteY135" fmla="*/ 4919901 h 5657306"/>
              <a:gd name="connsiteX136" fmla="*/ 3576134 w 4833822"/>
              <a:gd name="connsiteY136" fmla="*/ 4959323 h 5657306"/>
              <a:gd name="connsiteX137" fmla="*/ 4002606 w 4833822"/>
              <a:gd name="connsiteY137" fmla="*/ 5063252 h 5657306"/>
              <a:gd name="connsiteX138" fmla="*/ 4124455 w 4833822"/>
              <a:gd name="connsiteY138" fmla="*/ 5145679 h 5657306"/>
              <a:gd name="connsiteX139" fmla="*/ 3586885 w 4833822"/>
              <a:gd name="connsiteY139" fmla="*/ 4597358 h 5657306"/>
              <a:gd name="connsiteX140" fmla="*/ 3339600 w 4833822"/>
              <a:gd name="connsiteY140" fmla="*/ 4454006 h 5657306"/>
              <a:gd name="connsiteX141" fmla="*/ 3551045 w 4833822"/>
              <a:gd name="connsiteY141" fmla="*/ 4629616 h 5657306"/>
              <a:gd name="connsiteX142" fmla="*/ 3658561 w 4833822"/>
              <a:gd name="connsiteY142" fmla="*/ 4812390 h 5657306"/>
              <a:gd name="connsiteX143" fmla="*/ 3536712 w 4833822"/>
              <a:gd name="connsiteY143" fmla="*/ 4737127 h 5657306"/>
              <a:gd name="connsiteX144" fmla="*/ 3167577 w 4833822"/>
              <a:gd name="connsiteY144" fmla="*/ 4400251 h 5657306"/>
              <a:gd name="connsiteX145" fmla="*/ 3072607 w 4833822"/>
              <a:gd name="connsiteY145" fmla="*/ 4359038 h 5657306"/>
              <a:gd name="connsiteX146" fmla="*/ 1497530 w 4833822"/>
              <a:gd name="connsiteY146" fmla="*/ 4271238 h 5657306"/>
              <a:gd name="connsiteX147" fmla="*/ 644585 w 4833822"/>
              <a:gd name="connsiteY147" fmla="*/ 4396669 h 5657306"/>
              <a:gd name="connsiteX148" fmla="*/ 404469 w 4833822"/>
              <a:gd name="connsiteY148" fmla="*/ 4471926 h 5657306"/>
              <a:gd name="connsiteX149" fmla="*/ 218113 w 4833822"/>
              <a:gd name="connsiteY149" fmla="*/ 4626029 h 5657306"/>
              <a:gd name="connsiteX150" fmla="*/ 347132 w 4833822"/>
              <a:gd name="connsiteY150" fmla="*/ 5145679 h 5657306"/>
              <a:gd name="connsiteX151" fmla="*/ 218113 w 4833822"/>
              <a:gd name="connsiteY151" fmla="*/ 4780131 h 5657306"/>
              <a:gd name="connsiteX152" fmla="*/ 289789 w 4833822"/>
              <a:gd name="connsiteY152" fmla="*/ 4672620 h 5657306"/>
              <a:gd name="connsiteX153" fmla="*/ 271869 w 4833822"/>
              <a:gd name="connsiteY153" fmla="*/ 4658287 h 5657306"/>
              <a:gd name="connsiteX154" fmla="*/ 304127 w 4833822"/>
              <a:gd name="connsiteY154" fmla="*/ 4565104 h 5657306"/>
              <a:gd name="connsiteX155" fmla="*/ 400887 w 4833822"/>
              <a:gd name="connsiteY155" fmla="*/ 4482678 h 5657306"/>
              <a:gd name="connsiteX156" fmla="*/ 404469 w 4833822"/>
              <a:gd name="connsiteY156" fmla="*/ 4475508 h 5657306"/>
              <a:gd name="connsiteX157" fmla="*/ 408056 w 4833822"/>
              <a:gd name="connsiteY157" fmla="*/ 4475508 h 5657306"/>
              <a:gd name="connsiteX158" fmla="*/ 569323 w 4833822"/>
              <a:gd name="connsiteY158" fmla="*/ 4432504 h 5657306"/>
              <a:gd name="connsiteX159" fmla="*/ 777186 w 4833822"/>
              <a:gd name="connsiteY159" fmla="*/ 4543602 h 5657306"/>
              <a:gd name="connsiteX160" fmla="*/ 1250249 w 4833822"/>
              <a:gd name="connsiteY160" fmla="*/ 4375161 h 5657306"/>
              <a:gd name="connsiteX161" fmla="*/ 1497530 w 4833822"/>
              <a:gd name="connsiteY161" fmla="*/ 4271238 h 5657306"/>
              <a:gd name="connsiteX162" fmla="*/ 3393360 w 4833822"/>
              <a:gd name="connsiteY162" fmla="*/ 4230468 h 5657306"/>
              <a:gd name="connsiteX163" fmla="*/ 3271511 w 4833822"/>
              <a:gd name="connsiteY163" fmla="*/ 4267651 h 5657306"/>
              <a:gd name="connsiteX164" fmla="*/ 3486538 w 4833822"/>
              <a:gd name="connsiteY164" fmla="*/ 4396669 h 5657306"/>
              <a:gd name="connsiteX165" fmla="*/ 4092197 w 4833822"/>
              <a:gd name="connsiteY165" fmla="*/ 4729963 h 5657306"/>
              <a:gd name="connsiteX166" fmla="*/ 3873588 w 4833822"/>
              <a:gd name="connsiteY166" fmla="*/ 4729963 h 5657306"/>
              <a:gd name="connsiteX167" fmla="*/ 4002606 w 4833822"/>
              <a:gd name="connsiteY167" fmla="*/ 4858976 h 5657306"/>
              <a:gd name="connsiteX168" fmla="*/ 4106535 w 4833822"/>
              <a:gd name="connsiteY168" fmla="*/ 4830305 h 5657306"/>
              <a:gd name="connsiteX169" fmla="*/ 4325144 w 4833822"/>
              <a:gd name="connsiteY169" fmla="*/ 4504180 h 5657306"/>
              <a:gd name="connsiteX170" fmla="*/ 4038441 w 4833822"/>
              <a:gd name="connsiteY170" fmla="*/ 4414589 h 5657306"/>
              <a:gd name="connsiteX171" fmla="*/ 3624178 w 4833822"/>
              <a:gd name="connsiteY171" fmla="*/ 4400977 h 5657306"/>
              <a:gd name="connsiteX172" fmla="*/ 3486739 w 4833822"/>
              <a:gd name="connsiteY172" fmla="*/ 4375198 h 5657306"/>
              <a:gd name="connsiteX173" fmla="*/ 3486739 w 4833822"/>
              <a:gd name="connsiteY173" fmla="*/ 4379193 h 5657306"/>
              <a:gd name="connsiteX174" fmla="*/ 3485394 w 4833822"/>
              <a:gd name="connsiteY174" fmla="*/ 4376504 h 5657306"/>
              <a:gd name="connsiteX175" fmla="*/ 3486706 w 4833822"/>
              <a:gd name="connsiteY175" fmla="*/ 4375192 h 5657306"/>
              <a:gd name="connsiteX176" fmla="*/ 3486538 w 4833822"/>
              <a:gd name="connsiteY176" fmla="*/ 4375161 h 5657306"/>
              <a:gd name="connsiteX177" fmla="*/ 3543876 w 4833822"/>
              <a:gd name="connsiteY177" fmla="*/ 4314237 h 5657306"/>
              <a:gd name="connsiteX178" fmla="*/ 4518674 w 4833822"/>
              <a:gd name="connsiteY178" fmla="*/ 4461175 h 5657306"/>
              <a:gd name="connsiteX179" fmla="*/ 4328731 w 4833822"/>
              <a:gd name="connsiteY179" fmla="*/ 4658287 h 5657306"/>
              <a:gd name="connsiteX180" fmla="*/ 4457745 w 4833822"/>
              <a:gd name="connsiteY180" fmla="*/ 4586606 h 5657306"/>
              <a:gd name="connsiteX181" fmla="*/ 4579599 w 4833822"/>
              <a:gd name="connsiteY181" fmla="*/ 4579443 h 5657306"/>
              <a:gd name="connsiteX182" fmla="*/ 4500754 w 4833822"/>
              <a:gd name="connsiteY182" fmla="*/ 4658287 h 5657306"/>
              <a:gd name="connsiteX183" fmla="*/ 4314393 w 4833822"/>
              <a:gd name="connsiteY183" fmla="*/ 4891235 h 5657306"/>
              <a:gd name="connsiteX184" fmla="*/ 4346651 w 4833822"/>
              <a:gd name="connsiteY184" fmla="*/ 4955741 h 5657306"/>
              <a:gd name="connsiteX185" fmla="*/ 4403989 w 4833822"/>
              <a:gd name="connsiteY185" fmla="*/ 4905568 h 5657306"/>
              <a:gd name="connsiteX186" fmla="*/ 4482833 w 4833822"/>
              <a:gd name="connsiteY186" fmla="*/ 4715625 h 5657306"/>
              <a:gd name="connsiteX187" fmla="*/ 4590350 w 4833822"/>
              <a:gd name="connsiteY187" fmla="*/ 4694123 h 5657306"/>
              <a:gd name="connsiteX188" fmla="*/ 4608265 w 4833822"/>
              <a:gd name="connsiteY188" fmla="*/ 4776549 h 5657306"/>
              <a:gd name="connsiteX189" fmla="*/ 4608265 w 4833822"/>
              <a:gd name="connsiteY189" fmla="*/ 4780131 h 5657306"/>
              <a:gd name="connsiteX190" fmla="*/ 4421909 w 4833822"/>
              <a:gd name="connsiteY190" fmla="*/ 4991576 h 5657306"/>
              <a:gd name="connsiteX191" fmla="*/ 4608265 w 4833822"/>
              <a:gd name="connsiteY191" fmla="*/ 4780131 h 5657306"/>
              <a:gd name="connsiteX192" fmla="*/ 4611852 w 4833822"/>
              <a:gd name="connsiteY192" fmla="*/ 4776549 h 5657306"/>
              <a:gd name="connsiteX193" fmla="*/ 4611852 w 4833822"/>
              <a:gd name="connsiteY193" fmla="*/ 4772967 h 5657306"/>
              <a:gd name="connsiteX194" fmla="*/ 4694279 w 4833822"/>
              <a:gd name="connsiteY194" fmla="*/ 4758629 h 5657306"/>
              <a:gd name="connsiteX195" fmla="*/ 4651275 w 4833822"/>
              <a:gd name="connsiteY195" fmla="*/ 4583025 h 5657306"/>
              <a:gd name="connsiteX196" fmla="*/ 4572429 w 4833822"/>
              <a:gd name="connsiteY196" fmla="*/ 4464757 h 5657306"/>
              <a:gd name="connsiteX197" fmla="*/ 4583181 w 4833822"/>
              <a:gd name="connsiteY197" fmla="*/ 4371580 h 5657306"/>
              <a:gd name="connsiteX198" fmla="*/ 4436247 w 4833822"/>
              <a:gd name="connsiteY198" fmla="*/ 4324993 h 5657306"/>
              <a:gd name="connsiteX199" fmla="*/ 3504459 w 4833822"/>
              <a:gd name="connsiteY199" fmla="*/ 4238979 h 5657306"/>
              <a:gd name="connsiteX200" fmla="*/ 3393360 w 4833822"/>
              <a:gd name="connsiteY200" fmla="*/ 4230468 h 5657306"/>
              <a:gd name="connsiteX201" fmla="*/ 655337 w 4833822"/>
              <a:gd name="connsiteY201" fmla="*/ 4099210 h 5657306"/>
              <a:gd name="connsiteX202" fmla="*/ 637416 w 4833822"/>
              <a:gd name="connsiteY202" fmla="*/ 4156553 h 5657306"/>
              <a:gd name="connsiteX203" fmla="*/ 863200 w 4833822"/>
              <a:gd name="connsiteY203" fmla="*/ 4260482 h 5657306"/>
              <a:gd name="connsiteX204" fmla="*/ 734181 w 4833822"/>
              <a:gd name="connsiteY204" fmla="*/ 4120717 h 5657306"/>
              <a:gd name="connsiteX205" fmla="*/ 655337 w 4833822"/>
              <a:gd name="connsiteY205" fmla="*/ 4099210 h 5657306"/>
              <a:gd name="connsiteX206" fmla="*/ 465399 w 4833822"/>
              <a:gd name="connsiteY206" fmla="*/ 4059793 h 5657306"/>
              <a:gd name="connsiteX207" fmla="*/ 465399 w 4833822"/>
              <a:gd name="connsiteY207" fmla="*/ 4260482 h 5657306"/>
              <a:gd name="connsiteX208" fmla="*/ 501234 w 4833822"/>
              <a:gd name="connsiteY208" fmla="*/ 4317824 h 5657306"/>
              <a:gd name="connsiteX209" fmla="*/ 554990 w 4833822"/>
              <a:gd name="connsiteY209" fmla="*/ 4264069 h 5657306"/>
              <a:gd name="connsiteX210" fmla="*/ 465399 w 4833822"/>
              <a:gd name="connsiteY210" fmla="*/ 4059793 h 5657306"/>
              <a:gd name="connsiteX211" fmla="*/ 4325169 w 4833822"/>
              <a:gd name="connsiteY211" fmla="*/ 3978896 h 5657306"/>
              <a:gd name="connsiteX212" fmla="*/ 3959602 w 4833822"/>
              <a:gd name="connsiteY212" fmla="*/ 4185224 h 5657306"/>
              <a:gd name="connsiteX213" fmla="*/ 4360985 w 4833822"/>
              <a:gd name="connsiteY213" fmla="*/ 4095628 h 5657306"/>
              <a:gd name="connsiteX214" fmla="*/ 4278558 w 4833822"/>
              <a:gd name="connsiteY214" fmla="*/ 4206726 h 5657306"/>
              <a:gd name="connsiteX215" fmla="*/ 4454163 w 4833822"/>
              <a:gd name="connsiteY215" fmla="*/ 4160135 h 5657306"/>
              <a:gd name="connsiteX216" fmla="*/ 4368153 w 4833822"/>
              <a:gd name="connsiteY216" fmla="*/ 3984530 h 5657306"/>
              <a:gd name="connsiteX217" fmla="*/ 4325169 w 4833822"/>
              <a:gd name="connsiteY217" fmla="*/ 3978896 h 5657306"/>
              <a:gd name="connsiteX218" fmla="*/ 4156709 w 4833822"/>
              <a:gd name="connsiteY218" fmla="*/ 3945108 h 5657306"/>
              <a:gd name="connsiteX219" fmla="*/ 3748157 w 4833822"/>
              <a:gd name="connsiteY219" fmla="*/ 4027534 h 5657306"/>
              <a:gd name="connsiteX220" fmla="*/ 3529543 w 4833822"/>
              <a:gd name="connsiteY220" fmla="*/ 4149383 h 5657306"/>
              <a:gd name="connsiteX221" fmla="*/ 3805494 w 4833822"/>
              <a:gd name="connsiteY221" fmla="*/ 4052624 h 5657306"/>
              <a:gd name="connsiteX222" fmla="*/ 4156709 w 4833822"/>
              <a:gd name="connsiteY222" fmla="*/ 3945108 h 5657306"/>
              <a:gd name="connsiteX223" fmla="*/ 399937 w 4833822"/>
              <a:gd name="connsiteY223" fmla="*/ 3901320 h 5657306"/>
              <a:gd name="connsiteX224" fmla="*/ 210944 w 4833822"/>
              <a:gd name="connsiteY224" fmla="*/ 3980948 h 5657306"/>
              <a:gd name="connsiteX225" fmla="*/ 124936 w 4833822"/>
              <a:gd name="connsiteY225" fmla="*/ 4124299 h 5657306"/>
              <a:gd name="connsiteX226" fmla="*/ 275451 w 4833822"/>
              <a:gd name="connsiteY226" fmla="*/ 4117130 h 5657306"/>
              <a:gd name="connsiteX227" fmla="*/ 304127 w 4833822"/>
              <a:gd name="connsiteY227" fmla="*/ 4135050 h 5657306"/>
              <a:gd name="connsiteX228" fmla="*/ 271869 w 4833822"/>
              <a:gd name="connsiteY228" fmla="*/ 4371580 h 5657306"/>
              <a:gd name="connsiteX229" fmla="*/ 311291 w 4833822"/>
              <a:gd name="connsiteY229" fmla="*/ 4213895 h 5657306"/>
              <a:gd name="connsiteX230" fmla="*/ 243203 w 4833822"/>
              <a:gd name="connsiteY230" fmla="*/ 4006032 h 5657306"/>
              <a:gd name="connsiteX231" fmla="*/ 1214409 w 4833822"/>
              <a:gd name="connsiteY231" fmla="*/ 3984530 h 5657306"/>
              <a:gd name="connsiteX232" fmla="*/ 465399 w 4833822"/>
              <a:gd name="connsiteY232" fmla="*/ 3902103 h 5657306"/>
              <a:gd name="connsiteX233" fmla="*/ 399937 w 4833822"/>
              <a:gd name="connsiteY233" fmla="*/ 3901320 h 5657306"/>
              <a:gd name="connsiteX234" fmla="*/ 2524908 w 4833822"/>
              <a:gd name="connsiteY234" fmla="*/ 2767021 h 5657306"/>
              <a:gd name="connsiteX235" fmla="*/ 2732856 w 4833822"/>
              <a:gd name="connsiteY235" fmla="*/ 3408940 h 5657306"/>
              <a:gd name="connsiteX236" fmla="*/ 2775802 w 4833822"/>
              <a:gd name="connsiteY236" fmla="*/ 3479009 h 5657306"/>
              <a:gd name="connsiteX237" fmla="*/ 2823267 w 4833822"/>
              <a:gd name="connsiteY237" fmla="*/ 3402159 h 5657306"/>
              <a:gd name="connsiteX238" fmla="*/ 2879774 w 4833822"/>
              <a:gd name="connsiteY238" fmla="*/ 3191953 h 5657306"/>
              <a:gd name="connsiteX239" fmla="*/ 2920458 w 4833822"/>
              <a:gd name="connsiteY239" fmla="*/ 3725378 h 5657306"/>
              <a:gd name="connsiteX240" fmla="*/ 3132925 w 4833822"/>
              <a:gd name="connsiteY240" fmla="*/ 3666611 h 5657306"/>
              <a:gd name="connsiteX241" fmla="*/ 2879774 w 4833822"/>
              <a:gd name="connsiteY241" fmla="*/ 4041819 h 5657306"/>
              <a:gd name="connsiteX242" fmla="*/ 2131619 w 4833822"/>
              <a:gd name="connsiteY242" fmla="*/ 3989833 h 5657306"/>
              <a:gd name="connsiteX243" fmla="*/ 1894289 w 4833822"/>
              <a:gd name="connsiteY243" fmla="*/ 3639489 h 5657306"/>
              <a:gd name="connsiteX244" fmla="*/ 2075111 w 4833822"/>
              <a:gd name="connsiteY244" fmla="*/ 3727640 h 5657306"/>
              <a:gd name="connsiteX245" fmla="*/ 2086414 w 4833822"/>
              <a:gd name="connsiteY245" fmla="*/ 3212295 h 5657306"/>
              <a:gd name="connsiteX246" fmla="*/ 2163263 w 4833822"/>
              <a:gd name="connsiteY246" fmla="*/ 3356954 h 5657306"/>
              <a:gd name="connsiteX247" fmla="*/ 2224289 w 4833822"/>
              <a:gd name="connsiteY247" fmla="*/ 3402159 h 5657306"/>
              <a:gd name="connsiteX248" fmla="*/ 2242372 w 4833822"/>
              <a:gd name="connsiteY248" fmla="*/ 3338871 h 5657306"/>
              <a:gd name="connsiteX249" fmla="*/ 2524908 w 4833822"/>
              <a:gd name="connsiteY249" fmla="*/ 2767021 h 5657306"/>
              <a:gd name="connsiteX250" fmla="*/ 2540406 w 4833822"/>
              <a:gd name="connsiteY250" fmla="*/ 1959680 h 5657306"/>
              <a:gd name="connsiteX251" fmla="*/ 2092432 w 4833822"/>
              <a:gd name="connsiteY251" fmla="*/ 2866377 h 5657306"/>
              <a:gd name="connsiteX252" fmla="*/ 2063761 w 4833822"/>
              <a:gd name="connsiteY252" fmla="*/ 2966724 h 5657306"/>
              <a:gd name="connsiteX253" fmla="*/ 1967001 w 4833822"/>
              <a:gd name="connsiteY253" fmla="*/ 2895048 h 5657306"/>
              <a:gd name="connsiteX254" fmla="*/ 1845152 w 4833822"/>
              <a:gd name="connsiteY254" fmla="*/ 2665684 h 5657306"/>
              <a:gd name="connsiteX255" fmla="*/ 1827232 w 4833822"/>
              <a:gd name="connsiteY255" fmla="*/ 3482791 h 5657306"/>
              <a:gd name="connsiteX256" fmla="*/ 1540529 w 4833822"/>
              <a:gd name="connsiteY256" fmla="*/ 3343022 h 5657306"/>
              <a:gd name="connsiteX257" fmla="*/ 1916828 w 4833822"/>
              <a:gd name="connsiteY257" fmla="*/ 3898511 h 5657306"/>
              <a:gd name="connsiteX258" fmla="*/ 3103066 w 4833822"/>
              <a:gd name="connsiteY258" fmla="*/ 3980938 h 5657306"/>
              <a:gd name="connsiteX259" fmla="*/ 3504448 w 4833822"/>
              <a:gd name="connsiteY259" fmla="*/ 3386026 h 5657306"/>
              <a:gd name="connsiteX260" fmla="*/ 3167572 w 4833822"/>
              <a:gd name="connsiteY260" fmla="*/ 3479204 h 5657306"/>
              <a:gd name="connsiteX261" fmla="*/ 3103066 w 4833822"/>
              <a:gd name="connsiteY261" fmla="*/ 2633430 h 5657306"/>
              <a:gd name="connsiteX262" fmla="*/ 3013470 w 4833822"/>
              <a:gd name="connsiteY262" fmla="*/ 2966724 h 5657306"/>
              <a:gd name="connsiteX263" fmla="*/ 2938212 w 4833822"/>
              <a:gd name="connsiteY263" fmla="*/ 3088573 h 5657306"/>
              <a:gd name="connsiteX264" fmla="*/ 2870119 w 4833822"/>
              <a:gd name="connsiteY264" fmla="*/ 2977475 h 5657306"/>
              <a:gd name="connsiteX265" fmla="*/ 2540406 w 4833822"/>
              <a:gd name="connsiteY265" fmla="*/ 1959680 h 5657306"/>
              <a:gd name="connsiteX266" fmla="*/ 357884 w 4833822"/>
              <a:gd name="connsiteY266" fmla="*/ 1888009 h 5657306"/>
              <a:gd name="connsiteX267" fmla="*/ 422396 w 4833822"/>
              <a:gd name="connsiteY267" fmla="*/ 1970436 h 5657306"/>
              <a:gd name="connsiteX268" fmla="*/ 522738 w 4833822"/>
              <a:gd name="connsiteY268" fmla="*/ 2472167 h 5657306"/>
              <a:gd name="connsiteX269" fmla="*/ 490485 w 4833822"/>
              <a:gd name="connsiteY269" fmla="*/ 2611937 h 5657306"/>
              <a:gd name="connsiteX270" fmla="*/ 386555 w 4833822"/>
              <a:gd name="connsiteY270" fmla="*/ 2511590 h 5657306"/>
              <a:gd name="connsiteX271" fmla="*/ 286208 w 4833822"/>
              <a:gd name="connsiteY271" fmla="*/ 1970436 h 5657306"/>
              <a:gd name="connsiteX272" fmla="*/ 357884 w 4833822"/>
              <a:gd name="connsiteY272" fmla="*/ 1888009 h 5657306"/>
              <a:gd name="connsiteX273" fmla="*/ 4036204 w 4833822"/>
              <a:gd name="connsiteY273" fmla="*/ 470618 h 5657306"/>
              <a:gd name="connsiteX274" fmla="*/ 4110123 w 4833822"/>
              <a:gd name="connsiteY274" fmla="*/ 533333 h 5657306"/>
              <a:gd name="connsiteX275" fmla="*/ 4063531 w 4833822"/>
              <a:gd name="connsiteY275" fmla="*/ 1343277 h 5657306"/>
              <a:gd name="connsiteX276" fmla="*/ 3938100 w 4833822"/>
              <a:gd name="connsiteY276" fmla="*/ 1031483 h 5657306"/>
              <a:gd name="connsiteX277" fmla="*/ 3970353 w 4833822"/>
              <a:gd name="connsiteY277" fmla="*/ 536920 h 5657306"/>
              <a:gd name="connsiteX278" fmla="*/ 4036204 w 4833822"/>
              <a:gd name="connsiteY278" fmla="*/ 470618 h 5657306"/>
              <a:gd name="connsiteX279" fmla="*/ 915320 w 4833822"/>
              <a:gd name="connsiteY279" fmla="*/ 212189 h 5657306"/>
              <a:gd name="connsiteX280" fmla="*/ 1020430 w 4833822"/>
              <a:gd name="connsiteY280" fmla="*/ 892951 h 5657306"/>
              <a:gd name="connsiteX281" fmla="*/ 811383 w 4833822"/>
              <a:gd name="connsiteY281" fmla="*/ 853365 h 5657306"/>
              <a:gd name="connsiteX282" fmla="*/ 915320 w 4833822"/>
              <a:gd name="connsiteY282" fmla="*/ 212189 h 5657306"/>
              <a:gd name="connsiteX283" fmla="*/ 2546201 w 4833822"/>
              <a:gd name="connsiteY283" fmla="*/ 116536 h 5657306"/>
              <a:gd name="connsiteX284" fmla="*/ 3067317 w 4833822"/>
              <a:gd name="connsiteY284" fmla="*/ 611110 h 5657306"/>
              <a:gd name="connsiteX285" fmla="*/ 3113822 w 4833822"/>
              <a:gd name="connsiteY285" fmla="*/ 1314601 h 5657306"/>
              <a:gd name="connsiteX286" fmla="*/ 3282263 w 4833822"/>
              <a:gd name="connsiteY286" fmla="*/ 633679 h 5657306"/>
              <a:gd name="connsiteX287" fmla="*/ 3257173 w 4833822"/>
              <a:gd name="connsiteY287" fmla="*/ 493910 h 5657306"/>
              <a:gd name="connsiteX288" fmla="*/ 3278681 w 4833822"/>
              <a:gd name="connsiteY288" fmla="*/ 404314 h 5657306"/>
              <a:gd name="connsiteX289" fmla="*/ 3361107 w 4833822"/>
              <a:gd name="connsiteY289" fmla="*/ 461657 h 5657306"/>
              <a:gd name="connsiteX290" fmla="*/ 3884339 w 4833822"/>
              <a:gd name="connsiteY290" fmla="*/ 1773327 h 5657306"/>
              <a:gd name="connsiteX291" fmla="*/ 3776823 w 4833822"/>
              <a:gd name="connsiteY291" fmla="*/ 2393322 h 5657306"/>
              <a:gd name="connsiteX292" fmla="*/ 4002606 w 4833822"/>
              <a:gd name="connsiteY292" fmla="*/ 2174713 h 5657306"/>
              <a:gd name="connsiteX293" fmla="*/ 4059943 w 4833822"/>
              <a:gd name="connsiteY293" fmla="*/ 2110202 h 5657306"/>
              <a:gd name="connsiteX294" fmla="*/ 4117286 w 4833822"/>
              <a:gd name="connsiteY294" fmla="*/ 2185464 h 5657306"/>
              <a:gd name="connsiteX295" fmla="*/ 4131625 w 4833822"/>
              <a:gd name="connsiteY295" fmla="*/ 2998986 h 5657306"/>
              <a:gd name="connsiteX296" fmla="*/ 3755321 w 4833822"/>
              <a:gd name="connsiteY296" fmla="*/ 3830428 h 5657306"/>
              <a:gd name="connsiteX297" fmla="*/ 3723067 w 4833822"/>
              <a:gd name="connsiteY297" fmla="*/ 3905685 h 5657306"/>
              <a:gd name="connsiteX298" fmla="*/ 4099366 w 4833822"/>
              <a:gd name="connsiteY298" fmla="*/ 3844761 h 5657306"/>
              <a:gd name="connsiteX299" fmla="*/ 4550927 w 4833822"/>
              <a:gd name="connsiteY299" fmla="*/ 4195975 h 5657306"/>
              <a:gd name="connsiteX300" fmla="*/ 4604683 w 4833822"/>
              <a:gd name="connsiteY300" fmla="*/ 4296322 h 5657306"/>
              <a:gd name="connsiteX301" fmla="*/ 4576011 w 4833822"/>
              <a:gd name="connsiteY301" fmla="*/ 5138515 h 5657306"/>
              <a:gd name="connsiteX302" fmla="*/ 4432660 w 4833822"/>
              <a:gd name="connsiteY302" fmla="*/ 5199439 h 5657306"/>
              <a:gd name="connsiteX303" fmla="*/ 3999019 w 4833822"/>
              <a:gd name="connsiteY303" fmla="*/ 5432386 h 5657306"/>
              <a:gd name="connsiteX304" fmla="*/ 3192667 w 4833822"/>
              <a:gd name="connsiteY304" fmla="*/ 5364293 h 5657306"/>
              <a:gd name="connsiteX305" fmla="*/ 2662265 w 4833822"/>
              <a:gd name="connsiteY305" fmla="*/ 4733545 h 5657306"/>
              <a:gd name="connsiteX306" fmla="*/ 2680186 w 4833822"/>
              <a:gd name="connsiteY306" fmla="*/ 5052501 h 5657306"/>
              <a:gd name="connsiteX307" fmla="*/ 2655096 w 4833822"/>
              <a:gd name="connsiteY307" fmla="*/ 5364293 h 5657306"/>
              <a:gd name="connsiteX308" fmla="*/ 2063771 w 4833822"/>
              <a:gd name="connsiteY308" fmla="*/ 5650995 h 5657306"/>
              <a:gd name="connsiteX309" fmla="*/ 1827242 w 4833822"/>
              <a:gd name="connsiteY309" fmla="*/ 5600822 h 5657306"/>
              <a:gd name="connsiteX310" fmla="*/ 1594295 w 4833822"/>
              <a:gd name="connsiteY310" fmla="*/ 5059670 h 5657306"/>
              <a:gd name="connsiteX311" fmla="*/ 1952673 w 4833822"/>
              <a:gd name="connsiteY311" fmla="*/ 4525682 h 5657306"/>
              <a:gd name="connsiteX312" fmla="*/ 2020761 w 4833822"/>
              <a:gd name="connsiteY312" fmla="*/ 4393082 h 5657306"/>
              <a:gd name="connsiteX313" fmla="*/ 1841575 w 4833822"/>
              <a:gd name="connsiteY313" fmla="*/ 4536433 h 5657306"/>
              <a:gd name="connsiteX314" fmla="*/ 884697 w 4833822"/>
              <a:gd name="connsiteY314" fmla="*/ 5281866 h 5657306"/>
              <a:gd name="connsiteX315" fmla="*/ 547826 w 4833822"/>
              <a:gd name="connsiteY315" fmla="*/ 5314119 h 5657306"/>
              <a:gd name="connsiteX316" fmla="*/ 357883 w 4833822"/>
              <a:gd name="connsiteY316" fmla="*/ 5256782 h 5657306"/>
              <a:gd name="connsiteX317" fmla="*/ 89095 w 4833822"/>
              <a:gd name="connsiteY317" fmla="*/ 4830305 h 5657306"/>
              <a:gd name="connsiteX318" fmla="*/ 46091 w 4833822"/>
              <a:gd name="connsiteY318" fmla="*/ 4479096 h 5657306"/>
              <a:gd name="connsiteX319" fmla="*/ 440310 w 4833822"/>
              <a:gd name="connsiteY319" fmla="*/ 3830428 h 5657306"/>
              <a:gd name="connsiteX320" fmla="*/ 1020884 w 4833822"/>
              <a:gd name="connsiteY320" fmla="*/ 3880601 h 5657306"/>
              <a:gd name="connsiteX321" fmla="*/ 798688 w 4833822"/>
              <a:gd name="connsiteY321" fmla="*/ 3708579 h 5657306"/>
              <a:gd name="connsiteX322" fmla="*/ 766435 w 4833822"/>
              <a:gd name="connsiteY322" fmla="*/ 3651236 h 5657306"/>
              <a:gd name="connsiteX323" fmla="*/ 838110 w 4833822"/>
              <a:gd name="connsiteY323" fmla="*/ 3629734 h 5657306"/>
              <a:gd name="connsiteX324" fmla="*/ 1060306 w 4833822"/>
              <a:gd name="connsiteY324" fmla="*/ 3722912 h 5657306"/>
              <a:gd name="connsiteX325" fmla="*/ 777186 w 4833822"/>
              <a:gd name="connsiteY325" fmla="*/ 3224764 h 5657306"/>
              <a:gd name="connsiteX326" fmla="*/ 723430 w 4833822"/>
              <a:gd name="connsiteY326" fmla="*/ 2690781 h 5657306"/>
              <a:gd name="connsiteX327" fmla="*/ 727012 w 4833822"/>
              <a:gd name="connsiteY327" fmla="*/ 1991940 h 5657306"/>
              <a:gd name="connsiteX328" fmla="*/ 762853 w 4833822"/>
              <a:gd name="connsiteY328" fmla="*/ 1859340 h 5657306"/>
              <a:gd name="connsiteX329" fmla="*/ 1017302 w 4833822"/>
              <a:gd name="connsiteY329" fmla="*/ 2160375 h 5657306"/>
              <a:gd name="connsiteX330" fmla="*/ 1139151 w 4833822"/>
              <a:gd name="connsiteY330" fmla="*/ 2199797 h 5657306"/>
              <a:gd name="connsiteX331" fmla="*/ 1110480 w 4833822"/>
              <a:gd name="connsiteY331" fmla="*/ 2088699 h 5657306"/>
              <a:gd name="connsiteX332" fmla="*/ 1135564 w 4833822"/>
              <a:gd name="connsiteY332" fmla="*/ 1199921 h 5657306"/>
              <a:gd name="connsiteX333" fmla="*/ 1493942 w 4833822"/>
              <a:gd name="connsiteY333" fmla="*/ 540501 h 5657306"/>
              <a:gd name="connsiteX334" fmla="*/ 1547703 w 4833822"/>
              <a:gd name="connsiteY334" fmla="*/ 486746 h 5657306"/>
              <a:gd name="connsiteX335" fmla="*/ 1597877 w 4833822"/>
              <a:gd name="connsiteY335" fmla="*/ 579924 h 5657306"/>
              <a:gd name="connsiteX336" fmla="*/ 2070940 w 4833822"/>
              <a:gd name="connsiteY336" fmla="*/ 1354023 h 5657306"/>
              <a:gd name="connsiteX337" fmla="*/ 1926239 w 4833822"/>
              <a:gd name="connsiteY337" fmla="*/ 615196 h 5657306"/>
              <a:gd name="connsiteX338" fmla="*/ 2356625 w 4833822"/>
              <a:gd name="connsiteY338" fmla="*/ 142517 h 5657306"/>
              <a:gd name="connsiteX339" fmla="*/ 2546201 w 4833822"/>
              <a:gd name="connsiteY339" fmla="*/ 116536 h 5657306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113822 w 4833822"/>
              <a:gd name="connsiteY285" fmla="*/ 1198065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054443 w 4833822"/>
              <a:gd name="connsiteY285" fmla="*/ 1376200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9573 h 5543222"/>
              <a:gd name="connsiteX1" fmla="*/ 2053020 w 4833822"/>
              <a:gd name="connsiteY1" fmla="*/ 5178533 h 5543222"/>
              <a:gd name="connsiteX2" fmla="*/ 1959837 w 4833822"/>
              <a:gd name="connsiteY2" fmla="*/ 5253791 h 5543222"/>
              <a:gd name="connsiteX3" fmla="*/ 2045851 w 4833822"/>
              <a:gd name="connsiteY3" fmla="*/ 5372058 h 5543222"/>
              <a:gd name="connsiteX4" fmla="*/ 2042269 w 4833822"/>
              <a:gd name="connsiteY4" fmla="*/ 5275293 h 5543222"/>
              <a:gd name="connsiteX5" fmla="*/ 2106775 w 4833822"/>
              <a:gd name="connsiteY5" fmla="*/ 5210786 h 5543222"/>
              <a:gd name="connsiteX6" fmla="*/ 2128277 w 4833822"/>
              <a:gd name="connsiteY6" fmla="*/ 5282462 h 5543222"/>
              <a:gd name="connsiteX7" fmla="*/ 2164118 w 4833822"/>
              <a:gd name="connsiteY7" fmla="*/ 5332635 h 5543222"/>
              <a:gd name="connsiteX8" fmla="*/ 2232206 w 4833822"/>
              <a:gd name="connsiteY8" fmla="*/ 5296800 h 5543222"/>
              <a:gd name="connsiteX9" fmla="*/ 2228624 w 4833822"/>
              <a:gd name="connsiteY9" fmla="*/ 5203617 h 5543222"/>
              <a:gd name="connsiteX10" fmla="*/ 2144854 w 4833822"/>
              <a:gd name="connsiteY10" fmla="*/ 5169573 h 5543222"/>
              <a:gd name="connsiteX11" fmla="*/ 2508163 w 4833822"/>
              <a:gd name="connsiteY11" fmla="*/ 5139111 h 5543222"/>
              <a:gd name="connsiteX12" fmla="*/ 2407811 w 4833822"/>
              <a:gd name="connsiteY12" fmla="*/ 5447321 h 5543222"/>
              <a:gd name="connsiteX13" fmla="*/ 2508163 w 4833822"/>
              <a:gd name="connsiteY13" fmla="*/ 5139111 h 5543222"/>
              <a:gd name="connsiteX14" fmla="*/ 2215080 w 4833822"/>
              <a:gd name="connsiteY14" fmla="*/ 5054576 h 5543222"/>
              <a:gd name="connsiteX15" fmla="*/ 2171282 w 4833822"/>
              <a:gd name="connsiteY15" fmla="*/ 5060266 h 5543222"/>
              <a:gd name="connsiteX16" fmla="*/ 2350473 w 4833822"/>
              <a:gd name="connsiteY16" fmla="*/ 5339805 h 5543222"/>
              <a:gd name="connsiteX17" fmla="*/ 2393478 w 4833822"/>
              <a:gd name="connsiteY17" fmla="*/ 5157031 h 5543222"/>
              <a:gd name="connsiteX18" fmla="*/ 2252871 w 4833822"/>
              <a:gd name="connsiteY18" fmla="*/ 5055731 h 5543222"/>
              <a:gd name="connsiteX19" fmla="*/ 2215080 w 4833822"/>
              <a:gd name="connsiteY19" fmla="*/ 5054576 h 5543222"/>
              <a:gd name="connsiteX20" fmla="*/ 3767359 w 4833822"/>
              <a:gd name="connsiteY20" fmla="*/ 4935618 h 5543222"/>
              <a:gd name="connsiteX21" fmla="*/ 3913003 w 4833822"/>
              <a:gd name="connsiteY21" fmla="*/ 5017261 h 5543222"/>
              <a:gd name="connsiteX22" fmla="*/ 3930923 w 4833822"/>
              <a:gd name="connsiteY22" fmla="*/ 5042350 h 5543222"/>
              <a:gd name="connsiteX23" fmla="*/ 3923759 w 4833822"/>
              <a:gd name="connsiteY23" fmla="*/ 5067435 h 5543222"/>
              <a:gd name="connsiteX24" fmla="*/ 3672890 w 4833822"/>
              <a:gd name="connsiteY24" fmla="*/ 5049514 h 5543222"/>
              <a:gd name="connsiteX25" fmla="*/ 3672890 w 4833822"/>
              <a:gd name="connsiteY25" fmla="*/ 4981425 h 5543222"/>
              <a:gd name="connsiteX26" fmla="*/ 3708731 w 4833822"/>
              <a:gd name="connsiteY26" fmla="*/ 4956336 h 5543222"/>
              <a:gd name="connsiteX27" fmla="*/ 3767359 w 4833822"/>
              <a:gd name="connsiteY27" fmla="*/ 4935618 h 5543222"/>
              <a:gd name="connsiteX28" fmla="*/ 3779366 w 4833822"/>
              <a:gd name="connsiteY28" fmla="*/ 4895807 h 5543222"/>
              <a:gd name="connsiteX29" fmla="*/ 3637059 w 4833822"/>
              <a:gd name="connsiteY29" fmla="*/ 4920502 h 5543222"/>
              <a:gd name="connsiteX30" fmla="*/ 3497289 w 4833822"/>
              <a:gd name="connsiteY30" fmla="*/ 5103270 h 5543222"/>
              <a:gd name="connsiteX31" fmla="*/ 3615557 w 4833822"/>
              <a:gd name="connsiteY31" fmla="*/ 5045933 h 5543222"/>
              <a:gd name="connsiteX32" fmla="*/ 3852086 w 4833822"/>
              <a:gd name="connsiteY32" fmla="*/ 5203617 h 5543222"/>
              <a:gd name="connsiteX33" fmla="*/ 3952433 w 4833822"/>
              <a:gd name="connsiteY33" fmla="*/ 5031595 h 5543222"/>
              <a:gd name="connsiteX34" fmla="*/ 3945496 w 4833822"/>
              <a:gd name="connsiteY34" fmla="*/ 5014790 h 5543222"/>
              <a:gd name="connsiteX35" fmla="*/ 3938093 w 4833822"/>
              <a:gd name="connsiteY35" fmla="*/ 5014790 h 5543222"/>
              <a:gd name="connsiteX36" fmla="*/ 3927341 w 4833822"/>
              <a:gd name="connsiteY36" fmla="*/ 5014790 h 5543222"/>
              <a:gd name="connsiteX37" fmla="*/ 3909418 w 4833822"/>
              <a:gd name="connsiteY37" fmla="*/ 5010083 h 5543222"/>
              <a:gd name="connsiteX38" fmla="*/ 3920171 w 4833822"/>
              <a:gd name="connsiteY38" fmla="*/ 5010083 h 5543222"/>
              <a:gd name="connsiteX39" fmla="*/ 3945252 w 4833822"/>
              <a:gd name="connsiteY39" fmla="*/ 5014200 h 5543222"/>
              <a:gd name="connsiteX40" fmla="*/ 3928739 w 4833822"/>
              <a:gd name="connsiteY40" fmla="*/ 4974200 h 5543222"/>
              <a:gd name="connsiteX41" fmla="*/ 3822967 w 4833822"/>
              <a:gd name="connsiteY41" fmla="*/ 4898102 h 5543222"/>
              <a:gd name="connsiteX42" fmla="*/ 3779366 w 4833822"/>
              <a:gd name="connsiteY42" fmla="*/ 4895807 h 5543222"/>
              <a:gd name="connsiteX43" fmla="*/ 4196131 w 4833822"/>
              <a:gd name="connsiteY43" fmla="*/ 4752061 h 5543222"/>
              <a:gd name="connsiteX44" fmla="*/ 4235548 w 4833822"/>
              <a:gd name="connsiteY44" fmla="*/ 4981426 h 5543222"/>
              <a:gd name="connsiteX45" fmla="*/ 4454163 w 4833822"/>
              <a:gd name="connsiteY45" fmla="*/ 4985008 h 5543222"/>
              <a:gd name="connsiteX46" fmla="*/ 4196131 w 4833822"/>
              <a:gd name="connsiteY46" fmla="*/ 4752061 h 5543222"/>
              <a:gd name="connsiteX47" fmla="*/ 1174995 w 4833822"/>
              <a:gd name="connsiteY47" fmla="*/ 4436683 h 5543222"/>
              <a:gd name="connsiteX48" fmla="*/ 1250253 w 4833822"/>
              <a:gd name="connsiteY48" fmla="*/ 4483275 h 5543222"/>
              <a:gd name="connsiteX49" fmla="*/ 1035224 w 4833822"/>
              <a:gd name="connsiteY49" fmla="*/ 4594368 h 5543222"/>
              <a:gd name="connsiteX50" fmla="*/ 981463 w 4833822"/>
              <a:gd name="connsiteY50" fmla="*/ 4569284 h 5543222"/>
              <a:gd name="connsiteX51" fmla="*/ 1174995 w 4833822"/>
              <a:gd name="connsiteY51" fmla="*/ 4436683 h 5543222"/>
              <a:gd name="connsiteX52" fmla="*/ 3960412 w 4833822"/>
              <a:gd name="connsiteY52" fmla="*/ 4407408 h 5543222"/>
              <a:gd name="connsiteX53" fmla="*/ 4095776 w 4833822"/>
              <a:gd name="connsiteY53" fmla="*/ 4465353 h 5543222"/>
              <a:gd name="connsiteX54" fmla="*/ 4052767 w 4833822"/>
              <a:gd name="connsiteY54" fmla="*/ 4494023 h 5543222"/>
              <a:gd name="connsiteX55" fmla="*/ 3852081 w 4833822"/>
              <a:gd name="connsiteY55" fmla="*/ 4461772 h 5543222"/>
              <a:gd name="connsiteX56" fmla="*/ 3859245 w 4833822"/>
              <a:gd name="connsiteY56" fmla="*/ 4425933 h 5543222"/>
              <a:gd name="connsiteX57" fmla="*/ 3917370 w 4833822"/>
              <a:gd name="connsiteY57" fmla="*/ 4408408 h 5543222"/>
              <a:gd name="connsiteX58" fmla="*/ 3960412 w 4833822"/>
              <a:gd name="connsiteY58" fmla="*/ 4407408 h 5543222"/>
              <a:gd name="connsiteX59" fmla="*/ 2177948 w 4833822"/>
              <a:gd name="connsiteY59" fmla="*/ 4313158 h 5543222"/>
              <a:gd name="connsiteX60" fmla="*/ 2146198 w 4833822"/>
              <a:gd name="connsiteY60" fmla="*/ 4336340 h 5543222"/>
              <a:gd name="connsiteX61" fmla="*/ 1680303 w 4833822"/>
              <a:gd name="connsiteY61" fmla="*/ 5035182 h 5543222"/>
              <a:gd name="connsiteX62" fmla="*/ 1762730 w 4833822"/>
              <a:gd name="connsiteY62" fmla="*/ 5397142 h 5543222"/>
              <a:gd name="connsiteX63" fmla="*/ 1802152 w 4833822"/>
              <a:gd name="connsiteY63" fmla="*/ 5117609 h 5543222"/>
              <a:gd name="connsiteX64" fmla="*/ 2081691 w 4833822"/>
              <a:gd name="connsiteY64" fmla="*/ 4959919 h 5543222"/>
              <a:gd name="connsiteX65" fmla="*/ 1845157 w 4833822"/>
              <a:gd name="connsiteY65" fmla="*/ 5042346 h 5543222"/>
              <a:gd name="connsiteX66" fmla="*/ 1744810 w 4833822"/>
              <a:gd name="connsiteY66" fmla="*/ 5013680 h 5543222"/>
              <a:gd name="connsiteX67" fmla="*/ 2060189 w 4833822"/>
              <a:gd name="connsiteY67" fmla="*/ 4859577 h 5543222"/>
              <a:gd name="connsiteX68" fmla="*/ 2178451 w 4833822"/>
              <a:gd name="connsiteY68" fmla="*/ 4798647 h 5543222"/>
              <a:gd name="connsiteX69" fmla="*/ 2293136 w 4833822"/>
              <a:gd name="connsiteY69" fmla="*/ 4332758 h 5543222"/>
              <a:gd name="connsiteX70" fmla="*/ 1999259 w 4833822"/>
              <a:gd name="connsiteY70" fmla="*/ 4748479 h 5543222"/>
              <a:gd name="connsiteX71" fmla="*/ 2196371 w 4833822"/>
              <a:gd name="connsiteY71" fmla="*/ 4318420 h 5543222"/>
              <a:gd name="connsiteX72" fmla="*/ 2177948 w 4833822"/>
              <a:gd name="connsiteY72" fmla="*/ 4313158 h 5543222"/>
              <a:gd name="connsiteX73" fmla="*/ 2511745 w 4833822"/>
              <a:gd name="connsiteY73" fmla="*/ 4300505 h 5543222"/>
              <a:gd name="connsiteX74" fmla="*/ 2482010 w 4833822"/>
              <a:gd name="connsiteY74" fmla="*/ 4528801 h 5543222"/>
              <a:gd name="connsiteX75" fmla="*/ 2486655 w 4833822"/>
              <a:gd name="connsiteY75" fmla="*/ 4594366 h 5543222"/>
              <a:gd name="connsiteX76" fmla="*/ 2514429 w 4833822"/>
              <a:gd name="connsiteY76" fmla="*/ 4610045 h 5543222"/>
              <a:gd name="connsiteX77" fmla="*/ 2526077 w 4833822"/>
              <a:gd name="connsiteY77" fmla="*/ 4633791 h 5543222"/>
              <a:gd name="connsiteX78" fmla="*/ 2486655 w 4833822"/>
              <a:gd name="connsiteY78" fmla="*/ 4594369 h 5543222"/>
              <a:gd name="connsiteX79" fmla="*/ 2486655 w 4833822"/>
              <a:gd name="connsiteY79" fmla="*/ 4594372 h 5543222"/>
              <a:gd name="connsiteX80" fmla="*/ 2440069 w 4833822"/>
              <a:gd name="connsiteY80" fmla="*/ 4870328 h 5543222"/>
              <a:gd name="connsiteX81" fmla="*/ 2375563 w 4833822"/>
              <a:gd name="connsiteY81" fmla="*/ 4433100 h 5543222"/>
              <a:gd name="connsiteX82" fmla="*/ 2296718 w 4833822"/>
              <a:gd name="connsiteY82" fmla="*/ 4802235 h 5543222"/>
              <a:gd name="connsiteX83" fmla="*/ 2429318 w 4833822"/>
              <a:gd name="connsiteY83" fmla="*/ 4924084 h 5543222"/>
              <a:gd name="connsiteX84" fmla="*/ 2493825 w 4833822"/>
              <a:gd name="connsiteY84" fmla="*/ 4823737 h 5543222"/>
              <a:gd name="connsiteX85" fmla="*/ 2529665 w 4833822"/>
              <a:gd name="connsiteY85" fmla="*/ 4633794 h 5543222"/>
              <a:gd name="connsiteX86" fmla="*/ 2511745 w 4833822"/>
              <a:gd name="connsiteY86" fmla="*/ 4300505 h 5543222"/>
              <a:gd name="connsiteX87" fmla="*/ 2808528 w 4833822"/>
              <a:gd name="connsiteY87" fmla="*/ 4298039 h 5543222"/>
              <a:gd name="connsiteX88" fmla="*/ 2784115 w 4833822"/>
              <a:gd name="connsiteY88" fmla="*/ 4311256 h 5543222"/>
              <a:gd name="connsiteX89" fmla="*/ 2798448 w 4833822"/>
              <a:gd name="connsiteY89" fmla="*/ 4386514 h 5543222"/>
              <a:gd name="connsiteX90" fmla="*/ 2880875 w 4833822"/>
              <a:gd name="connsiteY90" fmla="*/ 4501194 h 5543222"/>
              <a:gd name="connsiteX91" fmla="*/ 3142493 w 4833822"/>
              <a:gd name="connsiteY91" fmla="*/ 4830906 h 5543222"/>
              <a:gd name="connsiteX92" fmla="*/ 2891625 w 4833822"/>
              <a:gd name="connsiteY92" fmla="*/ 4666047 h 5543222"/>
              <a:gd name="connsiteX93" fmla="*/ 2683768 w 4833822"/>
              <a:gd name="connsiteY93" fmla="*/ 4422349 h 5543222"/>
              <a:gd name="connsiteX94" fmla="*/ 2651515 w 4833822"/>
              <a:gd name="connsiteY94" fmla="*/ 4447438 h 5543222"/>
              <a:gd name="connsiteX95" fmla="*/ 2866541 w 4833822"/>
              <a:gd name="connsiteY95" fmla="*/ 4691137 h 5543222"/>
              <a:gd name="connsiteX96" fmla="*/ 3389773 w 4833822"/>
              <a:gd name="connsiteY96" fmla="*/ 5289631 h 5543222"/>
              <a:gd name="connsiteX97" fmla="*/ 3637059 w 4833822"/>
              <a:gd name="connsiteY97" fmla="*/ 5332635 h 5543222"/>
              <a:gd name="connsiteX98" fmla="*/ 3246422 w 4833822"/>
              <a:gd name="connsiteY98" fmla="*/ 4963506 h 5543222"/>
              <a:gd name="connsiteX99" fmla="*/ 3400524 w 4833822"/>
              <a:gd name="connsiteY99" fmla="*/ 5013680 h 5543222"/>
              <a:gd name="connsiteX100" fmla="*/ 3336018 w 4833822"/>
              <a:gd name="connsiteY100" fmla="*/ 4866741 h 5543222"/>
              <a:gd name="connsiteX101" fmla="*/ 3095901 w 4833822"/>
              <a:gd name="connsiteY101" fmla="*/ 4605128 h 5543222"/>
              <a:gd name="connsiteX102" fmla="*/ 2862954 w 4833822"/>
              <a:gd name="connsiteY102" fmla="*/ 4336340 h 5543222"/>
              <a:gd name="connsiteX103" fmla="*/ 2808528 w 4833822"/>
              <a:gd name="connsiteY103" fmla="*/ 4298039 h 5543222"/>
              <a:gd name="connsiteX104" fmla="*/ 1587125 w 4833822"/>
              <a:gd name="connsiteY104" fmla="*/ 4253914 h 5543222"/>
              <a:gd name="connsiteX105" fmla="*/ 798688 w 4833822"/>
              <a:gd name="connsiteY105" fmla="*/ 4461777 h 5543222"/>
              <a:gd name="connsiteX106" fmla="*/ 780768 w 4833822"/>
              <a:gd name="connsiteY106" fmla="*/ 5085355 h 5543222"/>
              <a:gd name="connsiteX107" fmla="*/ 791519 w 4833822"/>
              <a:gd name="connsiteY107" fmla="*/ 4891831 h 5543222"/>
              <a:gd name="connsiteX108" fmla="*/ 709092 w 4833822"/>
              <a:gd name="connsiteY108" fmla="*/ 4529865 h 5543222"/>
              <a:gd name="connsiteX109" fmla="*/ 368634 w 4833822"/>
              <a:gd name="connsiteY109" fmla="*/ 4540616 h 5543222"/>
              <a:gd name="connsiteX110" fmla="*/ 332793 w 4833822"/>
              <a:gd name="connsiteY110" fmla="*/ 4565706 h 5543222"/>
              <a:gd name="connsiteX111" fmla="*/ 368634 w 4833822"/>
              <a:gd name="connsiteY111" fmla="*/ 4580039 h 5543222"/>
              <a:gd name="connsiteX112" fmla="*/ 350714 w 4833822"/>
              <a:gd name="connsiteY112" fmla="*/ 4881079 h 5543222"/>
              <a:gd name="connsiteX113" fmla="*/ 447479 w 4833822"/>
              <a:gd name="connsiteY113" fmla="*/ 4945586 h 5543222"/>
              <a:gd name="connsiteX114" fmla="*/ 486896 w 4833822"/>
              <a:gd name="connsiteY114" fmla="*/ 4845239 h 5543222"/>
              <a:gd name="connsiteX115" fmla="*/ 468981 w 4833822"/>
              <a:gd name="connsiteY115" fmla="*/ 4726972 h 5543222"/>
              <a:gd name="connsiteX116" fmla="*/ 372216 w 4833822"/>
              <a:gd name="connsiteY116" fmla="*/ 4834488 h 5543222"/>
              <a:gd name="connsiteX117" fmla="*/ 382967 w 4833822"/>
              <a:gd name="connsiteY117" fmla="*/ 4683967 h 5543222"/>
              <a:gd name="connsiteX118" fmla="*/ 497647 w 4833822"/>
              <a:gd name="connsiteY118" fmla="*/ 4644545 h 5543222"/>
              <a:gd name="connsiteX119" fmla="*/ 569323 w 4833822"/>
              <a:gd name="connsiteY119" fmla="*/ 4759230 h 5543222"/>
              <a:gd name="connsiteX120" fmla="*/ 580074 w 4833822"/>
              <a:gd name="connsiteY120" fmla="*/ 4970670 h 5543222"/>
              <a:gd name="connsiteX121" fmla="*/ 612332 w 4833822"/>
              <a:gd name="connsiteY121" fmla="*/ 4726972 h 5543222"/>
              <a:gd name="connsiteX122" fmla="*/ 497647 w 4833822"/>
              <a:gd name="connsiteY122" fmla="*/ 4494025 h 5543222"/>
              <a:gd name="connsiteX123" fmla="*/ 730594 w 4833822"/>
              <a:gd name="connsiteY123" fmla="*/ 4898994 h 5543222"/>
              <a:gd name="connsiteX124" fmla="*/ 547826 w 4833822"/>
              <a:gd name="connsiteY124" fmla="*/ 5063853 h 5543222"/>
              <a:gd name="connsiteX125" fmla="*/ 834528 w 4833822"/>
              <a:gd name="connsiteY125" fmla="*/ 5096106 h 5543222"/>
              <a:gd name="connsiteX126" fmla="*/ 1533370 w 4833822"/>
              <a:gd name="connsiteY126" fmla="*/ 4580039 h 5543222"/>
              <a:gd name="connsiteX127" fmla="*/ 1633712 w 4833822"/>
              <a:gd name="connsiteY127" fmla="*/ 4447438 h 5543222"/>
              <a:gd name="connsiteX128" fmla="*/ 1142733 w 4833822"/>
              <a:gd name="connsiteY128" fmla="*/ 4762812 h 5543222"/>
              <a:gd name="connsiteX129" fmla="*/ 1031635 w 4833822"/>
              <a:gd name="connsiteY129" fmla="*/ 4791484 h 5543222"/>
              <a:gd name="connsiteX130" fmla="*/ 1096142 w 4833822"/>
              <a:gd name="connsiteY130" fmla="*/ 4691137 h 5543222"/>
              <a:gd name="connsiteX131" fmla="*/ 1587125 w 4833822"/>
              <a:gd name="connsiteY131" fmla="*/ 4253914 h 5543222"/>
              <a:gd name="connsiteX132" fmla="*/ 3072607 w 4833822"/>
              <a:gd name="connsiteY132" fmla="*/ 4244954 h 5543222"/>
              <a:gd name="connsiteX133" fmla="*/ 2988391 w 4833822"/>
              <a:gd name="connsiteY133" fmla="*/ 4278998 h 5543222"/>
              <a:gd name="connsiteX134" fmla="*/ 3038564 w 4833822"/>
              <a:gd name="connsiteY134" fmla="*/ 4390096 h 5543222"/>
              <a:gd name="connsiteX135" fmla="*/ 3407693 w 4833822"/>
              <a:gd name="connsiteY135" fmla="*/ 4805817 h 5543222"/>
              <a:gd name="connsiteX136" fmla="*/ 3576134 w 4833822"/>
              <a:gd name="connsiteY136" fmla="*/ 4845239 h 5543222"/>
              <a:gd name="connsiteX137" fmla="*/ 4002606 w 4833822"/>
              <a:gd name="connsiteY137" fmla="*/ 4949168 h 5543222"/>
              <a:gd name="connsiteX138" fmla="*/ 4124455 w 4833822"/>
              <a:gd name="connsiteY138" fmla="*/ 5031595 h 5543222"/>
              <a:gd name="connsiteX139" fmla="*/ 3586885 w 4833822"/>
              <a:gd name="connsiteY139" fmla="*/ 4483274 h 5543222"/>
              <a:gd name="connsiteX140" fmla="*/ 3339600 w 4833822"/>
              <a:gd name="connsiteY140" fmla="*/ 4339922 h 5543222"/>
              <a:gd name="connsiteX141" fmla="*/ 3551045 w 4833822"/>
              <a:gd name="connsiteY141" fmla="*/ 4515532 h 5543222"/>
              <a:gd name="connsiteX142" fmla="*/ 3658561 w 4833822"/>
              <a:gd name="connsiteY142" fmla="*/ 4698306 h 5543222"/>
              <a:gd name="connsiteX143" fmla="*/ 3536712 w 4833822"/>
              <a:gd name="connsiteY143" fmla="*/ 4623043 h 5543222"/>
              <a:gd name="connsiteX144" fmla="*/ 3167577 w 4833822"/>
              <a:gd name="connsiteY144" fmla="*/ 4286167 h 5543222"/>
              <a:gd name="connsiteX145" fmla="*/ 3072607 w 4833822"/>
              <a:gd name="connsiteY145" fmla="*/ 4244954 h 5543222"/>
              <a:gd name="connsiteX146" fmla="*/ 1497530 w 4833822"/>
              <a:gd name="connsiteY146" fmla="*/ 4157154 h 5543222"/>
              <a:gd name="connsiteX147" fmla="*/ 644585 w 4833822"/>
              <a:gd name="connsiteY147" fmla="*/ 4282585 h 5543222"/>
              <a:gd name="connsiteX148" fmla="*/ 404469 w 4833822"/>
              <a:gd name="connsiteY148" fmla="*/ 4357842 h 5543222"/>
              <a:gd name="connsiteX149" fmla="*/ 218113 w 4833822"/>
              <a:gd name="connsiteY149" fmla="*/ 4511945 h 5543222"/>
              <a:gd name="connsiteX150" fmla="*/ 347132 w 4833822"/>
              <a:gd name="connsiteY150" fmla="*/ 5031595 h 5543222"/>
              <a:gd name="connsiteX151" fmla="*/ 218113 w 4833822"/>
              <a:gd name="connsiteY151" fmla="*/ 4666047 h 5543222"/>
              <a:gd name="connsiteX152" fmla="*/ 289789 w 4833822"/>
              <a:gd name="connsiteY152" fmla="*/ 4558536 h 5543222"/>
              <a:gd name="connsiteX153" fmla="*/ 271869 w 4833822"/>
              <a:gd name="connsiteY153" fmla="*/ 4544203 h 5543222"/>
              <a:gd name="connsiteX154" fmla="*/ 304127 w 4833822"/>
              <a:gd name="connsiteY154" fmla="*/ 4451020 h 5543222"/>
              <a:gd name="connsiteX155" fmla="*/ 400887 w 4833822"/>
              <a:gd name="connsiteY155" fmla="*/ 4368594 h 5543222"/>
              <a:gd name="connsiteX156" fmla="*/ 404469 w 4833822"/>
              <a:gd name="connsiteY156" fmla="*/ 4361424 h 5543222"/>
              <a:gd name="connsiteX157" fmla="*/ 408056 w 4833822"/>
              <a:gd name="connsiteY157" fmla="*/ 4361424 h 5543222"/>
              <a:gd name="connsiteX158" fmla="*/ 569323 w 4833822"/>
              <a:gd name="connsiteY158" fmla="*/ 4318420 h 5543222"/>
              <a:gd name="connsiteX159" fmla="*/ 777186 w 4833822"/>
              <a:gd name="connsiteY159" fmla="*/ 4429518 h 5543222"/>
              <a:gd name="connsiteX160" fmla="*/ 1250249 w 4833822"/>
              <a:gd name="connsiteY160" fmla="*/ 4261077 h 5543222"/>
              <a:gd name="connsiteX161" fmla="*/ 1497530 w 4833822"/>
              <a:gd name="connsiteY161" fmla="*/ 4157154 h 5543222"/>
              <a:gd name="connsiteX162" fmla="*/ 3393360 w 4833822"/>
              <a:gd name="connsiteY162" fmla="*/ 4116384 h 5543222"/>
              <a:gd name="connsiteX163" fmla="*/ 3271511 w 4833822"/>
              <a:gd name="connsiteY163" fmla="*/ 4153567 h 5543222"/>
              <a:gd name="connsiteX164" fmla="*/ 3486538 w 4833822"/>
              <a:gd name="connsiteY164" fmla="*/ 4282585 h 5543222"/>
              <a:gd name="connsiteX165" fmla="*/ 4092197 w 4833822"/>
              <a:gd name="connsiteY165" fmla="*/ 4615879 h 5543222"/>
              <a:gd name="connsiteX166" fmla="*/ 3873588 w 4833822"/>
              <a:gd name="connsiteY166" fmla="*/ 4615879 h 5543222"/>
              <a:gd name="connsiteX167" fmla="*/ 4002606 w 4833822"/>
              <a:gd name="connsiteY167" fmla="*/ 4744892 h 5543222"/>
              <a:gd name="connsiteX168" fmla="*/ 4106535 w 4833822"/>
              <a:gd name="connsiteY168" fmla="*/ 4716221 h 5543222"/>
              <a:gd name="connsiteX169" fmla="*/ 4325144 w 4833822"/>
              <a:gd name="connsiteY169" fmla="*/ 4390096 h 5543222"/>
              <a:gd name="connsiteX170" fmla="*/ 4038441 w 4833822"/>
              <a:gd name="connsiteY170" fmla="*/ 4300505 h 5543222"/>
              <a:gd name="connsiteX171" fmla="*/ 3624178 w 4833822"/>
              <a:gd name="connsiteY171" fmla="*/ 4286893 h 5543222"/>
              <a:gd name="connsiteX172" fmla="*/ 3486739 w 4833822"/>
              <a:gd name="connsiteY172" fmla="*/ 4261114 h 5543222"/>
              <a:gd name="connsiteX173" fmla="*/ 3486739 w 4833822"/>
              <a:gd name="connsiteY173" fmla="*/ 4265109 h 5543222"/>
              <a:gd name="connsiteX174" fmla="*/ 3485394 w 4833822"/>
              <a:gd name="connsiteY174" fmla="*/ 4262420 h 5543222"/>
              <a:gd name="connsiteX175" fmla="*/ 3486706 w 4833822"/>
              <a:gd name="connsiteY175" fmla="*/ 4261108 h 5543222"/>
              <a:gd name="connsiteX176" fmla="*/ 3486538 w 4833822"/>
              <a:gd name="connsiteY176" fmla="*/ 4261077 h 5543222"/>
              <a:gd name="connsiteX177" fmla="*/ 3543876 w 4833822"/>
              <a:gd name="connsiteY177" fmla="*/ 4200153 h 5543222"/>
              <a:gd name="connsiteX178" fmla="*/ 4518674 w 4833822"/>
              <a:gd name="connsiteY178" fmla="*/ 4347091 h 5543222"/>
              <a:gd name="connsiteX179" fmla="*/ 4328731 w 4833822"/>
              <a:gd name="connsiteY179" fmla="*/ 4544203 h 5543222"/>
              <a:gd name="connsiteX180" fmla="*/ 4457745 w 4833822"/>
              <a:gd name="connsiteY180" fmla="*/ 4472522 h 5543222"/>
              <a:gd name="connsiteX181" fmla="*/ 4579599 w 4833822"/>
              <a:gd name="connsiteY181" fmla="*/ 4465359 h 5543222"/>
              <a:gd name="connsiteX182" fmla="*/ 4500754 w 4833822"/>
              <a:gd name="connsiteY182" fmla="*/ 4544203 h 5543222"/>
              <a:gd name="connsiteX183" fmla="*/ 4314393 w 4833822"/>
              <a:gd name="connsiteY183" fmla="*/ 4777151 h 5543222"/>
              <a:gd name="connsiteX184" fmla="*/ 4346651 w 4833822"/>
              <a:gd name="connsiteY184" fmla="*/ 4841657 h 5543222"/>
              <a:gd name="connsiteX185" fmla="*/ 4403989 w 4833822"/>
              <a:gd name="connsiteY185" fmla="*/ 4791484 h 5543222"/>
              <a:gd name="connsiteX186" fmla="*/ 4482833 w 4833822"/>
              <a:gd name="connsiteY186" fmla="*/ 4601541 h 5543222"/>
              <a:gd name="connsiteX187" fmla="*/ 4590350 w 4833822"/>
              <a:gd name="connsiteY187" fmla="*/ 4580039 h 5543222"/>
              <a:gd name="connsiteX188" fmla="*/ 4608265 w 4833822"/>
              <a:gd name="connsiteY188" fmla="*/ 4662465 h 5543222"/>
              <a:gd name="connsiteX189" fmla="*/ 4608265 w 4833822"/>
              <a:gd name="connsiteY189" fmla="*/ 4666047 h 5543222"/>
              <a:gd name="connsiteX190" fmla="*/ 4421909 w 4833822"/>
              <a:gd name="connsiteY190" fmla="*/ 4877492 h 5543222"/>
              <a:gd name="connsiteX191" fmla="*/ 4608265 w 4833822"/>
              <a:gd name="connsiteY191" fmla="*/ 4666047 h 5543222"/>
              <a:gd name="connsiteX192" fmla="*/ 4611852 w 4833822"/>
              <a:gd name="connsiteY192" fmla="*/ 4662465 h 5543222"/>
              <a:gd name="connsiteX193" fmla="*/ 4611852 w 4833822"/>
              <a:gd name="connsiteY193" fmla="*/ 4658883 h 5543222"/>
              <a:gd name="connsiteX194" fmla="*/ 4694279 w 4833822"/>
              <a:gd name="connsiteY194" fmla="*/ 4644545 h 5543222"/>
              <a:gd name="connsiteX195" fmla="*/ 4651275 w 4833822"/>
              <a:gd name="connsiteY195" fmla="*/ 4468941 h 5543222"/>
              <a:gd name="connsiteX196" fmla="*/ 4572429 w 4833822"/>
              <a:gd name="connsiteY196" fmla="*/ 4350673 h 5543222"/>
              <a:gd name="connsiteX197" fmla="*/ 4583181 w 4833822"/>
              <a:gd name="connsiteY197" fmla="*/ 4257496 h 5543222"/>
              <a:gd name="connsiteX198" fmla="*/ 4436247 w 4833822"/>
              <a:gd name="connsiteY198" fmla="*/ 4210909 h 5543222"/>
              <a:gd name="connsiteX199" fmla="*/ 3504459 w 4833822"/>
              <a:gd name="connsiteY199" fmla="*/ 4124895 h 5543222"/>
              <a:gd name="connsiteX200" fmla="*/ 3393360 w 4833822"/>
              <a:gd name="connsiteY200" fmla="*/ 4116384 h 5543222"/>
              <a:gd name="connsiteX201" fmla="*/ 655337 w 4833822"/>
              <a:gd name="connsiteY201" fmla="*/ 3985126 h 5543222"/>
              <a:gd name="connsiteX202" fmla="*/ 637416 w 4833822"/>
              <a:gd name="connsiteY202" fmla="*/ 4042469 h 5543222"/>
              <a:gd name="connsiteX203" fmla="*/ 863200 w 4833822"/>
              <a:gd name="connsiteY203" fmla="*/ 4146398 h 5543222"/>
              <a:gd name="connsiteX204" fmla="*/ 734181 w 4833822"/>
              <a:gd name="connsiteY204" fmla="*/ 4006633 h 5543222"/>
              <a:gd name="connsiteX205" fmla="*/ 655337 w 4833822"/>
              <a:gd name="connsiteY205" fmla="*/ 3985126 h 5543222"/>
              <a:gd name="connsiteX206" fmla="*/ 465399 w 4833822"/>
              <a:gd name="connsiteY206" fmla="*/ 3945709 h 5543222"/>
              <a:gd name="connsiteX207" fmla="*/ 465399 w 4833822"/>
              <a:gd name="connsiteY207" fmla="*/ 4146398 h 5543222"/>
              <a:gd name="connsiteX208" fmla="*/ 501234 w 4833822"/>
              <a:gd name="connsiteY208" fmla="*/ 4203740 h 5543222"/>
              <a:gd name="connsiteX209" fmla="*/ 554990 w 4833822"/>
              <a:gd name="connsiteY209" fmla="*/ 4149985 h 5543222"/>
              <a:gd name="connsiteX210" fmla="*/ 465399 w 4833822"/>
              <a:gd name="connsiteY210" fmla="*/ 3945709 h 5543222"/>
              <a:gd name="connsiteX211" fmla="*/ 4325169 w 4833822"/>
              <a:gd name="connsiteY211" fmla="*/ 3864812 h 5543222"/>
              <a:gd name="connsiteX212" fmla="*/ 3959602 w 4833822"/>
              <a:gd name="connsiteY212" fmla="*/ 4071140 h 5543222"/>
              <a:gd name="connsiteX213" fmla="*/ 4360985 w 4833822"/>
              <a:gd name="connsiteY213" fmla="*/ 3981544 h 5543222"/>
              <a:gd name="connsiteX214" fmla="*/ 4278558 w 4833822"/>
              <a:gd name="connsiteY214" fmla="*/ 4092642 h 5543222"/>
              <a:gd name="connsiteX215" fmla="*/ 4454163 w 4833822"/>
              <a:gd name="connsiteY215" fmla="*/ 4046051 h 5543222"/>
              <a:gd name="connsiteX216" fmla="*/ 4368153 w 4833822"/>
              <a:gd name="connsiteY216" fmla="*/ 3870446 h 5543222"/>
              <a:gd name="connsiteX217" fmla="*/ 4325169 w 4833822"/>
              <a:gd name="connsiteY217" fmla="*/ 3864812 h 5543222"/>
              <a:gd name="connsiteX218" fmla="*/ 4156709 w 4833822"/>
              <a:gd name="connsiteY218" fmla="*/ 3831024 h 5543222"/>
              <a:gd name="connsiteX219" fmla="*/ 3748157 w 4833822"/>
              <a:gd name="connsiteY219" fmla="*/ 3913450 h 5543222"/>
              <a:gd name="connsiteX220" fmla="*/ 3529543 w 4833822"/>
              <a:gd name="connsiteY220" fmla="*/ 4035299 h 5543222"/>
              <a:gd name="connsiteX221" fmla="*/ 3805494 w 4833822"/>
              <a:gd name="connsiteY221" fmla="*/ 3938540 h 5543222"/>
              <a:gd name="connsiteX222" fmla="*/ 4156709 w 4833822"/>
              <a:gd name="connsiteY222" fmla="*/ 3831024 h 5543222"/>
              <a:gd name="connsiteX223" fmla="*/ 399937 w 4833822"/>
              <a:gd name="connsiteY223" fmla="*/ 3787236 h 5543222"/>
              <a:gd name="connsiteX224" fmla="*/ 210944 w 4833822"/>
              <a:gd name="connsiteY224" fmla="*/ 3866864 h 5543222"/>
              <a:gd name="connsiteX225" fmla="*/ 124936 w 4833822"/>
              <a:gd name="connsiteY225" fmla="*/ 4010215 h 5543222"/>
              <a:gd name="connsiteX226" fmla="*/ 275451 w 4833822"/>
              <a:gd name="connsiteY226" fmla="*/ 4003046 h 5543222"/>
              <a:gd name="connsiteX227" fmla="*/ 304127 w 4833822"/>
              <a:gd name="connsiteY227" fmla="*/ 4020966 h 5543222"/>
              <a:gd name="connsiteX228" fmla="*/ 271869 w 4833822"/>
              <a:gd name="connsiteY228" fmla="*/ 4257496 h 5543222"/>
              <a:gd name="connsiteX229" fmla="*/ 311291 w 4833822"/>
              <a:gd name="connsiteY229" fmla="*/ 4099811 h 5543222"/>
              <a:gd name="connsiteX230" fmla="*/ 243203 w 4833822"/>
              <a:gd name="connsiteY230" fmla="*/ 3891948 h 5543222"/>
              <a:gd name="connsiteX231" fmla="*/ 1214409 w 4833822"/>
              <a:gd name="connsiteY231" fmla="*/ 3870446 h 5543222"/>
              <a:gd name="connsiteX232" fmla="*/ 465399 w 4833822"/>
              <a:gd name="connsiteY232" fmla="*/ 3788019 h 5543222"/>
              <a:gd name="connsiteX233" fmla="*/ 399937 w 4833822"/>
              <a:gd name="connsiteY233" fmla="*/ 3787236 h 5543222"/>
              <a:gd name="connsiteX234" fmla="*/ 2524908 w 4833822"/>
              <a:gd name="connsiteY234" fmla="*/ 2652937 h 5543222"/>
              <a:gd name="connsiteX235" fmla="*/ 2732856 w 4833822"/>
              <a:gd name="connsiteY235" fmla="*/ 3294856 h 5543222"/>
              <a:gd name="connsiteX236" fmla="*/ 2775802 w 4833822"/>
              <a:gd name="connsiteY236" fmla="*/ 3364925 h 5543222"/>
              <a:gd name="connsiteX237" fmla="*/ 2823267 w 4833822"/>
              <a:gd name="connsiteY237" fmla="*/ 3288075 h 5543222"/>
              <a:gd name="connsiteX238" fmla="*/ 2879774 w 4833822"/>
              <a:gd name="connsiteY238" fmla="*/ 3077869 h 5543222"/>
              <a:gd name="connsiteX239" fmla="*/ 2920458 w 4833822"/>
              <a:gd name="connsiteY239" fmla="*/ 3611294 h 5543222"/>
              <a:gd name="connsiteX240" fmla="*/ 3132925 w 4833822"/>
              <a:gd name="connsiteY240" fmla="*/ 3552527 h 5543222"/>
              <a:gd name="connsiteX241" fmla="*/ 2879774 w 4833822"/>
              <a:gd name="connsiteY241" fmla="*/ 3927735 h 5543222"/>
              <a:gd name="connsiteX242" fmla="*/ 2131619 w 4833822"/>
              <a:gd name="connsiteY242" fmla="*/ 3875749 h 5543222"/>
              <a:gd name="connsiteX243" fmla="*/ 1894289 w 4833822"/>
              <a:gd name="connsiteY243" fmla="*/ 3525405 h 5543222"/>
              <a:gd name="connsiteX244" fmla="*/ 2075111 w 4833822"/>
              <a:gd name="connsiteY244" fmla="*/ 3613556 h 5543222"/>
              <a:gd name="connsiteX245" fmla="*/ 2086414 w 4833822"/>
              <a:gd name="connsiteY245" fmla="*/ 3098211 h 5543222"/>
              <a:gd name="connsiteX246" fmla="*/ 2163263 w 4833822"/>
              <a:gd name="connsiteY246" fmla="*/ 3242870 h 5543222"/>
              <a:gd name="connsiteX247" fmla="*/ 2224289 w 4833822"/>
              <a:gd name="connsiteY247" fmla="*/ 3288075 h 5543222"/>
              <a:gd name="connsiteX248" fmla="*/ 2242372 w 4833822"/>
              <a:gd name="connsiteY248" fmla="*/ 3224787 h 5543222"/>
              <a:gd name="connsiteX249" fmla="*/ 2524908 w 4833822"/>
              <a:gd name="connsiteY249" fmla="*/ 2652937 h 5543222"/>
              <a:gd name="connsiteX250" fmla="*/ 2540406 w 4833822"/>
              <a:gd name="connsiteY250" fmla="*/ 1845596 h 5543222"/>
              <a:gd name="connsiteX251" fmla="*/ 2092432 w 4833822"/>
              <a:gd name="connsiteY251" fmla="*/ 2752293 h 5543222"/>
              <a:gd name="connsiteX252" fmla="*/ 2063761 w 4833822"/>
              <a:gd name="connsiteY252" fmla="*/ 2852640 h 5543222"/>
              <a:gd name="connsiteX253" fmla="*/ 1967001 w 4833822"/>
              <a:gd name="connsiteY253" fmla="*/ 2780964 h 5543222"/>
              <a:gd name="connsiteX254" fmla="*/ 1845152 w 4833822"/>
              <a:gd name="connsiteY254" fmla="*/ 2551600 h 5543222"/>
              <a:gd name="connsiteX255" fmla="*/ 1827232 w 4833822"/>
              <a:gd name="connsiteY255" fmla="*/ 3368707 h 5543222"/>
              <a:gd name="connsiteX256" fmla="*/ 1540529 w 4833822"/>
              <a:gd name="connsiteY256" fmla="*/ 3228938 h 5543222"/>
              <a:gd name="connsiteX257" fmla="*/ 1916828 w 4833822"/>
              <a:gd name="connsiteY257" fmla="*/ 3784427 h 5543222"/>
              <a:gd name="connsiteX258" fmla="*/ 3103066 w 4833822"/>
              <a:gd name="connsiteY258" fmla="*/ 3866854 h 5543222"/>
              <a:gd name="connsiteX259" fmla="*/ 3504448 w 4833822"/>
              <a:gd name="connsiteY259" fmla="*/ 3271942 h 5543222"/>
              <a:gd name="connsiteX260" fmla="*/ 3167572 w 4833822"/>
              <a:gd name="connsiteY260" fmla="*/ 3365120 h 5543222"/>
              <a:gd name="connsiteX261" fmla="*/ 3103066 w 4833822"/>
              <a:gd name="connsiteY261" fmla="*/ 2519346 h 5543222"/>
              <a:gd name="connsiteX262" fmla="*/ 3013470 w 4833822"/>
              <a:gd name="connsiteY262" fmla="*/ 2852640 h 5543222"/>
              <a:gd name="connsiteX263" fmla="*/ 2938212 w 4833822"/>
              <a:gd name="connsiteY263" fmla="*/ 2974489 h 5543222"/>
              <a:gd name="connsiteX264" fmla="*/ 2870119 w 4833822"/>
              <a:gd name="connsiteY264" fmla="*/ 2863391 h 5543222"/>
              <a:gd name="connsiteX265" fmla="*/ 2540406 w 4833822"/>
              <a:gd name="connsiteY265" fmla="*/ 1845596 h 5543222"/>
              <a:gd name="connsiteX266" fmla="*/ 357884 w 4833822"/>
              <a:gd name="connsiteY266" fmla="*/ 1773925 h 5543222"/>
              <a:gd name="connsiteX267" fmla="*/ 422396 w 4833822"/>
              <a:gd name="connsiteY267" fmla="*/ 1856352 h 5543222"/>
              <a:gd name="connsiteX268" fmla="*/ 522738 w 4833822"/>
              <a:gd name="connsiteY268" fmla="*/ 2358083 h 5543222"/>
              <a:gd name="connsiteX269" fmla="*/ 490485 w 4833822"/>
              <a:gd name="connsiteY269" fmla="*/ 2497853 h 5543222"/>
              <a:gd name="connsiteX270" fmla="*/ 386555 w 4833822"/>
              <a:gd name="connsiteY270" fmla="*/ 2397506 h 5543222"/>
              <a:gd name="connsiteX271" fmla="*/ 286208 w 4833822"/>
              <a:gd name="connsiteY271" fmla="*/ 1856352 h 5543222"/>
              <a:gd name="connsiteX272" fmla="*/ 357884 w 4833822"/>
              <a:gd name="connsiteY272" fmla="*/ 1773925 h 5543222"/>
              <a:gd name="connsiteX273" fmla="*/ 4036204 w 4833822"/>
              <a:gd name="connsiteY273" fmla="*/ 356534 h 5543222"/>
              <a:gd name="connsiteX274" fmla="*/ 4110123 w 4833822"/>
              <a:gd name="connsiteY274" fmla="*/ 419249 h 5543222"/>
              <a:gd name="connsiteX275" fmla="*/ 4063531 w 4833822"/>
              <a:gd name="connsiteY275" fmla="*/ 1229193 h 5543222"/>
              <a:gd name="connsiteX276" fmla="*/ 3938100 w 4833822"/>
              <a:gd name="connsiteY276" fmla="*/ 917399 h 5543222"/>
              <a:gd name="connsiteX277" fmla="*/ 3970353 w 4833822"/>
              <a:gd name="connsiteY277" fmla="*/ 422836 h 5543222"/>
              <a:gd name="connsiteX278" fmla="*/ 4036204 w 4833822"/>
              <a:gd name="connsiteY278" fmla="*/ 356534 h 5543222"/>
              <a:gd name="connsiteX279" fmla="*/ 915320 w 4833822"/>
              <a:gd name="connsiteY279" fmla="*/ 98105 h 5543222"/>
              <a:gd name="connsiteX280" fmla="*/ 1020430 w 4833822"/>
              <a:gd name="connsiteY280" fmla="*/ 778867 h 5543222"/>
              <a:gd name="connsiteX281" fmla="*/ 811383 w 4833822"/>
              <a:gd name="connsiteY281" fmla="*/ 739281 h 5543222"/>
              <a:gd name="connsiteX282" fmla="*/ 915320 w 4833822"/>
              <a:gd name="connsiteY282" fmla="*/ 98105 h 5543222"/>
              <a:gd name="connsiteX283" fmla="*/ 2546201 w 4833822"/>
              <a:gd name="connsiteY283" fmla="*/ 2452 h 5543222"/>
              <a:gd name="connsiteX284" fmla="*/ 3047525 w 4833822"/>
              <a:gd name="connsiteY284" fmla="*/ 704850 h 5543222"/>
              <a:gd name="connsiteX285" fmla="*/ 3054443 w 4833822"/>
              <a:gd name="connsiteY285" fmla="*/ 1378652 h 5543222"/>
              <a:gd name="connsiteX286" fmla="*/ 3282263 w 4833822"/>
              <a:gd name="connsiteY286" fmla="*/ 519595 h 5543222"/>
              <a:gd name="connsiteX287" fmla="*/ 3257173 w 4833822"/>
              <a:gd name="connsiteY287" fmla="*/ 379826 h 5543222"/>
              <a:gd name="connsiteX288" fmla="*/ 3278681 w 4833822"/>
              <a:gd name="connsiteY288" fmla="*/ 290230 h 5543222"/>
              <a:gd name="connsiteX289" fmla="*/ 3361107 w 4833822"/>
              <a:gd name="connsiteY289" fmla="*/ 347573 h 5543222"/>
              <a:gd name="connsiteX290" fmla="*/ 3884339 w 4833822"/>
              <a:gd name="connsiteY290" fmla="*/ 1659243 h 5543222"/>
              <a:gd name="connsiteX291" fmla="*/ 3776823 w 4833822"/>
              <a:gd name="connsiteY291" fmla="*/ 2279238 h 5543222"/>
              <a:gd name="connsiteX292" fmla="*/ 4002606 w 4833822"/>
              <a:gd name="connsiteY292" fmla="*/ 2060629 h 5543222"/>
              <a:gd name="connsiteX293" fmla="*/ 4059943 w 4833822"/>
              <a:gd name="connsiteY293" fmla="*/ 1996118 h 5543222"/>
              <a:gd name="connsiteX294" fmla="*/ 4117286 w 4833822"/>
              <a:gd name="connsiteY294" fmla="*/ 2071380 h 5543222"/>
              <a:gd name="connsiteX295" fmla="*/ 4131625 w 4833822"/>
              <a:gd name="connsiteY295" fmla="*/ 2884902 h 5543222"/>
              <a:gd name="connsiteX296" fmla="*/ 3755321 w 4833822"/>
              <a:gd name="connsiteY296" fmla="*/ 3716344 h 5543222"/>
              <a:gd name="connsiteX297" fmla="*/ 3723067 w 4833822"/>
              <a:gd name="connsiteY297" fmla="*/ 3791601 h 5543222"/>
              <a:gd name="connsiteX298" fmla="*/ 4099366 w 4833822"/>
              <a:gd name="connsiteY298" fmla="*/ 3730677 h 5543222"/>
              <a:gd name="connsiteX299" fmla="*/ 4550927 w 4833822"/>
              <a:gd name="connsiteY299" fmla="*/ 4081891 h 5543222"/>
              <a:gd name="connsiteX300" fmla="*/ 4604683 w 4833822"/>
              <a:gd name="connsiteY300" fmla="*/ 4182238 h 5543222"/>
              <a:gd name="connsiteX301" fmla="*/ 4576011 w 4833822"/>
              <a:gd name="connsiteY301" fmla="*/ 5024431 h 5543222"/>
              <a:gd name="connsiteX302" fmla="*/ 4432660 w 4833822"/>
              <a:gd name="connsiteY302" fmla="*/ 5085355 h 5543222"/>
              <a:gd name="connsiteX303" fmla="*/ 3999019 w 4833822"/>
              <a:gd name="connsiteY303" fmla="*/ 5318302 h 5543222"/>
              <a:gd name="connsiteX304" fmla="*/ 3192667 w 4833822"/>
              <a:gd name="connsiteY304" fmla="*/ 5250209 h 5543222"/>
              <a:gd name="connsiteX305" fmla="*/ 2662265 w 4833822"/>
              <a:gd name="connsiteY305" fmla="*/ 4619461 h 5543222"/>
              <a:gd name="connsiteX306" fmla="*/ 2680186 w 4833822"/>
              <a:gd name="connsiteY306" fmla="*/ 4938417 h 5543222"/>
              <a:gd name="connsiteX307" fmla="*/ 2655096 w 4833822"/>
              <a:gd name="connsiteY307" fmla="*/ 5250209 h 5543222"/>
              <a:gd name="connsiteX308" fmla="*/ 2063771 w 4833822"/>
              <a:gd name="connsiteY308" fmla="*/ 5536911 h 5543222"/>
              <a:gd name="connsiteX309" fmla="*/ 1827242 w 4833822"/>
              <a:gd name="connsiteY309" fmla="*/ 5486738 h 5543222"/>
              <a:gd name="connsiteX310" fmla="*/ 1594295 w 4833822"/>
              <a:gd name="connsiteY310" fmla="*/ 4945586 h 5543222"/>
              <a:gd name="connsiteX311" fmla="*/ 1952673 w 4833822"/>
              <a:gd name="connsiteY311" fmla="*/ 4411598 h 5543222"/>
              <a:gd name="connsiteX312" fmla="*/ 2020761 w 4833822"/>
              <a:gd name="connsiteY312" fmla="*/ 4278998 h 5543222"/>
              <a:gd name="connsiteX313" fmla="*/ 1841575 w 4833822"/>
              <a:gd name="connsiteY313" fmla="*/ 4422349 h 5543222"/>
              <a:gd name="connsiteX314" fmla="*/ 884697 w 4833822"/>
              <a:gd name="connsiteY314" fmla="*/ 5167782 h 5543222"/>
              <a:gd name="connsiteX315" fmla="*/ 547826 w 4833822"/>
              <a:gd name="connsiteY315" fmla="*/ 5200035 h 5543222"/>
              <a:gd name="connsiteX316" fmla="*/ 357883 w 4833822"/>
              <a:gd name="connsiteY316" fmla="*/ 5142698 h 5543222"/>
              <a:gd name="connsiteX317" fmla="*/ 89095 w 4833822"/>
              <a:gd name="connsiteY317" fmla="*/ 4716221 h 5543222"/>
              <a:gd name="connsiteX318" fmla="*/ 46091 w 4833822"/>
              <a:gd name="connsiteY318" fmla="*/ 4365012 h 5543222"/>
              <a:gd name="connsiteX319" fmla="*/ 440310 w 4833822"/>
              <a:gd name="connsiteY319" fmla="*/ 3716344 h 5543222"/>
              <a:gd name="connsiteX320" fmla="*/ 1020884 w 4833822"/>
              <a:gd name="connsiteY320" fmla="*/ 3766517 h 5543222"/>
              <a:gd name="connsiteX321" fmla="*/ 798688 w 4833822"/>
              <a:gd name="connsiteY321" fmla="*/ 3594495 h 5543222"/>
              <a:gd name="connsiteX322" fmla="*/ 766435 w 4833822"/>
              <a:gd name="connsiteY322" fmla="*/ 3537152 h 5543222"/>
              <a:gd name="connsiteX323" fmla="*/ 838110 w 4833822"/>
              <a:gd name="connsiteY323" fmla="*/ 3515650 h 5543222"/>
              <a:gd name="connsiteX324" fmla="*/ 1060306 w 4833822"/>
              <a:gd name="connsiteY324" fmla="*/ 3608828 h 5543222"/>
              <a:gd name="connsiteX325" fmla="*/ 777186 w 4833822"/>
              <a:gd name="connsiteY325" fmla="*/ 3110680 h 5543222"/>
              <a:gd name="connsiteX326" fmla="*/ 723430 w 4833822"/>
              <a:gd name="connsiteY326" fmla="*/ 2576697 h 5543222"/>
              <a:gd name="connsiteX327" fmla="*/ 727012 w 4833822"/>
              <a:gd name="connsiteY327" fmla="*/ 1877856 h 5543222"/>
              <a:gd name="connsiteX328" fmla="*/ 762853 w 4833822"/>
              <a:gd name="connsiteY328" fmla="*/ 1745256 h 5543222"/>
              <a:gd name="connsiteX329" fmla="*/ 1017302 w 4833822"/>
              <a:gd name="connsiteY329" fmla="*/ 2046291 h 5543222"/>
              <a:gd name="connsiteX330" fmla="*/ 1139151 w 4833822"/>
              <a:gd name="connsiteY330" fmla="*/ 2085713 h 5543222"/>
              <a:gd name="connsiteX331" fmla="*/ 1110480 w 4833822"/>
              <a:gd name="connsiteY331" fmla="*/ 1974615 h 5543222"/>
              <a:gd name="connsiteX332" fmla="*/ 1135564 w 4833822"/>
              <a:gd name="connsiteY332" fmla="*/ 1085837 h 5543222"/>
              <a:gd name="connsiteX333" fmla="*/ 1493942 w 4833822"/>
              <a:gd name="connsiteY333" fmla="*/ 426417 h 5543222"/>
              <a:gd name="connsiteX334" fmla="*/ 1547703 w 4833822"/>
              <a:gd name="connsiteY334" fmla="*/ 372662 h 5543222"/>
              <a:gd name="connsiteX335" fmla="*/ 1597877 w 4833822"/>
              <a:gd name="connsiteY335" fmla="*/ 465840 h 5543222"/>
              <a:gd name="connsiteX336" fmla="*/ 2070940 w 4833822"/>
              <a:gd name="connsiteY336" fmla="*/ 1239939 h 5543222"/>
              <a:gd name="connsiteX337" fmla="*/ 1926239 w 4833822"/>
              <a:gd name="connsiteY337" fmla="*/ 501112 h 5543222"/>
              <a:gd name="connsiteX338" fmla="*/ 2546201 w 4833822"/>
              <a:gd name="connsiteY338" fmla="*/ 2452 h 5543222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1926239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2272613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110592 h 5484241"/>
              <a:gd name="connsiteX1" fmla="*/ 2053020 w 4833822"/>
              <a:gd name="connsiteY1" fmla="*/ 5119552 h 5484241"/>
              <a:gd name="connsiteX2" fmla="*/ 1959837 w 4833822"/>
              <a:gd name="connsiteY2" fmla="*/ 5194810 h 5484241"/>
              <a:gd name="connsiteX3" fmla="*/ 2045851 w 4833822"/>
              <a:gd name="connsiteY3" fmla="*/ 5313077 h 5484241"/>
              <a:gd name="connsiteX4" fmla="*/ 2042269 w 4833822"/>
              <a:gd name="connsiteY4" fmla="*/ 5216312 h 5484241"/>
              <a:gd name="connsiteX5" fmla="*/ 2106775 w 4833822"/>
              <a:gd name="connsiteY5" fmla="*/ 5151805 h 5484241"/>
              <a:gd name="connsiteX6" fmla="*/ 2128277 w 4833822"/>
              <a:gd name="connsiteY6" fmla="*/ 5223481 h 5484241"/>
              <a:gd name="connsiteX7" fmla="*/ 2164118 w 4833822"/>
              <a:gd name="connsiteY7" fmla="*/ 5273654 h 5484241"/>
              <a:gd name="connsiteX8" fmla="*/ 2232206 w 4833822"/>
              <a:gd name="connsiteY8" fmla="*/ 5237819 h 5484241"/>
              <a:gd name="connsiteX9" fmla="*/ 2228624 w 4833822"/>
              <a:gd name="connsiteY9" fmla="*/ 5144636 h 5484241"/>
              <a:gd name="connsiteX10" fmla="*/ 2144854 w 4833822"/>
              <a:gd name="connsiteY10" fmla="*/ 5110592 h 5484241"/>
              <a:gd name="connsiteX11" fmla="*/ 2508163 w 4833822"/>
              <a:gd name="connsiteY11" fmla="*/ 5080130 h 5484241"/>
              <a:gd name="connsiteX12" fmla="*/ 2407811 w 4833822"/>
              <a:gd name="connsiteY12" fmla="*/ 5388340 h 5484241"/>
              <a:gd name="connsiteX13" fmla="*/ 2508163 w 4833822"/>
              <a:gd name="connsiteY13" fmla="*/ 5080130 h 5484241"/>
              <a:gd name="connsiteX14" fmla="*/ 2215080 w 4833822"/>
              <a:gd name="connsiteY14" fmla="*/ 4995595 h 5484241"/>
              <a:gd name="connsiteX15" fmla="*/ 2171282 w 4833822"/>
              <a:gd name="connsiteY15" fmla="*/ 5001285 h 5484241"/>
              <a:gd name="connsiteX16" fmla="*/ 2350473 w 4833822"/>
              <a:gd name="connsiteY16" fmla="*/ 5280824 h 5484241"/>
              <a:gd name="connsiteX17" fmla="*/ 2393478 w 4833822"/>
              <a:gd name="connsiteY17" fmla="*/ 5098050 h 5484241"/>
              <a:gd name="connsiteX18" fmla="*/ 2252871 w 4833822"/>
              <a:gd name="connsiteY18" fmla="*/ 4996750 h 5484241"/>
              <a:gd name="connsiteX19" fmla="*/ 2215080 w 4833822"/>
              <a:gd name="connsiteY19" fmla="*/ 4995595 h 5484241"/>
              <a:gd name="connsiteX20" fmla="*/ 3767359 w 4833822"/>
              <a:gd name="connsiteY20" fmla="*/ 4876637 h 5484241"/>
              <a:gd name="connsiteX21" fmla="*/ 3913003 w 4833822"/>
              <a:gd name="connsiteY21" fmla="*/ 4958280 h 5484241"/>
              <a:gd name="connsiteX22" fmla="*/ 3930923 w 4833822"/>
              <a:gd name="connsiteY22" fmla="*/ 4983369 h 5484241"/>
              <a:gd name="connsiteX23" fmla="*/ 3923759 w 4833822"/>
              <a:gd name="connsiteY23" fmla="*/ 5008454 h 5484241"/>
              <a:gd name="connsiteX24" fmla="*/ 3672890 w 4833822"/>
              <a:gd name="connsiteY24" fmla="*/ 4990533 h 5484241"/>
              <a:gd name="connsiteX25" fmla="*/ 3672890 w 4833822"/>
              <a:gd name="connsiteY25" fmla="*/ 4922444 h 5484241"/>
              <a:gd name="connsiteX26" fmla="*/ 3708731 w 4833822"/>
              <a:gd name="connsiteY26" fmla="*/ 4897355 h 5484241"/>
              <a:gd name="connsiteX27" fmla="*/ 3767359 w 4833822"/>
              <a:gd name="connsiteY27" fmla="*/ 4876637 h 5484241"/>
              <a:gd name="connsiteX28" fmla="*/ 3779366 w 4833822"/>
              <a:gd name="connsiteY28" fmla="*/ 4836826 h 5484241"/>
              <a:gd name="connsiteX29" fmla="*/ 3637059 w 4833822"/>
              <a:gd name="connsiteY29" fmla="*/ 4861521 h 5484241"/>
              <a:gd name="connsiteX30" fmla="*/ 3497289 w 4833822"/>
              <a:gd name="connsiteY30" fmla="*/ 5044289 h 5484241"/>
              <a:gd name="connsiteX31" fmla="*/ 3615557 w 4833822"/>
              <a:gd name="connsiteY31" fmla="*/ 4986952 h 5484241"/>
              <a:gd name="connsiteX32" fmla="*/ 3852086 w 4833822"/>
              <a:gd name="connsiteY32" fmla="*/ 5144636 h 5484241"/>
              <a:gd name="connsiteX33" fmla="*/ 3952433 w 4833822"/>
              <a:gd name="connsiteY33" fmla="*/ 4972614 h 5484241"/>
              <a:gd name="connsiteX34" fmla="*/ 3945496 w 4833822"/>
              <a:gd name="connsiteY34" fmla="*/ 4955809 h 5484241"/>
              <a:gd name="connsiteX35" fmla="*/ 3938093 w 4833822"/>
              <a:gd name="connsiteY35" fmla="*/ 4955809 h 5484241"/>
              <a:gd name="connsiteX36" fmla="*/ 3927341 w 4833822"/>
              <a:gd name="connsiteY36" fmla="*/ 4955809 h 5484241"/>
              <a:gd name="connsiteX37" fmla="*/ 3909418 w 4833822"/>
              <a:gd name="connsiteY37" fmla="*/ 4951102 h 5484241"/>
              <a:gd name="connsiteX38" fmla="*/ 3920171 w 4833822"/>
              <a:gd name="connsiteY38" fmla="*/ 4951102 h 5484241"/>
              <a:gd name="connsiteX39" fmla="*/ 3945252 w 4833822"/>
              <a:gd name="connsiteY39" fmla="*/ 4955219 h 5484241"/>
              <a:gd name="connsiteX40" fmla="*/ 3928739 w 4833822"/>
              <a:gd name="connsiteY40" fmla="*/ 4915219 h 5484241"/>
              <a:gd name="connsiteX41" fmla="*/ 3822967 w 4833822"/>
              <a:gd name="connsiteY41" fmla="*/ 4839121 h 5484241"/>
              <a:gd name="connsiteX42" fmla="*/ 3779366 w 4833822"/>
              <a:gd name="connsiteY42" fmla="*/ 4836826 h 5484241"/>
              <a:gd name="connsiteX43" fmla="*/ 4196131 w 4833822"/>
              <a:gd name="connsiteY43" fmla="*/ 4693080 h 5484241"/>
              <a:gd name="connsiteX44" fmla="*/ 4235548 w 4833822"/>
              <a:gd name="connsiteY44" fmla="*/ 4922445 h 5484241"/>
              <a:gd name="connsiteX45" fmla="*/ 4454163 w 4833822"/>
              <a:gd name="connsiteY45" fmla="*/ 4926027 h 5484241"/>
              <a:gd name="connsiteX46" fmla="*/ 4196131 w 4833822"/>
              <a:gd name="connsiteY46" fmla="*/ 4693080 h 5484241"/>
              <a:gd name="connsiteX47" fmla="*/ 1174995 w 4833822"/>
              <a:gd name="connsiteY47" fmla="*/ 4377702 h 5484241"/>
              <a:gd name="connsiteX48" fmla="*/ 1250253 w 4833822"/>
              <a:gd name="connsiteY48" fmla="*/ 4424294 h 5484241"/>
              <a:gd name="connsiteX49" fmla="*/ 1035224 w 4833822"/>
              <a:gd name="connsiteY49" fmla="*/ 4535387 h 5484241"/>
              <a:gd name="connsiteX50" fmla="*/ 981463 w 4833822"/>
              <a:gd name="connsiteY50" fmla="*/ 4510303 h 5484241"/>
              <a:gd name="connsiteX51" fmla="*/ 1174995 w 4833822"/>
              <a:gd name="connsiteY51" fmla="*/ 4377702 h 5484241"/>
              <a:gd name="connsiteX52" fmla="*/ 3960412 w 4833822"/>
              <a:gd name="connsiteY52" fmla="*/ 4348427 h 5484241"/>
              <a:gd name="connsiteX53" fmla="*/ 4095776 w 4833822"/>
              <a:gd name="connsiteY53" fmla="*/ 4406372 h 5484241"/>
              <a:gd name="connsiteX54" fmla="*/ 4052767 w 4833822"/>
              <a:gd name="connsiteY54" fmla="*/ 4435042 h 5484241"/>
              <a:gd name="connsiteX55" fmla="*/ 3852081 w 4833822"/>
              <a:gd name="connsiteY55" fmla="*/ 4402791 h 5484241"/>
              <a:gd name="connsiteX56" fmla="*/ 3859245 w 4833822"/>
              <a:gd name="connsiteY56" fmla="*/ 4366952 h 5484241"/>
              <a:gd name="connsiteX57" fmla="*/ 3917370 w 4833822"/>
              <a:gd name="connsiteY57" fmla="*/ 4349427 h 5484241"/>
              <a:gd name="connsiteX58" fmla="*/ 3960412 w 4833822"/>
              <a:gd name="connsiteY58" fmla="*/ 4348427 h 5484241"/>
              <a:gd name="connsiteX59" fmla="*/ 2177948 w 4833822"/>
              <a:gd name="connsiteY59" fmla="*/ 4254177 h 5484241"/>
              <a:gd name="connsiteX60" fmla="*/ 2146198 w 4833822"/>
              <a:gd name="connsiteY60" fmla="*/ 4277359 h 5484241"/>
              <a:gd name="connsiteX61" fmla="*/ 1680303 w 4833822"/>
              <a:gd name="connsiteY61" fmla="*/ 4976201 h 5484241"/>
              <a:gd name="connsiteX62" fmla="*/ 1762730 w 4833822"/>
              <a:gd name="connsiteY62" fmla="*/ 5338161 h 5484241"/>
              <a:gd name="connsiteX63" fmla="*/ 1802152 w 4833822"/>
              <a:gd name="connsiteY63" fmla="*/ 5058628 h 5484241"/>
              <a:gd name="connsiteX64" fmla="*/ 2081691 w 4833822"/>
              <a:gd name="connsiteY64" fmla="*/ 4900938 h 5484241"/>
              <a:gd name="connsiteX65" fmla="*/ 1845157 w 4833822"/>
              <a:gd name="connsiteY65" fmla="*/ 4983365 h 5484241"/>
              <a:gd name="connsiteX66" fmla="*/ 1744810 w 4833822"/>
              <a:gd name="connsiteY66" fmla="*/ 4954699 h 5484241"/>
              <a:gd name="connsiteX67" fmla="*/ 2060189 w 4833822"/>
              <a:gd name="connsiteY67" fmla="*/ 4800596 h 5484241"/>
              <a:gd name="connsiteX68" fmla="*/ 2178451 w 4833822"/>
              <a:gd name="connsiteY68" fmla="*/ 4739666 h 5484241"/>
              <a:gd name="connsiteX69" fmla="*/ 2293136 w 4833822"/>
              <a:gd name="connsiteY69" fmla="*/ 4273777 h 5484241"/>
              <a:gd name="connsiteX70" fmla="*/ 1999259 w 4833822"/>
              <a:gd name="connsiteY70" fmla="*/ 4689498 h 5484241"/>
              <a:gd name="connsiteX71" fmla="*/ 2196371 w 4833822"/>
              <a:gd name="connsiteY71" fmla="*/ 4259439 h 5484241"/>
              <a:gd name="connsiteX72" fmla="*/ 2177948 w 4833822"/>
              <a:gd name="connsiteY72" fmla="*/ 4254177 h 5484241"/>
              <a:gd name="connsiteX73" fmla="*/ 2511745 w 4833822"/>
              <a:gd name="connsiteY73" fmla="*/ 4241524 h 5484241"/>
              <a:gd name="connsiteX74" fmla="*/ 2482010 w 4833822"/>
              <a:gd name="connsiteY74" fmla="*/ 4469820 h 5484241"/>
              <a:gd name="connsiteX75" fmla="*/ 2486655 w 4833822"/>
              <a:gd name="connsiteY75" fmla="*/ 4535385 h 5484241"/>
              <a:gd name="connsiteX76" fmla="*/ 2514429 w 4833822"/>
              <a:gd name="connsiteY76" fmla="*/ 4551064 h 5484241"/>
              <a:gd name="connsiteX77" fmla="*/ 2526077 w 4833822"/>
              <a:gd name="connsiteY77" fmla="*/ 4574810 h 5484241"/>
              <a:gd name="connsiteX78" fmla="*/ 2486655 w 4833822"/>
              <a:gd name="connsiteY78" fmla="*/ 4535388 h 5484241"/>
              <a:gd name="connsiteX79" fmla="*/ 2486655 w 4833822"/>
              <a:gd name="connsiteY79" fmla="*/ 4535391 h 5484241"/>
              <a:gd name="connsiteX80" fmla="*/ 2440069 w 4833822"/>
              <a:gd name="connsiteY80" fmla="*/ 4811347 h 5484241"/>
              <a:gd name="connsiteX81" fmla="*/ 2375563 w 4833822"/>
              <a:gd name="connsiteY81" fmla="*/ 4374119 h 5484241"/>
              <a:gd name="connsiteX82" fmla="*/ 2296718 w 4833822"/>
              <a:gd name="connsiteY82" fmla="*/ 4743254 h 5484241"/>
              <a:gd name="connsiteX83" fmla="*/ 2429318 w 4833822"/>
              <a:gd name="connsiteY83" fmla="*/ 4865103 h 5484241"/>
              <a:gd name="connsiteX84" fmla="*/ 2493825 w 4833822"/>
              <a:gd name="connsiteY84" fmla="*/ 4764756 h 5484241"/>
              <a:gd name="connsiteX85" fmla="*/ 2529665 w 4833822"/>
              <a:gd name="connsiteY85" fmla="*/ 4574813 h 5484241"/>
              <a:gd name="connsiteX86" fmla="*/ 2511745 w 4833822"/>
              <a:gd name="connsiteY86" fmla="*/ 4241524 h 5484241"/>
              <a:gd name="connsiteX87" fmla="*/ 2808528 w 4833822"/>
              <a:gd name="connsiteY87" fmla="*/ 4239058 h 5484241"/>
              <a:gd name="connsiteX88" fmla="*/ 2784115 w 4833822"/>
              <a:gd name="connsiteY88" fmla="*/ 4252275 h 5484241"/>
              <a:gd name="connsiteX89" fmla="*/ 2798448 w 4833822"/>
              <a:gd name="connsiteY89" fmla="*/ 4327533 h 5484241"/>
              <a:gd name="connsiteX90" fmla="*/ 2880875 w 4833822"/>
              <a:gd name="connsiteY90" fmla="*/ 4442213 h 5484241"/>
              <a:gd name="connsiteX91" fmla="*/ 3142493 w 4833822"/>
              <a:gd name="connsiteY91" fmla="*/ 4771925 h 5484241"/>
              <a:gd name="connsiteX92" fmla="*/ 2891625 w 4833822"/>
              <a:gd name="connsiteY92" fmla="*/ 4607066 h 5484241"/>
              <a:gd name="connsiteX93" fmla="*/ 2683768 w 4833822"/>
              <a:gd name="connsiteY93" fmla="*/ 4363368 h 5484241"/>
              <a:gd name="connsiteX94" fmla="*/ 2651515 w 4833822"/>
              <a:gd name="connsiteY94" fmla="*/ 4388457 h 5484241"/>
              <a:gd name="connsiteX95" fmla="*/ 2866541 w 4833822"/>
              <a:gd name="connsiteY95" fmla="*/ 4632156 h 5484241"/>
              <a:gd name="connsiteX96" fmla="*/ 3389773 w 4833822"/>
              <a:gd name="connsiteY96" fmla="*/ 5230650 h 5484241"/>
              <a:gd name="connsiteX97" fmla="*/ 3637059 w 4833822"/>
              <a:gd name="connsiteY97" fmla="*/ 5273654 h 5484241"/>
              <a:gd name="connsiteX98" fmla="*/ 3246422 w 4833822"/>
              <a:gd name="connsiteY98" fmla="*/ 4904525 h 5484241"/>
              <a:gd name="connsiteX99" fmla="*/ 3400524 w 4833822"/>
              <a:gd name="connsiteY99" fmla="*/ 4954699 h 5484241"/>
              <a:gd name="connsiteX100" fmla="*/ 3336018 w 4833822"/>
              <a:gd name="connsiteY100" fmla="*/ 4807760 h 5484241"/>
              <a:gd name="connsiteX101" fmla="*/ 3095901 w 4833822"/>
              <a:gd name="connsiteY101" fmla="*/ 4546147 h 5484241"/>
              <a:gd name="connsiteX102" fmla="*/ 2862954 w 4833822"/>
              <a:gd name="connsiteY102" fmla="*/ 4277359 h 5484241"/>
              <a:gd name="connsiteX103" fmla="*/ 2808528 w 4833822"/>
              <a:gd name="connsiteY103" fmla="*/ 4239058 h 5484241"/>
              <a:gd name="connsiteX104" fmla="*/ 1587125 w 4833822"/>
              <a:gd name="connsiteY104" fmla="*/ 4194933 h 5484241"/>
              <a:gd name="connsiteX105" fmla="*/ 798688 w 4833822"/>
              <a:gd name="connsiteY105" fmla="*/ 4402796 h 5484241"/>
              <a:gd name="connsiteX106" fmla="*/ 780768 w 4833822"/>
              <a:gd name="connsiteY106" fmla="*/ 5026374 h 5484241"/>
              <a:gd name="connsiteX107" fmla="*/ 791519 w 4833822"/>
              <a:gd name="connsiteY107" fmla="*/ 4832850 h 5484241"/>
              <a:gd name="connsiteX108" fmla="*/ 709092 w 4833822"/>
              <a:gd name="connsiteY108" fmla="*/ 4470884 h 5484241"/>
              <a:gd name="connsiteX109" fmla="*/ 368634 w 4833822"/>
              <a:gd name="connsiteY109" fmla="*/ 4481635 h 5484241"/>
              <a:gd name="connsiteX110" fmla="*/ 332793 w 4833822"/>
              <a:gd name="connsiteY110" fmla="*/ 4506725 h 5484241"/>
              <a:gd name="connsiteX111" fmla="*/ 368634 w 4833822"/>
              <a:gd name="connsiteY111" fmla="*/ 4521058 h 5484241"/>
              <a:gd name="connsiteX112" fmla="*/ 350714 w 4833822"/>
              <a:gd name="connsiteY112" fmla="*/ 4822098 h 5484241"/>
              <a:gd name="connsiteX113" fmla="*/ 447479 w 4833822"/>
              <a:gd name="connsiteY113" fmla="*/ 4886605 h 5484241"/>
              <a:gd name="connsiteX114" fmla="*/ 486896 w 4833822"/>
              <a:gd name="connsiteY114" fmla="*/ 4786258 h 5484241"/>
              <a:gd name="connsiteX115" fmla="*/ 468981 w 4833822"/>
              <a:gd name="connsiteY115" fmla="*/ 4667991 h 5484241"/>
              <a:gd name="connsiteX116" fmla="*/ 372216 w 4833822"/>
              <a:gd name="connsiteY116" fmla="*/ 4775507 h 5484241"/>
              <a:gd name="connsiteX117" fmla="*/ 382967 w 4833822"/>
              <a:gd name="connsiteY117" fmla="*/ 4624986 h 5484241"/>
              <a:gd name="connsiteX118" fmla="*/ 497647 w 4833822"/>
              <a:gd name="connsiteY118" fmla="*/ 4585564 h 5484241"/>
              <a:gd name="connsiteX119" fmla="*/ 569323 w 4833822"/>
              <a:gd name="connsiteY119" fmla="*/ 4700249 h 5484241"/>
              <a:gd name="connsiteX120" fmla="*/ 580074 w 4833822"/>
              <a:gd name="connsiteY120" fmla="*/ 4911689 h 5484241"/>
              <a:gd name="connsiteX121" fmla="*/ 612332 w 4833822"/>
              <a:gd name="connsiteY121" fmla="*/ 4667991 h 5484241"/>
              <a:gd name="connsiteX122" fmla="*/ 497647 w 4833822"/>
              <a:gd name="connsiteY122" fmla="*/ 4435044 h 5484241"/>
              <a:gd name="connsiteX123" fmla="*/ 730594 w 4833822"/>
              <a:gd name="connsiteY123" fmla="*/ 4840013 h 5484241"/>
              <a:gd name="connsiteX124" fmla="*/ 547826 w 4833822"/>
              <a:gd name="connsiteY124" fmla="*/ 5004872 h 5484241"/>
              <a:gd name="connsiteX125" fmla="*/ 834528 w 4833822"/>
              <a:gd name="connsiteY125" fmla="*/ 5037125 h 5484241"/>
              <a:gd name="connsiteX126" fmla="*/ 1533370 w 4833822"/>
              <a:gd name="connsiteY126" fmla="*/ 4521058 h 5484241"/>
              <a:gd name="connsiteX127" fmla="*/ 1633712 w 4833822"/>
              <a:gd name="connsiteY127" fmla="*/ 4388457 h 5484241"/>
              <a:gd name="connsiteX128" fmla="*/ 1142733 w 4833822"/>
              <a:gd name="connsiteY128" fmla="*/ 4703831 h 5484241"/>
              <a:gd name="connsiteX129" fmla="*/ 1031635 w 4833822"/>
              <a:gd name="connsiteY129" fmla="*/ 4732503 h 5484241"/>
              <a:gd name="connsiteX130" fmla="*/ 1096142 w 4833822"/>
              <a:gd name="connsiteY130" fmla="*/ 4632156 h 5484241"/>
              <a:gd name="connsiteX131" fmla="*/ 1587125 w 4833822"/>
              <a:gd name="connsiteY131" fmla="*/ 4194933 h 5484241"/>
              <a:gd name="connsiteX132" fmla="*/ 3072607 w 4833822"/>
              <a:gd name="connsiteY132" fmla="*/ 4185973 h 5484241"/>
              <a:gd name="connsiteX133" fmla="*/ 2988391 w 4833822"/>
              <a:gd name="connsiteY133" fmla="*/ 4220017 h 5484241"/>
              <a:gd name="connsiteX134" fmla="*/ 3038564 w 4833822"/>
              <a:gd name="connsiteY134" fmla="*/ 4331115 h 5484241"/>
              <a:gd name="connsiteX135" fmla="*/ 3407693 w 4833822"/>
              <a:gd name="connsiteY135" fmla="*/ 4746836 h 5484241"/>
              <a:gd name="connsiteX136" fmla="*/ 3576134 w 4833822"/>
              <a:gd name="connsiteY136" fmla="*/ 4786258 h 5484241"/>
              <a:gd name="connsiteX137" fmla="*/ 4002606 w 4833822"/>
              <a:gd name="connsiteY137" fmla="*/ 4890187 h 5484241"/>
              <a:gd name="connsiteX138" fmla="*/ 4124455 w 4833822"/>
              <a:gd name="connsiteY138" fmla="*/ 4972614 h 5484241"/>
              <a:gd name="connsiteX139" fmla="*/ 3586885 w 4833822"/>
              <a:gd name="connsiteY139" fmla="*/ 4424293 h 5484241"/>
              <a:gd name="connsiteX140" fmla="*/ 3339600 w 4833822"/>
              <a:gd name="connsiteY140" fmla="*/ 4280941 h 5484241"/>
              <a:gd name="connsiteX141" fmla="*/ 3551045 w 4833822"/>
              <a:gd name="connsiteY141" fmla="*/ 4456551 h 5484241"/>
              <a:gd name="connsiteX142" fmla="*/ 3658561 w 4833822"/>
              <a:gd name="connsiteY142" fmla="*/ 4639325 h 5484241"/>
              <a:gd name="connsiteX143" fmla="*/ 3536712 w 4833822"/>
              <a:gd name="connsiteY143" fmla="*/ 4564062 h 5484241"/>
              <a:gd name="connsiteX144" fmla="*/ 3167577 w 4833822"/>
              <a:gd name="connsiteY144" fmla="*/ 4227186 h 5484241"/>
              <a:gd name="connsiteX145" fmla="*/ 3072607 w 4833822"/>
              <a:gd name="connsiteY145" fmla="*/ 4185973 h 5484241"/>
              <a:gd name="connsiteX146" fmla="*/ 1497530 w 4833822"/>
              <a:gd name="connsiteY146" fmla="*/ 4098173 h 5484241"/>
              <a:gd name="connsiteX147" fmla="*/ 644585 w 4833822"/>
              <a:gd name="connsiteY147" fmla="*/ 4223604 h 5484241"/>
              <a:gd name="connsiteX148" fmla="*/ 404469 w 4833822"/>
              <a:gd name="connsiteY148" fmla="*/ 4298861 h 5484241"/>
              <a:gd name="connsiteX149" fmla="*/ 218113 w 4833822"/>
              <a:gd name="connsiteY149" fmla="*/ 4452964 h 5484241"/>
              <a:gd name="connsiteX150" fmla="*/ 347132 w 4833822"/>
              <a:gd name="connsiteY150" fmla="*/ 4972614 h 5484241"/>
              <a:gd name="connsiteX151" fmla="*/ 218113 w 4833822"/>
              <a:gd name="connsiteY151" fmla="*/ 4607066 h 5484241"/>
              <a:gd name="connsiteX152" fmla="*/ 289789 w 4833822"/>
              <a:gd name="connsiteY152" fmla="*/ 4499555 h 5484241"/>
              <a:gd name="connsiteX153" fmla="*/ 271869 w 4833822"/>
              <a:gd name="connsiteY153" fmla="*/ 4485222 h 5484241"/>
              <a:gd name="connsiteX154" fmla="*/ 304127 w 4833822"/>
              <a:gd name="connsiteY154" fmla="*/ 4392039 h 5484241"/>
              <a:gd name="connsiteX155" fmla="*/ 400887 w 4833822"/>
              <a:gd name="connsiteY155" fmla="*/ 4309613 h 5484241"/>
              <a:gd name="connsiteX156" fmla="*/ 404469 w 4833822"/>
              <a:gd name="connsiteY156" fmla="*/ 4302443 h 5484241"/>
              <a:gd name="connsiteX157" fmla="*/ 408056 w 4833822"/>
              <a:gd name="connsiteY157" fmla="*/ 4302443 h 5484241"/>
              <a:gd name="connsiteX158" fmla="*/ 569323 w 4833822"/>
              <a:gd name="connsiteY158" fmla="*/ 4259439 h 5484241"/>
              <a:gd name="connsiteX159" fmla="*/ 777186 w 4833822"/>
              <a:gd name="connsiteY159" fmla="*/ 4370537 h 5484241"/>
              <a:gd name="connsiteX160" fmla="*/ 1250249 w 4833822"/>
              <a:gd name="connsiteY160" fmla="*/ 4202096 h 5484241"/>
              <a:gd name="connsiteX161" fmla="*/ 1497530 w 4833822"/>
              <a:gd name="connsiteY161" fmla="*/ 4098173 h 5484241"/>
              <a:gd name="connsiteX162" fmla="*/ 3393360 w 4833822"/>
              <a:gd name="connsiteY162" fmla="*/ 4057403 h 5484241"/>
              <a:gd name="connsiteX163" fmla="*/ 3271511 w 4833822"/>
              <a:gd name="connsiteY163" fmla="*/ 4094586 h 5484241"/>
              <a:gd name="connsiteX164" fmla="*/ 3486538 w 4833822"/>
              <a:gd name="connsiteY164" fmla="*/ 4223604 h 5484241"/>
              <a:gd name="connsiteX165" fmla="*/ 4092197 w 4833822"/>
              <a:gd name="connsiteY165" fmla="*/ 4556898 h 5484241"/>
              <a:gd name="connsiteX166" fmla="*/ 3873588 w 4833822"/>
              <a:gd name="connsiteY166" fmla="*/ 4556898 h 5484241"/>
              <a:gd name="connsiteX167" fmla="*/ 4002606 w 4833822"/>
              <a:gd name="connsiteY167" fmla="*/ 4685911 h 5484241"/>
              <a:gd name="connsiteX168" fmla="*/ 4106535 w 4833822"/>
              <a:gd name="connsiteY168" fmla="*/ 4657240 h 5484241"/>
              <a:gd name="connsiteX169" fmla="*/ 4325144 w 4833822"/>
              <a:gd name="connsiteY169" fmla="*/ 4331115 h 5484241"/>
              <a:gd name="connsiteX170" fmla="*/ 4038441 w 4833822"/>
              <a:gd name="connsiteY170" fmla="*/ 4241524 h 5484241"/>
              <a:gd name="connsiteX171" fmla="*/ 3624178 w 4833822"/>
              <a:gd name="connsiteY171" fmla="*/ 4227912 h 5484241"/>
              <a:gd name="connsiteX172" fmla="*/ 3486739 w 4833822"/>
              <a:gd name="connsiteY172" fmla="*/ 4202133 h 5484241"/>
              <a:gd name="connsiteX173" fmla="*/ 3486739 w 4833822"/>
              <a:gd name="connsiteY173" fmla="*/ 4206128 h 5484241"/>
              <a:gd name="connsiteX174" fmla="*/ 3485394 w 4833822"/>
              <a:gd name="connsiteY174" fmla="*/ 4203439 h 5484241"/>
              <a:gd name="connsiteX175" fmla="*/ 3486706 w 4833822"/>
              <a:gd name="connsiteY175" fmla="*/ 4202127 h 5484241"/>
              <a:gd name="connsiteX176" fmla="*/ 3486538 w 4833822"/>
              <a:gd name="connsiteY176" fmla="*/ 4202096 h 5484241"/>
              <a:gd name="connsiteX177" fmla="*/ 3543876 w 4833822"/>
              <a:gd name="connsiteY177" fmla="*/ 4141172 h 5484241"/>
              <a:gd name="connsiteX178" fmla="*/ 4518674 w 4833822"/>
              <a:gd name="connsiteY178" fmla="*/ 4288110 h 5484241"/>
              <a:gd name="connsiteX179" fmla="*/ 4328731 w 4833822"/>
              <a:gd name="connsiteY179" fmla="*/ 4485222 h 5484241"/>
              <a:gd name="connsiteX180" fmla="*/ 4457745 w 4833822"/>
              <a:gd name="connsiteY180" fmla="*/ 4413541 h 5484241"/>
              <a:gd name="connsiteX181" fmla="*/ 4579599 w 4833822"/>
              <a:gd name="connsiteY181" fmla="*/ 4406378 h 5484241"/>
              <a:gd name="connsiteX182" fmla="*/ 4500754 w 4833822"/>
              <a:gd name="connsiteY182" fmla="*/ 4485222 h 5484241"/>
              <a:gd name="connsiteX183" fmla="*/ 4314393 w 4833822"/>
              <a:gd name="connsiteY183" fmla="*/ 4718170 h 5484241"/>
              <a:gd name="connsiteX184" fmla="*/ 4346651 w 4833822"/>
              <a:gd name="connsiteY184" fmla="*/ 4782676 h 5484241"/>
              <a:gd name="connsiteX185" fmla="*/ 4403989 w 4833822"/>
              <a:gd name="connsiteY185" fmla="*/ 4732503 h 5484241"/>
              <a:gd name="connsiteX186" fmla="*/ 4482833 w 4833822"/>
              <a:gd name="connsiteY186" fmla="*/ 4542560 h 5484241"/>
              <a:gd name="connsiteX187" fmla="*/ 4590350 w 4833822"/>
              <a:gd name="connsiteY187" fmla="*/ 4521058 h 5484241"/>
              <a:gd name="connsiteX188" fmla="*/ 4608265 w 4833822"/>
              <a:gd name="connsiteY188" fmla="*/ 4603484 h 5484241"/>
              <a:gd name="connsiteX189" fmla="*/ 4608265 w 4833822"/>
              <a:gd name="connsiteY189" fmla="*/ 4607066 h 5484241"/>
              <a:gd name="connsiteX190" fmla="*/ 4421909 w 4833822"/>
              <a:gd name="connsiteY190" fmla="*/ 4818511 h 5484241"/>
              <a:gd name="connsiteX191" fmla="*/ 4608265 w 4833822"/>
              <a:gd name="connsiteY191" fmla="*/ 4607066 h 5484241"/>
              <a:gd name="connsiteX192" fmla="*/ 4611852 w 4833822"/>
              <a:gd name="connsiteY192" fmla="*/ 4603484 h 5484241"/>
              <a:gd name="connsiteX193" fmla="*/ 4611852 w 4833822"/>
              <a:gd name="connsiteY193" fmla="*/ 4599902 h 5484241"/>
              <a:gd name="connsiteX194" fmla="*/ 4694279 w 4833822"/>
              <a:gd name="connsiteY194" fmla="*/ 4585564 h 5484241"/>
              <a:gd name="connsiteX195" fmla="*/ 4651275 w 4833822"/>
              <a:gd name="connsiteY195" fmla="*/ 4409960 h 5484241"/>
              <a:gd name="connsiteX196" fmla="*/ 4572429 w 4833822"/>
              <a:gd name="connsiteY196" fmla="*/ 4291692 h 5484241"/>
              <a:gd name="connsiteX197" fmla="*/ 4583181 w 4833822"/>
              <a:gd name="connsiteY197" fmla="*/ 4198515 h 5484241"/>
              <a:gd name="connsiteX198" fmla="*/ 4436247 w 4833822"/>
              <a:gd name="connsiteY198" fmla="*/ 4151928 h 5484241"/>
              <a:gd name="connsiteX199" fmla="*/ 3504459 w 4833822"/>
              <a:gd name="connsiteY199" fmla="*/ 4065914 h 5484241"/>
              <a:gd name="connsiteX200" fmla="*/ 3393360 w 4833822"/>
              <a:gd name="connsiteY200" fmla="*/ 4057403 h 5484241"/>
              <a:gd name="connsiteX201" fmla="*/ 655337 w 4833822"/>
              <a:gd name="connsiteY201" fmla="*/ 3926145 h 5484241"/>
              <a:gd name="connsiteX202" fmla="*/ 637416 w 4833822"/>
              <a:gd name="connsiteY202" fmla="*/ 3983488 h 5484241"/>
              <a:gd name="connsiteX203" fmla="*/ 863200 w 4833822"/>
              <a:gd name="connsiteY203" fmla="*/ 4087417 h 5484241"/>
              <a:gd name="connsiteX204" fmla="*/ 734181 w 4833822"/>
              <a:gd name="connsiteY204" fmla="*/ 3947652 h 5484241"/>
              <a:gd name="connsiteX205" fmla="*/ 655337 w 4833822"/>
              <a:gd name="connsiteY205" fmla="*/ 3926145 h 5484241"/>
              <a:gd name="connsiteX206" fmla="*/ 465399 w 4833822"/>
              <a:gd name="connsiteY206" fmla="*/ 3886728 h 5484241"/>
              <a:gd name="connsiteX207" fmla="*/ 465399 w 4833822"/>
              <a:gd name="connsiteY207" fmla="*/ 4087417 h 5484241"/>
              <a:gd name="connsiteX208" fmla="*/ 501234 w 4833822"/>
              <a:gd name="connsiteY208" fmla="*/ 4144759 h 5484241"/>
              <a:gd name="connsiteX209" fmla="*/ 554990 w 4833822"/>
              <a:gd name="connsiteY209" fmla="*/ 4091004 h 5484241"/>
              <a:gd name="connsiteX210" fmla="*/ 465399 w 4833822"/>
              <a:gd name="connsiteY210" fmla="*/ 3886728 h 5484241"/>
              <a:gd name="connsiteX211" fmla="*/ 4325169 w 4833822"/>
              <a:gd name="connsiteY211" fmla="*/ 3805831 h 5484241"/>
              <a:gd name="connsiteX212" fmla="*/ 3959602 w 4833822"/>
              <a:gd name="connsiteY212" fmla="*/ 4012159 h 5484241"/>
              <a:gd name="connsiteX213" fmla="*/ 4360985 w 4833822"/>
              <a:gd name="connsiteY213" fmla="*/ 3922563 h 5484241"/>
              <a:gd name="connsiteX214" fmla="*/ 4278558 w 4833822"/>
              <a:gd name="connsiteY214" fmla="*/ 4033661 h 5484241"/>
              <a:gd name="connsiteX215" fmla="*/ 4454163 w 4833822"/>
              <a:gd name="connsiteY215" fmla="*/ 3987070 h 5484241"/>
              <a:gd name="connsiteX216" fmla="*/ 4368153 w 4833822"/>
              <a:gd name="connsiteY216" fmla="*/ 3811465 h 5484241"/>
              <a:gd name="connsiteX217" fmla="*/ 4325169 w 4833822"/>
              <a:gd name="connsiteY217" fmla="*/ 3805831 h 5484241"/>
              <a:gd name="connsiteX218" fmla="*/ 4156709 w 4833822"/>
              <a:gd name="connsiteY218" fmla="*/ 3772043 h 5484241"/>
              <a:gd name="connsiteX219" fmla="*/ 3748157 w 4833822"/>
              <a:gd name="connsiteY219" fmla="*/ 3854469 h 5484241"/>
              <a:gd name="connsiteX220" fmla="*/ 3529543 w 4833822"/>
              <a:gd name="connsiteY220" fmla="*/ 3976318 h 5484241"/>
              <a:gd name="connsiteX221" fmla="*/ 3805494 w 4833822"/>
              <a:gd name="connsiteY221" fmla="*/ 3879559 h 5484241"/>
              <a:gd name="connsiteX222" fmla="*/ 4156709 w 4833822"/>
              <a:gd name="connsiteY222" fmla="*/ 3772043 h 5484241"/>
              <a:gd name="connsiteX223" fmla="*/ 399937 w 4833822"/>
              <a:gd name="connsiteY223" fmla="*/ 3728255 h 5484241"/>
              <a:gd name="connsiteX224" fmla="*/ 210944 w 4833822"/>
              <a:gd name="connsiteY224" fmla="*/ 3807883 h 5484241"/>
              <a:gd name="connsiteX225" fmla="*/ 124936 w 4833822"/>
              <a:gd name="connsiteY225" fmla="*/ 3951234 h 5484241"/>
              <a:gd name="connsiteX226" fmla="*/ 275451 w 4833822"/>
              <a:gd name="connsiteY226" fmla="*/ 3944065 h 5484241"/>
              <a:gd name="connsiteX227" fmla="*/ 304127 w 4833822"/>
              <a:gd name="connsiteY227" fmla="*/ 3961985 h 5484241"/>
              <a:gd name="connsiteX228" fmla="*/ 271869 w 4833822"/>
              <a:gd name="connsiteY228" fmla="*/ 4198515 h 5484241"/>
              <a:gd name="connsiteX229" fmla="*/ 311291 w 4833822"/>
              <a:gd name="connsiteY229" fmla="*/ 4040830 h 5484241"/>
              <a:gd name="connsiteX230" fmla="*/ 243203 w 4833822"/>
              <a:gd name="connsiteY230" fmla="*/ 3832967 h 5484241"/>
              <a:gd name="connsiteX231" fmla="*/ 1214409 w 4833822"/>
              <a:gd name="connsiteY231" fmla="*/ 3811465 h 5484241"/>
              <a:gd name="connsiteX232" fmla="*/ 465399 w 4833822"/>
              <a:gd name="connsiteY232" fmla="*/ 3729038 h 5484241"/>
              <a:gd name="connsiteX233" fmla="*/ 399937 w 4833822"/>
              <a:gd name="connsiteY233" fmla="*/ 3728255 h 5484241"/>
              <a:gd name="connsiteX234" fmla="*/ 2524908 w 4833822"/>
              <a:gd name="connsiteY234" fmla="*/ 2593956 h 5484241"/>
              <a:gd name="connsiteX235" fmla="*/ 2732856 w 4833822"/>
              <a:gd name="connsiteY235" fmla="*/ 3235875 h 5484241"/>
              <a:gd name="connsiteX236" fmla="*/ 2775802 w 4833822"/>
              <a:gd name="connsiteY236" fmla="*/ 3305944 h 5484241"/>
              <a:gd name="connsiteX237" fmla="*/ 2823267 w 4833822"/>
              <a:gd name="connsiteY237" fmla="*/ 3229094 h 5484241"/>
              <a:gd name="connsiteX238" fmla="*/ 2879774 w 4833822"/>
              <a:gd name="connsiteY238" fmla="*/ 3018888 h 5484241"/>
              <a:gd name="connsiteX239" fmla="*/ 2920458 w 4833822"/>
              <a:gd name="connsiteY239" fmla="*/ 3552313 h 5484241"/>
              <a:gd name="connsiteX240" fmla="*/ 3132925 w 4833822"/>
              <a:gd name="connsiteY240" fmla="*/ 3493546 h 5484241"/>
              <a:gd name="connsiteX241" fmla="*/ 2879774 w 4833822"/>
              <a:gd name="connsiteY241" fmla="*/ 3868754 h 5484241"/>
              <a:gd name="connsiteX242" fmla="*/ 2131619 w 4833822"/>
              <a:gd name="connsiteY242" fmla="*/ 3816768 h 5484241"/>
              <a:gd name="connsiteX243" fmla="*/ 1894289 w 4833822"/>
              <a:gd name="connsiteY243" fmla="*/ 3466424 h 5484241"/>
              <a:gd name="connsiteX244" fmla="*/ 2075111 w 4833822"/>
              <a:gd name="connsiteY244" fmla="*/ 3554575 h 5484241"/>
              <a:gd name="connsiteX245" fmla="*/ 2086414 w 4833822"/>
              <a:gd name="connsiteY245" fmla="*/ 3039230 h 5484241"/>
              <a:gd name="connsiteX246" fmla="*/ 2163263 w 4833822"/>
              <a:gd name="connsiteY246" fmla="*/ 3183889 h 5484241"/>
              <a:gd name="connsiteX247" fmla="*/ 2224289 w 4833822"/>
              <a:gd name="connsiteY247" fmla="*/ 3229094 h 5484241"/>
              <a:gd name="connsiteX248" fmla="*/ 2242372 w 4833822"/>
              <a:gd name="connsiteY248" fmla="*/ 3165806 h 5484241"/>
              <a:gd name="connsiteX249" fmla="*/ 2524908 w 4833822"/>
              <a:gd name="connsiteY249" fmla="*/ 2593956 h 5484241"/>
              <a:gd name="connsiteX250" fmla="*/ 2540406 w 4833822"/>
              <a:gd name="connsiteY250" fmla="*/ 1786615 h 5484241"/>
              <a:gd name="connsiteX251" fmla="*/ 2092432 w 4833822"/>
              <a:gd name="connsiteY251" fmla="*/ 2693312 h 5484241"/>
              <a:gd name="connsiteX252" fmla="*/ 2063761 w 4833822"/>
              <a:gd name="connsiteY252" fmla="*/ 2793659 h 5484241"/>
              <a:gd name="connsiteX253" fmla="*/ 1967001 w 4833822"/>
              <a:gd name="connsiteY253" fmla="*/ 2721983 h 5484241"/>
              <a:gd name="connsiteX254" fmla="*/ 1845152 w 4833822"/>
              <a:gd name="connsiteY254" fmla="*/ 2492619 h 5484241"/>
              <a:gd name="connsiteX255" fmla="*/ 1827232 w 4833822"/>
              <a:gd name="connsiteY255" fmla="*/ 3309726 h 5484241"/>
              <a:gd name="connsiteX256" fmla="*/ 1540529 w 4833822"/>
              <a:gd name="connsiteY256" fmla="*/ 3169957 h 5484241"/>
              <a:gd name="connsiteX257" fmla="*/ 1916828 w 4833822"/>
              <a:gd name="connsiteY257" fmla="*/ 3725446 h 5484241"/>
              <a:gd name="connsiteX258" fmla="*/ 3103066 w 4833822"/>
              <a:gd name="connsiteY258" fmla="*/ 3807873 h 5484241"/>
              <a:gd name="connsiteX259" fmla="*/ 3504448 w 4833822"/>
              <a:gd name="connsiteY259" fmla="*/ 3212961 h 5484241"/>
              <a:gd name="connsiteX260" fmla="*/ 3167572 w 4833822"/>
              <a:gd name="connsiteY260" fmla="*/ 3306139 h 5484241"/>
              <a:gd name="connsiteX261" fmla="*/ 3103066 w 4833822"/>
              <a:gd name="connsiteY261" fmla="*/ 2460365 h 5484241"/>
              <a:gd name="connsiteX262" fmla="*/ 3013470 w 4833822"/>
              <a:gd name="connsiteY262" fmla="*/ 2793659 h 5484241"/>
              <a:gd name="connsiteX263" fmla="*/ 2938212 w 4833822"/>
              <a:gd name="connsiteY263" fmla="*/ 2915508 h 5484241"/>
              <a:gd name="connsiteX264" fmla="*/ 2870119 w 4833822"/>
              <a:gd name="connsiteY264" fmla="*/ 2804410 h 5484241"/>
              <a:gd name="connsiteX265" fmla="*/ 2540406 w 4833822"/>
              <a:gd name="connsiteY265" fmla="*/ 1786615 h 5484241"/>
              <a:gd name="connsiteX266" fmla="*/ 357884 w 4833822"/>
              <a:gd name="connsiteY266" fmla="*/ 1714944 h 5484241"/>
              <a:gd name="connsiteX267" fmla="*/ 422396 w 4833822"/>
              <a:gd name="connsiteY267" fmla="*/ 1797371 h 5484241"/>
              <a:gd name="connsiteX268" fmla="*/ 522738 w 4833822"/>
              <a:gd name="connsiteY268" fmla="*/ 2299102 h 5484241"/>
              <a:gd name="connsiteX269" fmla="*/ 490485 w 4833822"/>
              <a:gd name="connsiteY269" fmla="*/ 2438872 h 5484241"/>
              <a:gd name="connsiteX270" fmla="*/ 386555 w 4833822"/>
              <a:gd name="connsiteY270" fmla="*/ 2338525 h 5484241"/>
              <a:gd name="connsiteX271" fmla="*/ 286208 w 4833822"/>
              <a:gd name="connsiteY271" fmla="*/ 1797371 h 5484241"/>
              <a:gd name="connsiteX272" fmla="*/ 357884 w 4833822"/>
              <a:gd name="connsiteY272" fmla="*/ 1714944 h 5484241"/>
              <a:gd name="connsiteX273" fmla="*/ 4036204 w 4833822"/>
              <a:gd name="connsiteY273" fmla="*/ 297553 h 5484241"/>
              <a:gd name="connsiteX274" fmla="*/ 4110123 w 4833822"/>
              <a:gd name="connsiteY274" fmla="*/ 360268 h 5484241"/>
              <a:gd name="connsiteX275" fmla="*/ 4063531 w 4833822"/>
              <a:gd name="connsiteY275" fmla="*/ 1170212 h 5484241"/>
              <a:gd name="connsiteX276" fmla="*/ 3938100 w 4833822"/>
              <a:gd name="connsiteY276" fmla="*/ 858418 h 5484241"/>
              <a:gd name="connsiteX277" fmla="*/ 3970353 w 4833822"/>
              <a:gd name="connsiteY277" fmla="*/ 363855 h 5484241"/>
              <a:gd name="connsiteX278" fmla="*/ 4036204 w 4833822"/>
              <a:gd name="connsiteY278" fmla="*/ 297553 h 5484241"/>
              <a:gd name="connsiteX279" fmla="*/ 915320 w 4833822"/>
              <a:gd name="connsiteY279" fmla="*/ 39124 h 5484241"/>
              <a:gd name="connsiteX280" fmla="*/ 1020430 w 4833822"/>
              <a:gd name="connsiteY280" fmla="*/ 719886 h 5484241"/>
              <a:gd name="connsiteX281" fmla="*/ 811383 w 4833822"/>
              <a:gd name="connsiteY281" fmla="*/ 680300 h 5484241"/>
              <a:gd name="connsiteX282" fmla="*/ 915320 w 4833822"/>
              <a:gd name="connsiteY282" fmla="*/ 39124 h 5484241"/>
              <a:gd name="connsiteX283" fmla="*/ 2447238 w 4833822"/>
              <a:gd name="connsiteY283" fmla="*/ 2849 h 5484241"/>
              <a:gd name="connsiteX284" fmla="*/ 3047525 w 4833822"/>
              <a:gd name="connsiteY284" fmla="*/ 645869 h 5484241"/>
              <a:gd name="connsiteX285" fmla="*/ 3054443 w 4833822"/>
              <a:gd name="connsiteY285" fmla="*/ 1319671 h 5484241"/>
              <a:gd name="connsiteX286" fmla="*/ 3282263 w 4833822"/>
              <a:gd name="connsiteY286" fmla="*/ 460614 h 5484241"/>
              <a:gd name="connsiteX287" fmla="*/ 3257173 w 4833822"/>
              <a:gd name="connsiteY287" fmla="*/ 320845 h 5484241"/>
              <a:gd name="connsiteX288" fmla="*/ 3278681 w 4833822"/>
              <a:gd name="connsiteY288" fmla="*/ 231249 h 5484241"/>
              <a:gd name="connsiteX289" fmla="*/ 3361107 w 4833822"/>
              <a:gd name="connsiteY289" fmla="*/ 288592 h 5484241"/>
              <a:gd name="connsiteX290" fmla="*/ 3884339 w 4833822"/>
              <a:gd name="connsiteY290" fmla="*/ 1600262 h 5484241"/>
              <a:gd name="connsiteX291" fmla="*/ 3776823 w 4833822"/>
              <a:gd name="connsiteY291" fmla="*/ 2220257 h 5484241"/>
              <a:gd name="connsiteX292" fmla="*/ 4002606 w 4833822"/>
              <a:gd name="connsiteY292" fmla="*/ 2001648 h 5484241"/>
              <a:gd name="connsiteX293" fmla="*/ 4059943 w 4833822"/>
              <a:gd name="connsiteY293" fmla="*/ 1937137 h 5484241"/>
              <a:gd name="connsiteX294" fmla="*/ 4117286 w 4833822"/>
              <a:gd name="connsiteY294" fmla="*/ 2012399 h 5484241"/>
              <a:gd name="connsiteX295" fmla="*/ 4131625 w 4833822"/>
              <a:gd name="connsiteY295" fmla="*/ 2825921 h 5484241"/>
              <a:gd name="connsiteX296" fmla="*/ 3755321 w 4833822"/>
              <a:gd name="connsiteY296" fmla="*/ 3657363 h 5484241"/>
              <a:gd name="connsiteX297" fmla="*/ 3723067 w 4833822"/>
              <a:gd name="connsiteY297" fmla="*/ 3732620 h 5484241"/>
              <a:gd name="connsiteX298" fmla="*/ 4099366 w 4833822"/>
              <a:gd name="connsiteY298" fmla="*/ 3671696 h 5484241"/>
              <a:gd name="connsiteX299" fmla="*/ 4550927 w 4833822"/>
              <a:gd name="connsiteY299" fmla="*/ 4022910 h 5484241"/>
              <a:gd name="connsiteX300" fmla="*/ 4604683 w 4833822"/>
              <a:gd name="connsiteY300" fmla="*/ 4123257 h 5484241"/>
              <a:gd name="connsiteX301" fmla="*/ 4576011 w 4833822"/>
              <a:gd name="connsiteY301" fmla="*/ 4965450 h 5484241"/>
              <a:gd name="connsiteX302" fmla="*/ 4432660 w 4833822"/>
              <a:gd name="connsiteY302" fmla="*/ 5026374 h 5484241"/>
              <a:gd name="connsiteX303" fmla="*/ 3999019 w 4833822"/>
              <a:gd name="connsiteY303" fmla="*/ 5259321 h 5484241"/>
              <a:gd name="connsiteX304" fmla="*/ 3192667 w 4833822"/>
              <a:gd name="connsiteY304" fmla="*/ 5191228 h 5484241"/>
              <a:gd name="connsiteX305" fmla="*/ 2662265 w 4833822"/>
              <a:gd name="connsiteY305" fmla="*/ 4560480 h 5484241"/>
              <a:gd name="connsiteX306" fmla="*/ 2680186 w 4833822"/>
              <a:gd name="connsiteY306" fmla="*/ 4879436 h 5484241"/>
              <a:gd name="connsiteX307" fmla="*/ 2655096 w 4833822"/>
              <a:gd name="connsiteY307" fmla="*/ 5191228 h 5484241"/>
              <a:gd name="connsiteX308" fmla="*/ 2063771 w 4833822"/>
              <a:gd name="connsiteY308" fmla="*/ 5477930 h 5484241"/>
              <a:gd name="connsiteX309" fmla="*/ 1827242 w 4833822"/>
              <a:gd name="connsiteY309" fmla="*/ 5427757 h 5484241"/>
              <a:gd name="connsiteX310" fmla="*/ 1594295 w 4833822"/>
              <a:gd name="connsiteY310" fmla="*/ 4886605 h 5484241"/>
              <a:gd name="connsiteX311" fmla="*/ 1952673 w 4833822"/>
              <a:gd name="connsiteY311" fmla="*/ 4352617 h 5484241"/>
              <a:gd name="connsiteX312" fmla="*/ 2020761 w 4833822"/>
              <a:gd name="connsiteY312" fmla="*/ 4220017 h 5484241"/>
              <a:gd name="connsiteX313" fmla="*/ 1841575 w 4833822"/>
              <a:gd name="connsiteY313" fmla="*/ 4363368 h 5484241"/>
              <a:gd name="connsiteX314" fmla="*/ 884697 w 4833822"/>
              <a:gd name="connsiteY314" fmla="*/ 5108801 h 5484241"/>
              <a:gd name="connsiteX315" fmla="*/ 547826 w 4833822"/>
              <a:gd name="connsiteY315" fmla="*/ 5141054 h 5484241"/>
              <a:gd name="connsiteX316" fmla="*/ 357883 w 4833822"/>
              <a:gd name="connsiteY316" fmla="*/ 5083717 h 5484241"/>
              <a:gd name="connsiteX317" fmla="*/ 89095 w 4833822"/>
              <a:gd name="connsiteY317" fmla="*/ 4657240 h 5484241"/>
              <a:gd name="connsiteX318" fmla="*/ 46091 w 4833822"/>
              <a:gd name="connsiteY318" fmla="*/ 4306031 h 5484241"/>
              <a:gd name="connsiteX319" fmla="*/ 440310 w 4833822"/>
              <a:gd name="connsiteY319" fmla="*/ 3657363 h 5484241"/>
              <a:gd name="connsiteX320" fmla="*/ 1020884 w 4833822"/>
              <a:gd name="connsiteY320" fmla="*/ 3707536 h 5484241"/>
              <a:gd name="connsiteX321" fmla="*/ 798688 w 4833822"/>
              <a:gd name="connsiteY321" fmla="*/ 3535514 h 5484241"/>
              <a:gd name="connsiteX322" fmla="*/ 766435 w 4833822"/>
              <a:gd name="connsiteY322" fmla="*/ 3478171 h 5484241"/>
              <a:gd name="connsiteX323" fmla="*/ 838110 w 4833822"/>
              <a:gd name="connsiteY323" fmla="*/ 3456669 h 5484241"/>
              <a:gd name="connsiteX324" fmla="*/ 1060306 w 4833822"/>
              <a:gd name="connsiteY324" fmla="*/ 3549847 h 5484241"/>
              <a:gd name="connsiteX325" fmla="*/ 777186 w 4833822"/>
              <a:gd name="connsiteY325" fmla="*/ 3051699 h 5484241"/>
              <a:gd name="connsiteX326" fmla="*/ 723430 w 4833822"/>
              <a:gd name="connsiteY326" fmla="*/ 2517716 h 5484241"/>
              <a:gd name="connsiteX327" fmla="*/ 727012 w 4833822"/>
              <a:gd name="connsiteY327" fmla="*/ 1818875 h 5484241"/>
              <a:gd name="connsiteX328" fmla="*/ 762853 w 4833822"/>
              <a:gd name="connsiteY328" fmla="*/ 1686275 h 5484241"/>
              <a:gd name="connsiteX329" fmla="*/ 1017302 w 4833822"/>
              <a:gd name="connsiteY329" fmla="*/ 1987310 h 5484241"/>
              <a:gd name="connsiteX330" fmla="*/ 1139151 w 4833822"/>
              <a:gd name="connsiteY330" fmla="*/ 2026732 h 5484241"/>
              <a:gd name="connsiteX331" fmla="*/ 1110480 w 4833822"/>
              <a:gd name="connsiteY331" fmla="*/ 1915634 h 5484241"/>
              <a:gd name="connsiteX332" fmla="*/ 1135564 w 4833822"/>
              <a:gd name="connsiteY332" fmla="*/ 1026856 h 5484241"/>
              <a:gd name="connsiteX333" fmla="*/ 1493942 w 4833822"/>
              <a:gd name="connsiteY333" fmla="*/ 367436 h 5484241"/>
              <a:gd name="connsiteX334" fmla="*/ 1547703 w 4833822"/>
              <a:gd name="connsiteY334" fmla="*/ 313681 h 5484241"/>
              <a:gd name="connsiteX335" fmla="*/ 1597877 w 4833822"/>
              <a:gd name="connsiteY335" fmla="*/ 406859 h 5484241"/>
              <a:gd name="connsiteX336" fmla="*/ 2070940 w 4833822"/>
              <a:gd name="connsiteY336" fmla="*/ 1180958 h 5484241"/>
              <a:gd name="connsiteX337" fmla="*/ 2272613 w 4833822"/>
              <a:gd name="connsiteY337" fmla="*/ 442131 h 5484241"/>
              <a:gd name="connsiteX338" fmla="*/ 2447238 w 4833822"/>
              <a:gd name="connsiteY338" fmla="*/ 2849 h 5484241"/>
              <a:gd name="connsiteX0" fmla="*/ 2144854 w 4833822"/>
              <a:gd name="connsiteY0" fmla="*/ 5196696 h 5570345"/>
              <a:gd name="connsiteX1" fmla="*/ 2053020 w 4833822"/>
              <a:gd name="connsiteY1" fmla="*/ 5205656 h 5570345"/>
              <a:gd name="connsiteX2" fmla="*/ 1959837 w 4833822"/>
              <a:gd name="connsiteY2" fmla="*/ 5280914 h 5570345"/>
              <a:gd name="connsiteX3" fmla="*/ 2045851 w 4833822"/>
              <a:gd name="connsiteY3" fmla="*/ 5399181 h 5570345"/>
              <a:gd name="connsiteX4" fmla="*/ 2042269 w 4833822"/>
              <a:gd name="connsiteY4" fmla="*/ 5302416 h 5570345"/>
              <a:gd name="connsiteX5" fmla="*/ 2106775 w 4833822"/>
              <a:gd name="connsiteY5" fmla="*/ 5237909 h 5570345"/>
              <a:gd name="connsiteX6" fmla="*/ 2128277 w 4833822"/>
              <a:gd name="connsiteY6" fmla="*/ 5309585 h 5570345"/>
              <a:gd name="connsiteX7" fmla="*/ 2164118 w 4833822"/>
              <a:gd name="connsiteY7" fmla="*/ 5359758 h 5570345"/>
              <a:gd name="connsiteX8" fmla="*/ 2232206 w 4833822"/>
              <a:gd name="connsiteY8" fmla="*/ 5323923 h 5570345"/>
              <a:gd name="connsiteX9" fmla="*/ 2228624 w 4833822"/>
              <a:gd name="connsiteY9" fmla="*/ 5230740 h 5570345"/>
              <a:gd name="connsiteX10" fmla="*/ 2144854 w 4833822"/>
              <a:gd name="connsiteY10" fmla="*/ 5196696 h 5570345"/>
              <a:gd name="connsiteX11" fmla="*/ 2508163 w 4833822"/>
              <a:gd name="connsiteY11" fmla="*/ 5166234 h 5570345"/>
              <a:gd name="connsiteX12" fmla="*/ 2407811 w 4833822"/>
              <a:gd name="connsiteY12" fmla="*/ 5474444 h 5570345"/>
              <a:gd name="connsiteX13" fmla="*/ 2508163 w 4833822"/>
              <a:gd name="connsiteY13" fmla="*/ 5166234 h 5570345"/>
              <a:gd name="connsiteX14" fmla="*/ 2215080 w 4833822"/>
              <a:gd name="connsiteY14" fmla="*/ 5081699 h 5570345"/>
              <a:gd name="connsiteX15" fmla="*/ 2171282 w 4833822"/>
              <a:gd name="connsiteY15" fmla="*/ 5087389 h 5570345"/>
              <a:gd name="connsiteX16" fmla="*/ 2350473 w 4833822"/>
              <a:gd name="connsiteY16" fmla="*/ 5366928 h 5570345"/>
              <a:gd name="connsiteX17" fmla="*/ 2393478 w 4833822"/>
              <a:gd name="connsiteY17" fmla="*/ 5184154 h 5570345"/>
              <a:gd name="connsiteX18" fmla="*/ 2252871 w 4833822"/>
              <a:gd name="connsiteY18" fmla="*/ 5082854 h 5570345"/>
              <a:gd name="connsiteX19" fmla="*/ 2215080 w 4833822"/>
              <a:gd name="connsiteY19" fmla="*/ 5081699 h 5570345"/>
              <a:gd name="connsiteX20" fmla="*/ 3767359 w 4833822"/>
              <a:gd name="connsiteY20" fmla="*/ 4962741 h 5570345"/>
              <a:gd name="connsiteX21" fmla="*/ 3913003 w 4833822"/>
              <a:gd name="connsiteY21" fmla="*/ 5044384 h 5570345"/>
              <a:gd name="connsiteX22" fmla="*/ 3930923 w 4833822"/>
              <a:gd name="connsiteY22" fmla="*/ 5069473 h 5570345"/>
              <a:gd name="connsiteX23" fmla="*/ 3923759 w 4833822"/>
              <a:gd name="connsiteY23" fmla="*/ 5094558 h 5570345"/>
              <a:gd name="connsiteX24" fmla="*/ 3672890 w 4833822"/>
              <a:gd name="connsiteY24" fmla="*/ 5076637 h 5570345"/>
              <a:gd name="connsiteX25" fmla="*/ 3672890 w 4833822"/>
              <a:gd name="connsiteY25" fmla="*/ 5008548 h 5570345"/>
              <a:gd name="connsiteX26" fmla="*/ 3708731 w 4833822"/>
              <a:gd name="connsiteY26" fmla="*/ 4983459 h 5570345"/>
              <a:gd name="connsiteX27" fmla="*/ 3767359 w 4833822"/>
              <a:gd name="connsiteY27" fmla="*/ 4962741 h 5570345"/>
              <a:gd name="connsiteX28" fmla="*/ 3779366 w 4833822"/>
              <a:gd name="connsiteY28" fmla="*/ 4922930 h 5570345"/>
              <a:gd name="connsiteX29" fmla="*/ 3637059 w 4833822"/>
              <a:gd name="connsiteY29" fmla="*/ 4947625 h 5570345"/>
              <a:gd name="connsiteX30" fmla="*/ 3497289 w 4833822"/>
              <a:gd name="connsiteY30" fmla="*/ 5130393 h 5570345"/>
              <a:gd name="connsiteX31" fmla="*/ 3615557 w 4833822"/>
              <a:gd name="connsiteY31" fmla="*/ 5073056 h 5570345"/>
              <a:gd name="connsiteX32" fmla="*/ 3852086 w 4833822"/>
              <a:gd name="connsiteY32" fmla="*/ 5230740 h 5570345"/>
              <a:gd name="connsiteX33" fmla="*/ 3952433 w 4833822"/>
              <a:gd name="connsiteY33" fmla="*/ 5058718 h 5570345"/>
              <a:gd name="connsiteX34" fmla="*/ 3945496 w 4833822"/>
              <a:gd name="connsiteY34" fmla="*/ 5041913 h 5570345"/>
              <a:gd name="connsiteX35" fmla="*/ 3938093 w 4833822"/>
              <a:gd name="connsiteY35" fmla="*/ 5041913 h 5570345"/>
              <a:gd name="connsiteX36" fmla="*/ 3927341 w 4833822"/>
              <a:gd name="connsiteY36" fmla="*/ 5041913 h 5570345"/>
              <a:gd name="connsiteX37" fmla="*/ 3909418 w 4833822"/>
              <a:gd name="connsiteY37" fmla="*/ 5037206 h 5570345"/>
              <a:gd name="connsiteX38" fmla="*/ 3920171 w 4833822"/>
              <a:gd name="connsiteY38" fmla="*/ 5037206 h 5570345"/>
              <a:gd name="connsiteX39" fmla="*/ 3945252 w 4833822"/>
              <a:gd name="connsiteY39" fmla="*/ 5041323 h 5570345"/>
              <a:gd name="connsiteX40" fmla="*/ 3928739 w 4833822"/>
              <a:gd name="connsiteY40" fmla="*/ 5001323 h 5570345"/>
              <a:gd name="connsiteX41" fmla="*/ 3822967 w 4833822"/>
              <a:gd name="connsiteY41" fmla="*/ 4925225 h 5570345"/>
              <a:gd name="connsiteX42" fmla="*/ 3779366 w 4833822"/>
              <a:gd name="connsiteY42" fmla="*/ 4922930 h 5570345"/>
              <a:gd name="connsiteX43" fmla="*/ 4196131 w 4833822"/>
              <a:gd name="connsiteY43" fmla="*/ 4779184 h 5570345"/>
              <a:gd name="connsiteX44" fmla="*/ 4235548 w 4833822"/>
              <a:gd name="connsiteY44" fmla="*/ 5008549 h 5570345"/>
              <a:gd name="connsiteX45" fmla="*/ 4454163 w 4833822"/>
              <a:gd name="connsiteY45" fmla="*/ 5012131 h 5570345"/>
              <a:gd name="connsiteX46" fmla="*/ 4196131 w 4833822"/>
              <a:gd name="connsiteY46" fmla="*/ 4779184 h 5570345"/>
              <a:gd name="connsiteX47" fmla="*/ 1174995 w 4833822"/>
              <a:gd name="connsiteY47" fmla="*/ 4463806 h 5570345"/>
              <a:gd name="connsiteX48" fmla="*/ 1250253 w 4833822"/>
              <a:gd name="connsiteY48" fmla="*/ 4510398 h 5570345"/>
              <a:gd name="connsiteX49" fmla="*/ 1035224 w 4833822"/>
              <a:gd name="connsiteY49" fmla="*/ 4621491 h 5570345"/>
              <a:gd name="connsiteX50" fmla="*/ 981463 w 4833822"/>
              <a:gd name="connsiteY50" fmla="*/ 4596407 h 5570345"/>
              <a:gd name="connsiteX51" fmla="*/ 1174995 w 4833822"/>
              <a:gd name="connsiteY51" fmla="*/ 4463806 h 5570345"/>
              <a:gd name="connsiteX52" fmla="*/ 3960412 w 4833822"/>
              <a:gd name="connsiteY52" fmla="*/ 4434531 h 5570345"/>
              <a:gd name="connsiteX53" fmla="*/ 4095776 w 4833822"/>
              <a:gd name="connsiteY53" fmla="*/ 4492476 h 5570345"/>
              <a:gd name="connsiteX54" fmla="*/ 4052767 w 4833822"/>
              <a:gd name="connsiteY54" fmla="*/ 4521146 h 5570345"/>
              <a:gd name="connsiteX55" fmla="*/ 3852081 w 4833822"/>
              <a:gd name="connsiteY55" fmla="*/ 4488895 h 5570345"/>
              <a:gd name="connsiteX56" fmla="*/ 3859245 w 4833822"/>
              <a:gd name="connsiteY56" fmla="*/ 4453056 h 5570345"/>
              <a:gd name="connsiteX57" fmla="*/ 3917370 w 4833822"/>
              <a:gd name="connsiteY57" fmla="*/ 4435531 h 5570345"/>
              <a:gd name="connsiteX58" fmla="*/ 3960412 w 4833822"/>
              <a:gd name="connsiteY58" fmla="*/ 4434531 h 5570345"/>
              <a:gd name="connsiteX59" fmla="*/ 2177948 w 4833822"/>
              <a:gd name="connsiteY59" fmla="*/ 4340281 h 5570345"/>
              <a:gd name="connsiteX60" fmla="*/ 2146198 w 4833822"/>
              <a:gd name="connsiteY60" fmla="*/ 4363463 h 5570345"/>
              <a:gd name="connsiteX61" fmla="*/ 1680303 w 4833822"/>
              <a:gd name="connsiteY61" fmla="*/ 5062305 h 5570345"/>
              <a:gd name="connsiteX62" fmla="*/ 1762730 w 4833822"/>
              <a:gd name="connsiteY62" fmla="*/ 5424265 h 5570345"/>
              <a:gd name="connsiteX63" fmla="*/ 1802152 w 4833822"/>
              <a:gd name="connsiteY63" fmla="*/ 5144732 h 5570345"/>
              <a:gd name="connsiteX64" fmla="*/ 2081691 w 4833822"/>
              <a:gd name="connsiteY64" fmla="*/ 4987042 h 5570345"/>
              <a:gd name="connsiteX65" fmla="*/ 1845157 w 4833822"/>
              <a:gd name="connsiteY65" fmla="*/ 5069469 h 5570345"/>
              <a:gd name="connsiteX66" fmla="*/ 1744810 w 4833822"/>
              <a:gd name="connsiteY66" fmla="*/ 5040803 h 5570345"/>
              <a:gd name="connsiteX67" fmla="*/ 2060189 w 4833822"/>
              <a:gd name="connsiteY67" fmla="*/ 4886700 h 5570345"/>
              <a:gd name="connsiteX68" fmla="*/ 2178451 w 4833822"/>
              <a:gd name="connsiteY68" fmla="*/ 4825770 h 5570345"/>
              <a:gd name="connsiteX69" fmla="*/ 2293136 w 4833822"/>
              <a:gd name="connsiteY69" fmla="*/ 4359881 h 5570345"/>
              <a:gd name="connsiteX70" fmla="*/ 1999259 w 4833822"/>
              <a:gd name="connsiteY70" fmla="*/ 4775602 h 5570345"/>
              <a:gd name="connsiteX71" fmla="*/ 2196371 w 4833822"/>
              <a:gd name="connsiteY71" fmla="*/ 4345543 h 5570345"/>
              <a:gd name="connsiteX72" fmla="*/ 2177948 w 4833822"/>
              <a:gd name="connsiteY72" fmla="*/ 4340281 h 5570345"/>
              <a:gd name="connsiteX73" fmla="*/ 2511745 w 4833822"/>
              <a:gd name="connsiteY73" fmla="*/ 4327628 h 5570345"/>
              <a:gd name="connsiteX74" fmla="*/ 2482010 w 4833822"/>
              <a:gd name="connsiteY74" fmla="*/ 4555924 h 5570345"/>
              <a:gd name="connsiteX75" fmla="*/ 2486655 w 4833822"/>
              <a:gd name="connsiteY75" fmla="*/ 4621489 h 5570345"/>
              <a:gd name="connsiteX76" fmla="*/ 2514429 w 4833822"/>
              <a:gd name="connsiteY76" fmla="*/ 4637168 h 5570345"/>
              <a:gd name="connsiteX77" fmla="*/ 2526077 w 4833822"/>
              <a:gd name="connsiteY77" fmla="*/ 4660914 h 5570345"/>
              <a:gd name="connsiteX78" fmla="*/ 2486655 w 4833822"/>
              <a:gd name="connsiteY78" fmla="*/ 4621492 h 5570345"/>
              <a:gd name="connsiteX79" fmla="*/ 2486655 w 4833822"/>
              <a:gd name="connsiteY79" fmla="*/ 4621495 h 5570345"/>
              <a:gd name="connsiteX80" fmla="*/ 2440069 w 4833822"/>
              <a:gd name="connsiteY80" fmla="*/ 4897451 h 5570345"/>
              <a:gd name="connsiteX81" fmla="*/ 2375563 w 4833822"/>
              <a:gd name="connsiteY81" fmla="*/ 4460223 h 5570345"/>
              <a:gd name="connsiteX82" fmla="*/ 2296718 w 4833822"/>
              <a:gd name="connsiteY82" fmla="*/ 4829358 h 5570345"/>
              <a:gd name="connsiteX83" fmla="*/ 2429318 w 4833822"/>
              <a:gd name="connsiteY83" fmla="*/ 4951207 h 5570345"/>
              <a:gd name="connsiteX84" fmla="*/ 2493825 w 4833822"/>
              <a:gd name="connsiteY84" fmla="*/ 4850860 h 5570345"/>
              <a:gd name="connsiteX85" fmla="*/ 2529665 w 4833822"/>
              <a:gd name="connsiteY85" fmla="*/ 4660917 h 5570345"/>
              <a:gd name="connsiteX86" fmla="*/ 2511745 w 4833822"/>
              <a:gd name="connsiteY86" fmla="*/ 4327628 h 5570345"/>
              <a:gd name="connsiteX87" fmla="*/ 2808528 w 4833822"/>
              <a:gd name="connsiteY87" fmla="*/ 4325162 h 5570345"/>
              <a:gd name="connsiteX88" fmla="*/ 2784115 w 4833822"/>
              <a:gd name="connsiteY88" fmla="*/ 4338379 h 5570345"/>
              <a:gd name="connsiteX89" fmla="*/ 2798448 w 4833822"/>
              <a:gd name="connsiteY89" fmla="*/ 4413637 h 5570345"/>
              <a:gd name="connsiteX90" fmla="*/ 2880875 w 4833822"/>
              <a:gd name="connsiteY90" fmla="*/ 4528317 h 5570345"/>
              <a:gd name="connsiteX91" fmla="*/ 3142493 w 4833822"/>
              <a:gd name="connsiteY91" fmla="*/ 4858029 h 5570345"/>
              <a:gd name="connsiteX92" fmla="*/ 2891625 w 4833822"/>
              <a:gd name="connsiteY92" fmla="*/ 4693170 h 5570345"/>
              <a:gd name="connsiteX93" fmla="*/ 2683768 w 4833822"/>
              <a:gd name="connsiteY93" fmla="*/ 4449472 h 5570345"/>
              <a:gd name="connsiteX94" fmla="*/ 2651515 w 4833822"/>
              <a:gd name="connsiteY94" fmla="*/ 4474561 h 5570345"/>
              <a:gd name="connsiteX95" fmla="*/ 2866541 w 4833822"/>
              <a:gd name="connsiteY95" fmla="*/ 4718260 h 5570345"/>
              <a:gd name="connsiteX96" fmla="*/ 3389773 w 4833822"/>
              <a:gd name="connsiteY96" fmla="*/ 5316754 h 5570345"/>
              <a:gd name="connsiteX97" fmla="*/ 3637059 w 4833822"/>
              <a:gd name="connsiteY97" fmla="*/ 5359758 h 5570345"/>
              <a:gd name="connsiteX98" fmla="*/ 3246422 w 4833822"/>
              <a:gd name="connsiteY98" fmla="*/ 4990629 h 5570345"/>
              <a:gd name="connsiteX99" fmla="*/ 3400524 w 4833822"/>
              <a:gd name="connsiteY99" fmla="*/ 5040803 h 5570345"/>
              <a:gd name="connsiteX100" fmla="*/ 3336018 w 4833822"/>
              <a:gd name="connsiteY100" fmla="*/ 4893864 h 5570345"/>
              <a:gd name="connsiteX101" fmla="*/ 3095901 w 4833822"/>
              <a:gd name="connsiteY101" fmla="*/ 4632251 h 5570345"/>
              <a:gd name="connsiteX102" fmla="*/ 2862954 w 4833822"/>
              <a:gd name="connsiteY102" fmla="*/ 4363463 h 5570345"/>
              <a:gd name="connsiteX103" fmla="*/ 2808528 w 4833822"/>
              <a:gd name="connsiteY103" fmla="*/ 4325162 h 5570345"/>
              <a:gd name="connsiteX104" fmla="*/ 1587125 w 4833822"/>
              <a:gd name="connsiteY104" fmla="*/ 4281037 h 5570345"/>
              <a:gd name="connsiteX105" fmla="*/ 798688 w 4833822"/>
              <a:gd name="connsiteY105" fmla="*/ 4488900 h 5570345"/>
              <a:gd name="connsiteX106" fmla="*/ 780768 w 4833822"/>
              <a:gd name="connsiteY106" fmla="*/ 5112478 h 5570345"/>
              <a:gd name="connsiteX107" fmla="*/ 791519 w 4833822"/>
              <a:gd name="connsiteY107" fmla="*/ 4918954 h 5570345"/>
              <a:gd name="connsiteX108" fmla="*/ 709092 w 4833822"/>
              <a:gd name="connsiteY108" fmla="*/ 4556988 h 5570345"/>
              <a:gd name="connsiteX109" fmla="*/ 368634 w 4833822"/>
              <a:gd name="connsiteY109" fmla="*/ 4567739 h 5570345"/>
              <a:gd name="connsiteX110" fmla="*/ 332793 w 4833822"/>
              <a:gd name="connsiteY110" fmla="*/ 4592829 h 5570345"/>
              <a:gd name="connsiteX111" fmla="*/ 368634 w 4833822"/>
              <a:gd name="connsiteY111" fmla="*/ 4607162 h 5570345"/>
              <a:gd name="connsiteX112" fmla="*/ 350714 w 4833822"/>
              <a:gd name="connsiteY112" fmla="*/ 4908202 h 5570345"/>
              <a:gd name="connsiteX113" fmla="*/ 447479 w 4833822"/>
              <a:gd name="connsiteY113" fmla="*/ 4972709 h 5570345"/>
              <a:gd name="connsiteX114" fmla="*/ 486896 w 4833822"/>
              <a:gd name="connsiteY114" fmla="*/ 4872362 h 5570345"/>
              <a:gd name="connsiteX115" fmla="*/ 468981 w 4833822"/>
              <a:gd name="connsiteY115" fmla="*/ 4754095 h 5570345"/>
              <a:gd name="connsiteX116" fmla="*/ 372216 w 4833822"/>
              <a:gd name="connsiteY116" fmla="*/ 4861611 h 5570345"/>
              <a:gd name="connsiteX117" fmla="*/ 382967 w 4833822"/>
              <a:gd name="connsiteY117" fmla="*/ 4711090 h 5570345"/>
              <a:gd name="connsiteX118" fmla="*/ 497647 w 4833822"/>
              <a:gd name="connsiteY118" fmla="*/ 4671668 h 5570345"/>
              <a:gd name="connsiteX119" fmla="*/ 569323 w 4833822"/>
              <a:gd name="connsiteY119" fmla="*/ 4786353 h 5570345"/>
              <a:gd name="connsiteX120" fmla="*/ 580074 w 4833822"/>
              <a:gd name="connsiteY120" fmla="*/ 4997793 h 5570345"/>
              <a:gd name="connsiteX121" fmla="*/ 612332 w 4833822"/>
              <a:gd name="connsiteY121" fmla="*/ 4754095 h 5570345"/>
              <a:gd name="connsiteX122" fmla="*/ 497647 w 4833822"/>
              <a:gd name="connsiteY122" fmla="*/ 4521148 h 5570345"/>
              <a:gd name="connsiteX123" fmla="*/ 730594 w 4833822"/>
              <a:gd name="connsiteY123" fmla="*/ 4926117 h 5570345"/>
              <a:gd name="connsiteX124" fmla="*/ 547826 w 4833822"/>
              <a:gd name="connsiteY124" fmla="*/ 5090976 h 5570345"/>
              <a:gd name="connsiteX125" fmla="*/ 834528 w 4833822"/>
              <a:gd name="connsiteY125" fmla="*/ 5123229 h 5570345"/>
              <a:gd name="connsiteX126" fmla="*/ 1533370 w 4833822"/>
              <a:gd name="connsiteY126" fmla="*/ 4607162 h 5570345"/>
              <a:gd name="connsiteX127" fmla="*/ 1633712 w 4833822"/>
              <a:gd name="connsiteY127" fmla="*/ 4474561 h 5570345"/>
              <a:gd name="connsiteX128" fmla="*/ 1142733 w 4833822"/>
              <a:gd name="connsiteY128" fmla="*/ 4789935 h 5570345"/>
              <a:gd name="connsiteX129" fmla="*/ 1031635 w 4833822"/>
              <a:gd name="connsiteY129" fmla="*/ 4818607 h 5570345"/>
              <a:gd name="connsiteX130" fmla="*/ 1096142 w 4833822"/>
              <a:gd name="connsiteY130" fmla="*/ 4718260 h 5570345"/>
              <a:gd name="connsiteX131" fmla="*/ 1587125 w 4833822"/>
              <a:gd name="connsiteY131" fmla="*/ 4281037 h 5570345"/>
              <a:gd name="connsiteX132" fmla="*/ 3072607 w 4833822"/>
              <a:gd name="connsiteY132" fmla="*/ 4272077 h 5570345"/>
              <a:gd name="connsiteX133" fmla="*/ 2988391 w 4833822"/>
              <a:gd name="connsiteY133" fmla="*/ 4306121 h 5570345"/>
              <a:gd name="connsiteX134" fmla="*/ 3038564 w 4833822"/>
              <a:gd name="connsiteY134" fmla="*/ 4417219 h 5570345"/>
              <a:gd name="connsiteX135" fmla="*/ 3407693 w 4833822"/>
              <a:gd name="connsiteY135" fmla="*/ 4832940 h 5570345"/>
              <a:gd name="connsiteX136" fmla="*/ 3576134 w 4833822"/>
              <a:gd name="connsiteY136" fmla="*/ 4872362 h 5570345"/>
              <a:gd name="connsiteX137" fmla="*/ 4002606 w 4833822"/>
              <a:gd name="connsiteY137" fmla="*/ 4976291 h 5570345"/>
              <a:gd name="connsiteX138" fmla="*/ 4124455 w 4833822"/>
              <a:gd name="connsiteY138" fmla="*/ 5058718 h 5570345"/>
              <a:gd name="connsiteX139" fmla="*/ 3586885 w 4833822"/>
              <a:gd name="connsiteY139" fmla="*/ 4510397 h 5570345"/>
              <a:gd name="connsiteX140" fmla="*/ 3339600 w 4833822"/>
              <a:gd name="connsiteY140" fmla="*/ 4367045 h 5570345"/>
              <a:gd name="connsiteX141" fmla="*/ 3551045 w 4833822"/>
              <a:gd name="connsiteY141" fmla="*/ 4542655 h 5570345"/>
              <a:gd name="connsiteX142" fmla="*/ 3658561 w 4833822"/>
              <a:gd name="connsiteY142" fmla="*/ 4725429 h 5570345"/>
              <a:gd name="connsiteX143" fmla="*/ 3536712 w 4833822"/>
              <a:gd name="connsiteY143" fmla="*/ 4650166 h 5570345"/>
              <a:gd name="connsiteX144" fmla="*/ 3167577 w 4833822"/>
              <a:gd name="connsiteY144" fmla="*/ 4313290 h 5570345"/>
              <a:gd name="connsiteX145" fmla="*/ 3072607 w 4833822"/>
              <a:gd name="connsiteY145" fmla="*/ 4272077 h 5570345"/>
              <a:gd name="connsiteX146" fmla="*/ 1497530 w 4833822"/>
              <a:gd name="connsiteY146" fmla="*/ 4184277 h 5570345"/>
              <a:gd name="connsiteX147" fmla="*/ 644585 w 4833822"/>
              <a:gd name="connsiteY147" fmla="*/ 4309708 h 5570345"/>
              <a:gd name="connsiteX148" fmla="*/ 404469 w 4833822"/>
              <a:gd name="connsiteY148" fmla="*/ 4384965 h 5570345"/>
              <a:gd name="connsiteX149" fmla="*/ 218113 w 4833822"/>
              <a:gd name="connsiteY149" fmla="*/ 4539068 h 5570345"/>
              <a:gd name="connsiteX150" fmla="*/ 347132 w 4833822"/>
              <a:gd name="connsiteY150" fmla="*/ 5058718 h 5570345"/>
              <a:gd name="connsiteX151" fmla="*/ 218113 w 4833822"/>
              <a:gd name="connsiteY151" fmla="*/ 4693170 h 5570345"/>
              <a:gd name="connsiteX152" fmla="*/ 289789 w 4833822"/>
              <a:gd name="connsiteY152" fmla="*/ 4585659 h 5570345"/>
              <a:gd name="connsiteX153" fmla="*/ 271869 w 4833822"/>
              <a:gd name="connsiteY153" fmla="*/ 4571326 h 5570345"/>
              <a:gd name="connsiteX154" fmla="*/ 304127 w 4833822"/>
              <a:gd name="connsiteY154" fmla="*/ 4478143 h 5570345"/>
              <a:gd name="connsiteX155" fmla="*/ 400887 w 4833822"/>
              <a:gd name="connsiteY155" fmla="*/ 4395717 h 5570345"/>
              <a:gd name="connsiteX156" fmla="*/ 404469 w 4833822"/>
              <a:gd name="connsiteY156" fmla="*/ 4388547 h 5570345"/>
              <a:gd name="connsiteX157" fmla="*/ 408056 w 4833822"/>
              <a:gd name="connsiteY157" fmla="*/ 4388547 h 5570345"/>
              <a:gd name="connsiteX158" fmla="*/ 569323 w 4833822"/>
              <a:gd name="connsiteY158" fmla="*/ 4345543 h 5570345"/>
              <a:gd name="connsiteX159" fmla="*/ 777186 w 4833822"/>
              <a:gd name="connsiteY159" fmla="*/ 4456641 h 5570345"/>
              <a:gd name="connsiteX160" fmla="*/ 1250249 w 4833822"/>
              <a:gd name="connsiteY160" fmla="*/ 4288200 h 5570345"/>
              <a:gd name="connsiteX161" fmla="*/ 1497530 w 4833822"/>
              <a:gd name="connsiteY161" fmla="*/ 4184277 h 5570345"/>
              <a:gd name="connsiteX162" fmla="*/ 3393360 w 4833822"/>
              <a:gd name="connsiteY162" fmla="*/ 4143507 h 5570345"/>
              <a:gd name="connsiteX163" fmla="*/ 3271511 w 4833822"/>
              <a:gd name="connsiteY163" fmla="*/ 4180690 h 5570345"/>
              <a:gd name="connsiteX164" fmla="*/ 3486538 w 4833822"/>
              <a:gd name="connsiteY164" fmla="*/ 4309708 h 5570345"/>
              <a:gd name="connsiteX165" fmla="*/ 4092197 w 4833822"/>
              <a:gd name="connsiteY165" fmla="*/ 4643002 h 5570345"/>
              <a:gd name="connsiteX166" fmla="*/ 3873588 w 4833822"/>
              <a:gd name="connsiteY166" fmla="*/ 4643002 h 5570345"/>
              <a:gd name="connsiteX167" fmla="*/ 4002606 w 4833822"/>
              <a:gd name="connsiteY167" fmla="*/ 4772015 h 5570345"/>
              <a:gd name="connsiteX168" fmla="*/ 4106535 w 4833822"/>
              <a:gd name="connsiteY168" fmla="*/ 4743344 h 5570345"/>
              <a:gd name="connsiteX169" fmla="*/ 4325144 w 4833822"/>
              <a:gd name="connsiteY169" fmla="*/ 4417219 h 5570345"/>
              <a:gd name="connsiteX170" fmla="*/ 4038441 w 4833822"/>
              <a:gd name="connsiteY170" fmla="*/ 4327628 h 5570345"/>
              <a:gd name="connsiteX171" fmla="*/ 3624178 w 4833822"/>
              <a:gd name="connsiteY171" fmla="*/ 4314016 h 5570345"/>
              <a:gd name="connsiteX172" fmla="*/ 3486739 w 4833822"/>
              <a:gd name="connsiteY172" fmla="*/ 4288237 h 5570345"/>
              <a:gd name="connsiteX173" fmla="*/ 3486739 w 4833822"/>
              <a:gd name="connsiteY173" fmla="*/ 4292232 h 5570345"/>
              <a:gd name="connsiteX174" fmla="*/ 3485394 w 4833822"/>
              <a:gd name="connsiteY174" fmla="*/ 4289543 h 5570345"/>
              <a:gd name="connsiteX175" fmla="*/ 3486706 w 4833822"/>
              <a:gd name="connsiteY175" fmla="*/ 4288231 h 5570345"/>
              <a:gd name="connsiteX176" fmla="*/ 3486538 w 4833822"/>
              <a:gd name="connsiteY176" fmla="*/ 4288200 h 5570345"/>
              <a:gd name="connsiteX177" fmla="*/ 3543876 w 4833822"/>
              <a:gd name="connsiteY177" fmla="*/ 4227276 h 5570345"/>
              <a:gd name="connsiteX178" fmla="*/ 4518674 w 4833822"/>
              <a:gd name="connsiteY178" fmla="*/ 4374214 h 5570345"/>
              <a:gd name="connsiteX179" fmla="*/ 4328731 w 4833822"/>
              <a:gd name="connsiteY179" fmla="*/ 4571326 h 5570345"/>
              <a:gd name="connsiteX180" fmla="*/ 4457745 w 4833822"/>
              <a:gd name="connsiteY180" fmla="*/ 4499645 h 5570345"/>
              <a:gd name="connsiteX181" fmla="*/ 4579599 w 4833822"/>
              <a:gd name="connsiteY181" fmla="*/ 4492482 h 5570345"/>
              <a:gd name="connsiteX182" fmla="*/ 4500754 w 4833822"/>
              <a:gd name="connsiteY182" fmla="*/ 4571326 h 5570345"/>
              <a:gd name="connsiteX183" fmla="*/ 4314393 w 4833822"/>
              <a:gd name="connsiteY183" fmla="*/ 4804274 h 5570345"/>
              <a:gd name="connsiteX184" fmla="*/ 4346651 w 4833822"/>
              <a:gd name="connsiteY184" fmla="*/ 4868780 h 5570345"/>
              <a:gd name="connsiteX185" fmla="*/ 4403989 w 4833822"/>
              <a:gd name="connsiteY185" fmla="*/ 4818607 h 5570345"/>
              <a:gd name="connsiteX186" fmla="*/ 4482833 w 4833822"/>
              <a:gd name="connsiteY186" fmla="*/ 4628664 h 5570345"/>
              <a:gd name="connsiteX187" fmla="*/ 4590350 w 4833822"/>
              <a:gd name="connsiteY187" fmla="*/ 4607162 h 5570345"/>
              <a:gd name="connsiteX188" fmla="*/ 4608265 w 4833822"/>
              <a:gd name="connsiteY188" fmla="*/ 4689588 h 5570345"/>
              <a:gd name="connsiteX189" fmla="*/ 4608265 w 4833822"/>
              <a:gd name="connsiteY189" fmla="*/ 4693170 h 5570345"/>
              <a:gd name="connsiteX190" fmla="*/ 4421909 w 4833822"/>
              <a:gd name="connsiteY190" fmla="*/ 4904615 h 5570345"/>
              <a:gd name="connsiteX191" fmla="*/ 4608265 w 4833822"/>
              <a:gd name="connsiteY191" fmla="*/ 4693170 h 5570345"/>
              <a:gd name="connsiteX192" fmla="*/ 4611852 w 4833822"/>
              <a:gd name="connsiteY192" fmla="*/ 4689588 h 5570345"/>
              <a:gd name="connsiteX193" fmla="*/ 4611852 w 4833822"/>
              <a:gd name="connsiteY193" fmla="*/ 4686006 h 5570345"/>
              <a:gd name="connsiteX194" fmla="*/ 4694279 w 4833822"/>
              <a:gd name="connsiteY194" fmla="*/ 4671668 h 5570345"/>
              <a:gd name="connsiteX195" fmla="*/ 4651275 w 4833822"/>
              <a:gd name="connsiteY195" fmla="*/ 4496064 h 5570345"/>
              <a:gd name="connsiteX196" fmla="*/ 4572429 w 4833822"/>
              <a:gd name="connsiteY196" fmla="*/ 4377796 h 5570345"/>
              <a:gd name="connsiteX197" fmla="*/ 4583181 w 4833822"/>
              <a:gd name="connsiteY197" fmla="*/ 4284619 h 5570345"/>
              <a:gd name="connsiteX198" fmla="*/ 4436247 w 4833822"/>
              <a:gd name="connsiteY198" fmla="*/ 4238032 h 5570345"/>
              <a:gd name="connsiteX199" fmla="*/ 3504459 w 4833822"/>
              <a:gd name="connsiteY199" fmla="*/ 4152018 h 5570345"/>
              <a:gd name="connsiteX200" fmla="*/ 3393360 w 4833822"/>
              <a:gd name="connsiteY200" fmla="*/ 4143507 h 5570345"/>
              <a:gd name="connsiteX201" fmla="*/ 655337 w 4833822"/>
              <a:gd name="connsiteY201" fmla="*/ 4012249 h 5570345"/>
              <a:gd name="connsiteX202" fmla="*/ 637416 w 4833822"/>
              <a:gd name="connsiteY202" fmla="*/ 4069592 h 5570345"/>
              <a:gd name="connsiteX203" fmla="*/ 863200 w 4833822"/>
              <a:gd name="connsiteY203" fmla="*/ 4173521 h 5570345"/>
              <a:gd name="connsiteX204" fmla="*/ 734181 w 4833822"/>
              <a:gd name="connsiteY204" fmla="*/ 4033756 h 5570345"/>
              <a:gd name="connsiteX205" fmla="*/ 655337 w 4833822"/>
              <a:gd name="connsiteY205" fmla="*/ 4012249 h 5570345"/>
              <a:gd name="connsiteX206" fmla="*/ 465399 w 4833822"/>
              <a:gd name="connsiteY206" fmla="*/ 3972832 h 5570345"/>
              <a:gd name="connsiteX207" fmla="*/ 465399 w 4833822"/>
              <a:gd name="connsiteY207" fmla="*/ 4173521 h 5570345"/>
              <a:gd name="connsiteX208" fmla="*/ 501234 w 4833822"/>
              <a:gd name="connsiteY208" fmla="*/ 4230863 h 5570345"/>
              <a:gd name="connsiteX209" fmla="*/ 554990 w 4833822"/>
              <a:gd name="connsiteY209" fmla="*/ 4177108 h 5570345"/>
              <a:gd name="connsiteX210" fmla="*/ 465399 w 4833822"/>
              <a:gd name="connsiteY210" fmla="*/ 3972832 h 5570345"/>
              <a:gd name="connsiteX211" fmla="*/ 4325169 w 4833822"/>
              <a:gd name="connsiteY211" fmla="*/ 3891935 h 5570345"/>
              <a:gd name="connsiteX212" fmla="*/ 3959602 w 4833822"/>
              <a:gd name="connsiteY212" fmla="*/ 4098263 h 5570345"/>
              <a:gd name="connsiteX213" fmla="*/ 4360985 w 4833822"/>
              <a:gd name="connsiteY213" fmla="*/ 4008667 h 5570345"/>
              <a:gd name="connsiteX214" fmla="*/ 4278558 w 4833822"/>
              <a:gd name="connsiteY214" fmla="*/ 4119765 h 5570345"/>
              <a:gd name="connsiteX215" fmla="*/ 4454163 w 4833822"/>
              <a:gd name="connsiteY215" fmla="*/ 4073174 h 5570345"/>
              <a:gd name="connsiteX216" fmla="*/ 4368153 w 4833822"/>
              <a:gd name="connsiteY216" fmla="*/ 3897569 h 5570345"/>
              <a:gd name="connsiteX217" fmla="*/ 4325169 w 4833822"/>
              <a:gd name="connsiteY217" fmla="*/ 3891935 h 5570345"/>
              <a:gd name="connsiteX218" fmla="*/ 4156709 w 4833822"/>
              <a:gd name="connsiteY218" fmla="*/ 3858147 h 5570345"/>
              <a:gd name="connsiteX219" fmla="*/ 3748157 w 4833822"/>
              <a:gd name="connsiteY219" fmla="*/ 3940573 h 5570345"/>
              <a:gd name="connsiteX220" fmla="*/ 3529543 w 4833822"/>
              <a:gd name="connsiteY220" fmla="*/ 4062422 h 5570345"/>
              <a:gd name="connsiteX221" fmla="*/ 3805494 w 4833822"/>
              <a:gd name="connsiteY221" fmla="*/ 3965663 h 5570345"/>
              <a:gd name="connsiteX222" fmla="*/ 4156709 w 4833822"/>
              <a:gd name="connsiteY222" fmla="*/ 3858147 h 5570345"/>
              <a:gd name="connsiteX223" fmla="*/ 399937 w 4833822"/>
              <a:gd name="connsiteY223" fmla="*/ 3814359 h 5570345"/>
              <a:gd name="connsiteX224" fmla="*/ 210944 w 4833822"/>
              <a:gd name="connsiteY224" fmla="*/ 3893987 h 5570345"/>
              <a:gd name="connsiteX225" fmla="*/ 124936 w 4833822"/>
              <a:gd name="connsiteY225" fmla="*/ 4037338 h 5570345"/>
              <a:gd name="connsiteX226" fmla="*/ 275451 w 4833822"/>
              <a:gd name="connsiteY226" fmla="*/ 4030169 h 5570345"/>
              <a:gd name="connsiteX227" fmla="*/ 304127 w 4833822"/>
              <a:gd name="connsiteY227" fmla="*/ 4048089 h 5570345"/>
              <a:gd name="connsiteX228" fmla="*/ 271869 w 4833822"/>
              <a:gd name="connsiteY228" fmla="*/ 4284619 h 5570345"/>
              <a:gd name="connsiteX229" fmla="*/ 311291 w 4833822"/>
              <a:gd name="connsiteY229" fmla="*/ 4126934 h 5570345"/>
              <a:gd name="connsiteX230" fmla="*/ 243203 w 4833822"/>
              <a:gd name="connsiteY230" fmla="*/ 3919071 h 5570345"/>
              <a:gd name="connsiteX231" fmla="*/ 1214409 w 4833822"/>
              <a:gd name="connsiteY231" fmla="*/ 3897569 h 5570345"/>
              <a:gd name="connsiteX232" fmla="*/ 465399 w 4833822"/>
              <a:gd name="connsiteY232" fmla="*/ 3815142 h 5570345"/>
              <a:gd name="connsiteX233" fmla="*/ 399937 w 4833822"/>
              <a:gd name="connsiteY233" fmla="*/ 3814359 h 5570345"/>
              <a:gd name="connsiteX234" fmla="*/ 2524908 w 4833822"/>
              <a:gd name="connsiteY234" fmla="*/ 2680060 h 5570345"/>
              <a:gd name="connsiteX235" fmla="*/ 2732856 w 4833822"/>
              <a:gd name="connsiteY235" fmla="*/ 3321979 h 5570345"/>
              <a:gd name="connsiteX236" fmla="*/ 2775802 w 4833822"/>
              <a:gd name="connsiteY236" fmla="*/ 3392048 h 5570345"/>
              <a:gd name="connsiteX237" fmla="*/ 2823267 w 4833822"/>
              <a:gd name="connsiteY237" fmla="*/ 3315198 h 5570345"/>
              <a:gd name="connsiteX238" fmla="*/ 2879774 w 4833822"/>
              <a:gd name="connsiteY238" fmla="*/ 3104992 h 5570345"/>
              <a:gd name="connsiteX239" fmla="*/ 2920458 w 4833822"/>
              <a:gd name="connsiteY239" fmla="*/ 3638417 h 5570345"/>
              <a:gd name="connsiteX240" fmla="*/ 3132925 w 4833822"/>
              <a:gd name="connsiteY240" fmla="*/ 3579650 h 5570345"/>
              <a:gd name="connsiteX241" fmla="*/ 2879774 w 4833822"/>
              <a:gd name="connsiteY241" fmla="*/ 3954858 h 5570345"/>
              <a:gd name="connsiteX242" fmla="*/ 2131619 w 4833822"/>
              <a:gd name="connsiteY242" fmla="*/ 3902872 h 5570345"/>
              <a:gd name="connsiteX243" fmla="*/ 1894289 w 4833822"/>
              <a:gd name="connsiteY243" fmla="*/ 3552528 h 5570345"/>
              <a:gd name="connsiteX244" fmla="*/ 2075111 w 4833822"/>
              <a:gd name="connsiteY244" fmla="*/ 3640679 h 5570345"/>
              <a:gd name="connsiteX245" fmla="*/ 2086414 w 4833822"/>
              <a:gd name="connsiteY245" fmla="*/ 3125334 h 5570345"/>
              <a:gd name="connsiteX246" fmla="*/ 2163263 w 4833822"/>
              <a:gd name="connsiteY246" fmla="*/ 3269993 h 5570345"/>
              <a:gd name="connsiteX247" fmla="*/ 2224289 w 4833822"/>
              <a:gd name="connsiteY247" fmla="*/ 3315198 h 5570345"/>
              <a:gd name="connsiteX248" fmla="*/ 2242372 w 4833822"/>
              <a:gd name="connsiteY248" fmla="*/ 3251910 h 5570345"/>
              <a:gd name="connsiteX249" fmla="*/ 2524908 w 4833822"/>
              <a:gd name="connsiteY249" fmla="*/ 2680060 h 5570345"/>
              <a:gd name="connsiteX250" fmla="*/ 2540406 w 4833822"/>
              <a:gd name="connsiteY250" fmla="*/ 1872719 h 5570345"/>
              <a:gd name="connsiteX251" fmla="*/ 2092432 w 4833822"/>
              <a:gd name="connsiteY251" fmla="*/ 2779416 h 5570345"/>
              <a:gd name="connsiteX252" fmla="*/ 2063761 w 4833822"/>
              <a:gd name="connsiteY252" fmla="*/ 2879763 h 5570345"/>
              <a:gd name="connsiteX253" fmla="*/ 1967001 w 4833822"/>
              <a:gd name="connsiteY253" fmla="*/ 2808087 h 5570345"/>
              <a:gd name="connsiteX254" fmla="*/ 1845152 w 4833822"/>
              <a:gd name="connsiteY254" fmla="*/ 2578723 h 5570345"/>
              <a:gd name="connsiteX255" fmla="*/ 1827232 w 4833822"/>
              <a:gd name="connsiteY255" fmla="*/ 3395830 h 5570345"/>
              <a:gd name="connsiteX256" fmla="*/ 1540529 w 4833822"/>
              <a:gd name="connsiteY256" fmla="*/ 3256061 h 5570345"/>
              <a:gd name="connsiteX257" fmla="*/ 1916828 w 4833822"/>
              <a:gd name="connsiteY257" fmla="*/ 3811550 h 5570345"/>
              <a:gd name="connsiteX258" fmla="*/ 3103066 w 4833822"/>
              <a:gd name="connsiteY258" fmla="*/ 3893977 h 5570345"/>
              <a:gd name="connsiteX259" fmla="*/ 3504448 w 4833822"/>
              <a:gd name="connsiteY259" fmla="*/ 3299065 h 5570345"/>
              <a:gd name="connsiteX260" fmla="*/ 3167572 w 4833822"/>
              <a:gd name="connsiteY260" fmla="*/ 3392243 h 5570345"/>
              <a:gd name="connsiteX261" fmla="*/ 3103066 w 4833822"/>
              <a:gd name="connsiteY261" fmla="*/ 2546469 h 5570345"/>
              <a:gd name="connsiteX262" fmla="*/ 3013470 w 4833822"/>
              <a:gd name="connsiteY262" fmla="*/ 2879763 h 5570345"/>
              <a:gd name="connsiteX263" fmla="*/ 2938212 w 4833822"/>
              <a:gd name="connsiteY263" fmla="*/ 3001612 h 5570345"/>
              <a:gd name="connsiteX264" fmla="*/ 2870119 w 4833822"/>
              <a:gd name="connsiteY264" fmla="*/ 2890514 h 5570345"/>
              <a:gd name="connsiteX265" fmla="*/ 2540406 w 4833822"/>
              <a:gd name="connsiteY265" fmla="*/ 1872719 h 5570345"/>
              <a:gd name="connsiteX266" fmla="*/ 357884 w 4833822"/>
              <a:gd name="connsiteY266" fmla="*/ 1801048 h 5570345"/>
              <a:gd name="connsiteX267" fmla="*/ 422396 w 4833822"/>
              <a:gd name="connsiteY267" fmla="*/ 1883475 h 5570345"/>
              <a:gd name="connsiteX268" fmla="*/ 522738 w 4833822"/>
              <a:gd name="connsiteY268" fmla="*/ 2385206 h 5570345"/>
              <a:gd name="connsiteX269" fmla="*/ 490485 w 4833822"/>
              <a:gd name="connsiteY269" fmla="*/ 2524976 h 5570345"/>
              <a:gd name="connsiteX270" fmla="*/ 386555 w 4833822"/>
              <a:gd name="connsiteY270" fmla="*/ 2424629 h 5570345"/>
              <a:gd name="connsiteX271" fmla="*/ 286208 w 4833822"/>
              <a:gd name="connsiteY271" fmla="*/ 1883475 h 5570345"/>
              <a:gd name="connsiteX272" fmla="*/ 357884 w 4833822"/>
              <a:gd name="connsiteY272" fmla="*/ 1801048 h 5570345"/>
              <a:gd name="connsiteX273" fmla="*/ 4036204 w 4833822"/>
              <a:gd name="connsiteY273" fmla="*/ 383657 h 5570345"/>
              <a:gd name="connsiteX274" fmla="*/ 4110123 w 4833822"/>
              <a:gd name="connsiteY274" fmla="*/ 446372 h 5570345"/>
              <a:gd name="connsiteX275" fmla="*/ 4063531 w 4833822"/>
              <a:gd name="connsiteY275" fmla="*/ 1256316 h 5570345"/>
              <a:gd name="connsiteX276" fmla="*/ 3938100 w 4833822"/>
              <a:gd name="connsiteY276" fmla="*/ 944522 h 5570345"/>
              <a:gd name="connsiteX277" fmla="*/ 3970353 w 4833822"/>
              <a:gd name="connsiteY277" fmla="*/ 449959 h 5570345"/>
              <a:gd name="connsiteX278" fmla="*/ 4036204 w 4833822"/>
              <a:gd name="connsiteY278" fmla="*/ 383657 h 5570345"/>
              <a:gd name="connsiteX279" fmla="*/ 915320 w 4833822"/>
              <a:gd name="connsiteY279" fmla="*/ 125228 h 5570345"/>
              <a:gd name="connsiteX280" fmla="*/ 1020430 w 4833822"/>
              <a:gd name="connsiteY280" fmla="*/ 805990 h 5570345"/>
              <a:gd name="connsiteX281" fmla="*/ 811383 w 4833822"/>
              <a:gd name="connsiteY281" fmla="*/ 766404 h 5570345"/>
              <a:gd name="connsiteX282" fmla="*/ 915320 w 4833822"/>
              <a:gd name="connsiteY282" fmla="*/ 125228 h 5570345"/>
              <a:gd name="connsiteX283" fmla="*/ 2447238 w 4833822"/>
              <a:gd name="connsiteY283" fmla="*/ 88953 h 5570345"/>
              <a:gd name="connsiteX284" fmla="*/ 3047525 w 4833822"/>
              <a:gd name="connsiteY284" fmla="*/ 731973 h 5570345"/>
              <a:gd name="connsiteX285" fmla="*/ 3054443 w 4833822"/>
              <a:gd name="connsiteY285" fmla="*/ 1405775 h 5570345"/>
              <a:gd name="connsiteX286" fmla="*/ 3282263 w 4833822"/>
              <a:gd name="connsiteY286" fmla="*/ 546718 h 5570345"/>
              <a:gd name="connsiteX287" fmla="*/ 3257173 w 4833822"/>
              <a:gd name="connsiteY287" fmla="*/ 406949 h 5570345"/>
              <a:gd name="connsiteX288" fmla="*/ 3278681 w 4833822"/>
              <a:gd name="connsiteY288" fmla="*/ 317353 h 5570345"/>
              <a:gd name="connsiteX289" fmla="*/ 3361107 w 4833822"/>
              <a:gd name="connsiteY289" fmla="*/ 374696 h 5570345"/>
              <a:gd name="connsiteX290" fmla="*/ 3884339 w 4833822"/>
              <a:gd name="connsiteY290" fmla="*/ 1686366 h 5570345"/>
              <a:gd name="connsiteX291" fmla="*/ 3776823 w 4833822"/>
              <a:gd name="connsiteY291" fmla="*/ 2306361 h 5570345"/>
              <a:gd name="connsiteX292" fmla="*/ 4002606 w 4833822"/>
              <a:gd name="connsiteY292" fmla="*/ 2087752 h 5570345"/>
              <a:gd name="connsiteX293" fmla="*/ 4059943 w 4833822"/>
              <a:gd name="connsiteY293" fmla="*/ 2023241 h 5570345"/>
              <a:gd name="connsiteX294" fmla="*/ 4117286 w 4833822"/>
              <a:gd name="connsiteY294" fmla="*/ 2098503 h 5570345"/>
              <a:gd name="connsiteX295" fmla="*/ 4131625 w 4833822"/>
              <a:gd name="connsiteY295" fmla="*/ 2912025 h 5570345"/>
              <a:gd name="connsiteX296" fmla="*/ 3755321 w 4833822"/>
              <a:gd name="connsiteY296" fmla="*/ 3743467 h 5570345"/>
              <a:gd name="connsiteX297" fmla="*/ 3723067 w 4833822"/>
              <a:gd name="connsiteY297" fmla="*/ 3818724 h 5570345"/>
              <a:gd name="connsiteX298" fmla="*/ 4099366 w 4833822"/>
              <a:gd name="connsiteY298" fmla="*/ 3757800 h 5570345"/>
              <a:gd name="connsiteX299" fmla="*/ 4550927 w 4833822"/>
              <a:gd name="connsiteY299" fmla="*/ 4109014 h 5570345"/>
              <a:gd name="connsiteX300" fmla="*/ 4604683 w 4833822"/>
              <a:gd name="connsiteY300" fmla="*/ 4209361 h 5570345"/>
              <a:gd name="connsiteX301" fmla="*/ 4576011 w 4833822"/>
              <a:gd name="connsiteY301" fmla="*/ 5051554 h 5570345"/>
              <a:gd name="connsiteX302" fmla="*/ 4432660 w 4833822"/>
              <a:gd name="connsiteY302" fmla="*/ 5112478 h 5570345"/>
              <a:gd name="connsiteX303" fmla="*/ 3999019 w 4833822"/>
              <a:gd name="connsiteY303" fmla="*/ 5345425 h 5570345"/>
              <a:gd name="connsiteX304" fmla="*/ 3192667 w 4833822"/>
              <a:gd name="connsiteY304" fmla="*/ 5277332 h 5570345"/>
              <a:gd name="connsiteX305" fmla="*/ 2662265 w 4833822"/>
              <a:gd name="connsiteY305" fmla="*/ 4646584 h 5570345"/>
              <a:gd name="connsiteX306" fmla="*/ 2680186 w 4833822"/>
              <a:gd name="connsiteY306" fmla="*/ 4965540 h 5570345"/>
              <a:gd name="connsiteX307" fmla="*/ 2655096 w 4833822"/>
              <a:gd name="connsiteY307" fmla="*/ 5277332 h 5570345"/>
              <a:gd name="connsiteX308" fmla="*/ 2063771 w 4833822"/>
              <a:gd name="connsiteY308" fmla="*/ 5564034 h 5570345"/>
              <a:gd name="connsiteX309" fmla="*/ 1827242 w 4833822"/>
              <a:gd name="connsiteY309" fmla="*/ 5513861 h 5570345"/>
              <a:gd name="connsiteX310" fmla="*/ 1594295 w 4833822"/>
              <a:gd name="connsiteY310" fmla="*/ 4972709 h 5570345"/>
              <a:gd name="connsiteX311" fmla="*/ 1952673 w 4833822"/>
              <a:gd name="connsiteY311" fmla="*/ 4438721 h 5570345"/>
              <a:gd name="connsiteX312" fmla="*/ 2020761 w 4833822"/>
              <a:gd name="connsiteY312" fmla="*/ 4306121 h 5570345"/>
              <a:gd name="connsiteX313" fmla="*/ 1841575 w 4833822"/>
              <a:gd name="connsiteY313" fmla="*/ 4449472 h 5570345"/>
              <a:gd name="connsiteX314" fmla="*/ 884697 w 4833822"/>
              <a:gd name="connsiteY314" fmla="*/ 5194905 h 5570345"/>
              <a:gd name="connsiteX315" fmla="*/ 547826 w 4833822"/>
              <a:gd name="connsiteY315" fmla="*/ 5227158 h 5570345"/>
              <a:gd name="connsiteX316" fmla="*/ 357883 w 4833822"/>
              <a:gd name="connsiteY316" fmla="*/ 5169821 h 5570345"/>
              <a:gd name="connsiteX317" fmla="*/ 89095 w 4833822"/>
              <a:gd name="connsiteY317" fmla="*/ 4743344 h 5570345"/>
              <a:gd name="connsiteX318" fmla="*/ 46091 w 4833822"/>
              <a:gd name="connsiteY318" fmla="*/ 4392135 h 5570345"/>
              <a:gd name="connsiteX319" fmla="*/ 440310 w 4833822"/>
              <a:gd name="connsiteY319" fmla="*/ 3743467 h 5570345"/>
              <a:gd name="connsiteX320" fmla="*/ 1020884 w 4833822"/>
              <a:gd name="connsiteY320" fmla="*/ 3793640 h 5570345"/>
              <a:gd name="connsiteX321" fmla="*/ 798688 w 4833822"/>
              <a:gd name="connsiteY321" fmla="*/ 3621618 h 5570345"/>
              <a:gd name="connsiteX322" fmla="*/ 766435 w 4833822"/>
              <a:gd name="connsiteY322" fmla="*/ 3564275 h 5570345"/>
              <a:gd name="connsiteX323" fmla="*/ 838110 w 4833822"/>
              <a:gd name="connsiteY323" fmla="*/ 3542773 h 5570345"/>
              <a:gd name="connsiteX324" fmla="*/ 1060306 w 4833822"/>
              <a:gd name="connsiteY324" fmla="*/ 3635951 h 5570345"/>
              <a:gd name="connsiteX325" fmla="*/ 777186 w 4833822"/>
              <a:gd name="connsiteY325" fmla="*/ 3137803 h 5570345"/>
              <a:gd name="connsiteX326" fmla="*/ 723430 w 4833822"/>
              <a:gd name="connsiteY326" fmla="*/ 2603820 h 5570345"/>
              <a:gd name="connsiteX327" fmla="*/ 727012 w 4833822"/>
              <a:gd name="connsiteY327" fmla="*/ 1904979 h 5570345"/>
              <a:gd name="connsiteX328" fmla="*/ 762853 w 4833822"/>
              <a:gd name="connsiteY328" fmla="*/ 1772379 h 5570345"/>
              <a:gd name="connsiteX329" fmla="*/ 1017302 w 4833822"/>
              <a:gd name="connsiteY329" fmla="*/ 2073414 h 5570345"/>
              <a:gd name="connsiteX330" fmla="*/ 1139151 w 4833822"/>
              <a:gd name="connsiteY330" fmla="*/ 2112836 h 5570345"/>
              <a:gd name="connsiteX331" fmla="*/ 1110480 w 4833822"/>
              <a:gd name="connsiteY331" fmla="*/ 2001738 h 5570345"/>
              <a:gd name="connsiteX332" fmla="*/ 1135564 w 4833822"/>
              <a:gd name="connsiteY332" fmla="*/ 1112960 h 5570345"/>
              <a:gd name="connsiteX333" fmla="*/ 1493942 w 4833822"/>
              <a:gd name="connsiteY333" fmla="*/ 453540 h 5570345"/>
              <a:gd name="connsiteX334" fmla="*/ 1547703 w 4833822"/>
              <a:gd name="connsiteY334" fmla="*/ 399785 h 5570345"/>
              <a:gd name="connsiteX335" fmla="*/ 1597877 w 4833822"/>
              <a:gd name="connsiteY335" fmla="*/ 492963 h 5570345"/>
              <a:gd name="connsiteX336" fmla="*/ 2070940 w 4833822"/>
              <a:gd name="connsiteY336" fmla="*/ 1267062 h 5570345"/>
              <a:gd name="connsiteX337" fmla="*/ 2272613 w 4833822"/>
              <a:gd name="connsiteY337" fmla="*/ 528235 h 5570345"/>
              <a:gd name="connsiteX338" fmla="*/ 2447238 w 4833822"/>
              <a:gd name="connsiteY338" fmla="*/ 88953 h 5570345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272613 w 4833822"/>
              <a:gd name="connsiteY337" fmla="*/ 439282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468971 h 5481392"/>
              <a:gd name="connsiteX338" fmla="*/ 2447238 w 4833822"/>
              <a:gd name="connsiteY338" fmla="*/ 0 h 5481392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348528 h 5722177"/>
              <a:gd name="connsiteX1" fmla="*/ 2053020 w 4833822"/>
              <a:gd name="connsiteY1" fmla="*/ 5357488 h 5722177"/>
              <a:gd name="connsiteX2" fmla="*/ 1959837 w 4833822"/>
              <a:gd name="connsiteY2" fmla="*/ 5432746 h 5722177"/>
              <a:gd name="connsiteX3" fmla="*/ 2045851 w 4833822"/>
              <a:gd name="connsiteY3" fmla="*/ 5551013 h 5722177"/>
              <a:gd name="connsiteX4" fmla="*/ 2042269 w 4833822"/>
              <a:gd name="connsiteY4" fmla="*/ 5454248 h 5722177"/>
              <a:gd name="connsiteX5" fmla="*/ 2106775 w 4833822"/>
              <a:gd name="connsiteY5" fmla="*/ 5389741 h 5722177"/>
              <a:gd name="connsiteX6" fmla="*/ 2128277 w 4833822"/>
              <a:gd name="connsiteY6" fmla="*/ 5461417 h 5722177"/>
              <a:gd name="connsiteX7" fmla="*/ 2164118 w 4833822"/>
              <a:gd name="connsiteY7" fmla="*/ 5511590 h 5722177"/>
              <a:gd name="connsiteX8" fmla="*/ 2232206 w 4833822"/>
              <a:gd name="connsiteY8" fmla="*/ 5475755 h 5722177"/>
              <a:gd name="connsiteX9" fmla="*/ 2228624 w 4833822"/>
              <a:gd name="connsiteY9" fmla="*/ 5382572 h 5722177"/>
              <a:gd name="connsiteX10" fmla="*/ 2144854 w 4833822"/>
              <a:gd name="connsiteY10" fmla="*/ 5348528 h 5722177"/>
              <a:gd name="connsiteX11" fmla="*/ 2508163 w 4833822"/>
              <a:gd name="connsiteY11" fmla="*/ 5318066 h 5722177"/>
              <a:gd name="connsiteX12" fmla="*/ 2407811 w 4833822"/>
              <a:gd name="connsiteY12" fmla="*/ 5626276 h 5722177"/>
              <a:gd name="connsiteX13" fmla="*/ 2508163 w 4833822"/>
              <a:gd name="connsiteY13" fmla="*/ 5318066 h 5722177"/>
              <a:gd name="connsiteX14" fmla="*/ 2215080 w 4833822"/>
              <a:gd name="connsiteY14" fmla="*/ 5233531 h 5722177"/>
              <a:gd name="connsiteX15" fmla="*/ 2171282 w 4833822"/>
              <a:gd name="connsiteY15" fmla="*/ 5239221 h 5722177"/>
              <a:gd name="connsiteX16" fmla="*/ 2350473 w 4833822"/>
              <a:gd name="connsiteY16" fmla="*/ 5518760 h 5722177"/>
              <a:gd name="connsiteX17" fmla="*/ 2393478 w 4833822"/>
              <a:gd name="connsiteY17" fmla="*/ 5335986 h 5722177"/>
              <a:gd name="connsiteX18" fmla="*/ 2252871 w 4833822"/>
              <a:gd name="connsiteY18" fmla="*/ 5234686 h 5722177"/>
              <a:gd name="connsiteX19" fmla="*/ 2215080 w 4833822"/>
              <a:gd name="connsiteY19" fmla="*/ 5233531 h 5722177"/>
              <a:gd name="connsiteX20" fmla="*/ 3767359 w 4833822"/>
              <a:gd name="connsiteY20" fmla="*/ 5114573 h 5722177"/>
              <a:gd name="connsiteX21" fmla="*/ 3913003 w 4833822"/>
              <a:gd name="connsiteY21" fmla="*/ 5196216 h 5722177"/>
              <a:gd name="connsiteX22" fmla="*/ 3930923 w 4833822"/>
              <a:gd name="connsiteY22" fmla="*/ 5221305 h 5722177"/>
              <a:gd name="connsiteX23" fmla="*/ 3923759 w 4833822"/>
              <a:gd name="connsiteY23" fmla="*/ 5246390 h 5722177"/>
              <a:gd name="connsiteX24" fmla="*/ 3672890 w 4833822"/>
              <a:gd name="connsiteY24" fmla="*/ 5228469 h 5722177"/>
              <a:gd name="connsiteX25" fmla="*/ 3672890 w 4833822"/>
              <a:gd name="connsiteY25" fmla="*/ 5160380 h 5722177"/>
              <a:gd name="connsiteX26" fmla="*/ 3708731 w 4833822"/>
              <a:gd name="connsiteY26" fmla="*/ 5135291 h 5722177"/>
              <a:gd name="connsiteX27" fmla="*/ 3767359 w 4833822"/>
              <a:gd name="connsiteY27" fmla="*/ 5114573 h 5722177"/>
              <a:gd name="connsiteX28" fmla="*/ 3779366 w 4833822"/>
              <a:gd name="connsiteY28" fmla="*/ 5074762 h 5722177"/>
              <a:gd name="connsiteX29" fmla="*/ 3637059 w 4833822"/>
              <a:gd name="connsiteY29" fmla="*/ 5099457 h 5722177"/>
              <a:gd name="connsiteX30" fmla="*/ 3497289 w 4833822"/>
              <a:gd name="connsiteY30" fmla="*/ 5282225 h 5722177"/>
              <a:gd name="connsiteX31" fmla="*/ 3615557 w 4833822"/>
              <a:gd name="connsiteY31" fmla="*/ 5224888 h 5722177"/>
              <a:gd name="connsiteX32" fmla="*/ 3852086 w 4833822"/>
              <a:gd name="connsiteY32" fmla="*/ 5382572 h 5722177"/>
              <a:gd name="connsiteX33" fmla="*/ 3952433 w 4833822"/>
              <a:gd name="connsiteY33" fmla="*/ 5210550 h 5722177"/>
              <a:gd name="connsiteX34" fmla="*/ 3945496 w 4833822"/>
              <a:gd name="connsiteY34" fmla="*/ 5193745 h 5722177"/>
              <a:gd name="connsiteX35" fmla="*/ 3938093 w 4833822"/>
              <a:gd name="connsiteY35" fmla="*/ 5193745 h 5722177"/>
              <a:gd name="connsiteX36" fmla="*/ 3927341 w 4833822"/>
              <a:gd name="connsiteY36" fmla="*/ 5193745 h 5722177"/>
              <a:gd name="connsiteX37" fmla="*/ 3909418 w 4833822"/>
              <a:gd name="connsiteY37" fmla="*/ 5189038 h 5722177"/>
              <a:gd name="connsiteX38" fmla="*/ 3920171 w 4833822"/>
              <a:gd name="connsiteY38" fmla="*/ 5189038 h 5722177"/>
              <a:gd name="connsiteX39" fmla="*/ 3945252 w 4833822"/>
              <a:gd name="connsiteY39" fmla="*/ 5193155 h 5722177"/>
              <a:gd name="connsiteX40" fmla="*/ 3928739 w 4833822"/>
              <a:gd name="connsiteY40" fmla="*/ 5153155 h 5722177"/>
              <a:gd name="connsiteX41" fmla="*/ 3822967 w 4833822"/>
              <a:gd name="connsiteY41" fmla="*/ 5077057 h 5722177"/>
              <a:gd name="connsiteX42" fmla="*/ 3779366 w 4833822"/>
              <a:gd name="connsiteY42" fmla="*/ 5074762 h 5722177"/>
              <a:gd name="connsiteX43" fmla="*/ 4196131 w 4833822"/>
              <a:gd name="connsiteY43" fmla="*/ 4931016 h 5722177"/>
              <a:gd name="connsiteX44" fmla="*/ 4235548 w 4833822"/>
              <a:gd name="connsiteY44" fmla="*/ 5160381 h 5722177"/>
              <a:gd name="connsiteX45" fmla="*/ 4454163 w 4833822"/>
              <a:gd name="connsiteY45" fmla="*/ 5163963 h 5722177"/>
              <a:gd name="connsiteX46" fmla="*/ 4196131 w 4833822"/>
              <a:gd name="connsiteY46" fmla="*/ 4931016 h 5722177"/>
              <a:gd name="connsiteX47" fmla="*/ 1174995 w 4833822"/>
              <a:gd name="connsiteY47" fmla="*/ 4615638 h 5722177"/>
              <a:gd name="connsiteX48" fmla="*/ 1250253 w 4833822"/>
              <a:gd name="connsiteY48" fmla="*/ 4662230 h 5722177"/>
              <a:gd name="connsiteX49" fmla="*/ 1035224 w 4833822"/>
              <a:gd name="connsiteY49" fmla="*/ 4773323 h 5722177"/>
              <a:gd name="connsiteX50" fmla="*/ 981463 w 4833822"/>
              <a:gd name="connsiteY50" fmla="*/ 4748239 h 5722177"/>
              <a:gd name="connsiteX51" fmla="*/ 1174995 w 4833822"/>
              <a:gd name="connsiteY51" fmla="*/ 4615638 h 5722177"/>
              <a:gd name="connsiteX52" fmla="*/ 3960412 w 4833822"/>
              <a:gd name="connsiteY52" fmla="*/ 4586363 h 5722177"/>
              <a:gd name="connsiteX53" fmla="*/ 4095776 w 4833822"/>
              <a:gd name="connsiteY53" fmla="*/ 4644308 h 5722177"/>
              <a:gd name="connsiteX54" fmla="*/ 4052767 w 4833822"/>
              <a:gd name="connsiteY54" fmla="*/ 4672978 h 5722177"/>
              <a:gd name="connsiteX55" fmla="*/ 3852081 w 4833822"/>
              <a:gd name="connsiteY55" fmla="*/ 4640727 h 5722177"/>
              <a:gd name="connsiteX56" fmla="*/ 3859245 w 4833822"/>
              <a:gd name="connsiteY56" fmla="*/ 4604888 h 5722177"/>
              <a:gd name="connsiteX57" fmla="*/ 3917370 w 4833822"/>
              <a:gd name="connsiteY57" fmla="*/ 4587363 h 5722177"/>
              <a:gd name="connsiteX58" fmla="*/ 3960412 w 4833822"/>
              <a:gd name="connsiteY58" fmla="*/ 4586363 h 5722177"/>
              <a:gd name="connsiteX59" fmla="*/ 2177948 w 4833822"/>
              <a:gd name="connsiteY59" fmla="*/ 4492113 h 5722177"/>
              <a:gd name="connsiteX60" fmla="*/ 2146198 w 4833822"/>
              <a:gd name="connsiteY60" fmla="*/ 4515295 h 5722177"/>
              <a:gd name="connsiteX61" fmla="*/ 1680303 w 4833822"/>
              <a:gd name="connsiteY61" fmla="*/ 5214137 h 5722177"/>
              <a:gd name="connsiteX62" fmla="*/ 1762730 w 4833822"/>
              <a:gd name="connsiteY62" fmla="*/ 5576097 h 5722177"/>
              <a:gd name="connsiteX63" fmla="*/ 1802152 w 4833822"/>
              <a:gd name="connsiteY63" fmla="*/ 5296564 h 5722177"/>
              <a:gd name="connsiteX64" fmla="*/ 2081691 w 4833822"/>
              <a:gd name="connsiteY64" fmla="*/ 5138874 h 5722177"/>
              <a:gd name="connsiteX65" fmla="*/ 1845157 w 4833822"/>
              <a:gd name="connsiteY65" fmla="*/ 5221301 h 5722177"/>
              <a:gd name="connsiteX66" fmla="*/ 1744810 w 4833822"/>
              <a:gd name="connsiteY66" fmla="*/ 5192635 h 5722177"/>
              <a:gd name="connsiteX67" fmla="*/ 2060189 w 4833822"/>
              <a:gd name="connsiteY67" fmla="*/ 5038532 h 5722177"/>
              <a:gd name="connsiteX68" fmla="*/ 2178451 w 4833822"/>
              <a:gd name="connsiteY68" fmla="*/ 4977602 h 5722177"/>
              <a:gd name="connsiteX69" fmla="*/ 2293136 w 4833822"/>
              <a:gd name="connsiteY69" fmla="*/ 4511713 h 5722177"/>
              <a:gd name="connsiteX70" fmla="*/ 1999259 w 4833822"/>
              <a:gd name="connsiteY70" fmla="*/ 4927434 h 5722177"/>
              <a:gd name="connsiteX71" fmla="*/ 2196371 w 4833822"/>
              <a:gd name="connsiteY71" fmla="*/ 4497375 h 5722177"/>
              <a:gd name="connsiteX72" fmla="*/ 2177948 w 4833822"/>
              <a:gd name="connsiteY72" fmla="*/ 4492113 h 5722177"/>
              <a:gd name="connsiteX73" fmla="*/ 2511745 w 4833822"/>
              <a:gd name="connsiteY73" fmla="*/ 4479460 h 5722177"/>
              <a:gd name="connsiteX74" fmla="*/ 2482010 w 4833822"/>
              <a:gd name="connsiteY74" fmla="*/ 4707756 h 5722177"/>
              <a:gd name="connsiteX75" fmla="*/ 2486655 w 4833822"/>
              <a:gd name="connsiteY75" fmla="*/ 4773321 h 5722177"/>
              <a:gd name="connsiteX76" fmla="*/ 2514429 w 4833822"/>
              <a:gd name="connsiteY76" fmla="*/ 4789000 h 5722177"/>
              <a:gd name="connsiteX77" fmla="*/ 2526077 w 4833822"/>
              <a:gd name="connsiteY77" fmla="*/ 4812746 h 5722177"/>
              <a:gd name="connsiteX78" fmla="*/ 2486655 w 4833822"/>
              <a:gd name="connsiteY78" fmla="*/ 4773324 h 5722177"/>
              <a:gd name="connsiteX79" fmla="*/ 2486655 w 4833822"/>
              <a:gd name="connsiteY79" fmla="*/ 4773327 h 5722177"/>
              <a:gd name="connsiteX80" fmla="*/ 2440069 w 4833822"/>
              <a:gd name="connsiteY80" fmla="*/ 5049283 h 5722177"/>
              <a:gd name="connsiteX81" fmla="*/ 2375563 w 4833822"/>
              <a:gd name="connsiteY81" fmla="*/ 4612055 h 5722177"/>
              <a:gd name="connsiteX82" fmla="*/ 2296718 w 4833822"/>
              <a:gd name="connsiteY82" fmla="*/ 4981190 h 5722177"/>
              <a:gd name="connsiteX83" fmla="*/ 2429318 w 4833822"/>
              <a:gd name="connsiteY83" fmla="*/ 5103039 h 5722177"/>
              <a:gd name="connsiteX84" fmla="*/ 2493825 w 4833822"/>
              <a:gd name="connsiteY84" fmla="*/ 5002692 h 5722177"/>
              <a:gd name="connsiteX85" fmla="*/ 2529665 w 4833822"/>
              <a:gd name="connsiteY85" fmla="*/ 4812749 h 5722177"/>
              <a:gd name="connsiteX86" fmla="*/ 2511745 w 4833822"/>
              <a:gd name="connsiteY86" fmla="*/ 4479460 h 5722177"/>
              <a:gd name="connsiteX87" fmla="*/ 2808528 w 4833822"/>
              <a:gd name="connsiteY87" fmla="*/ 4476994 h 5722177"/>
              <a:gd name="connsiteX88" fmla="*/ 2784115 w 4833822"/>
              <a:gd name="connsiteY88" fmla="*/ 4490211 h 5722177"/>
              <a:gd name="connsiteX89" fmla="*/ 2798448 w 4833822"/>
              <a:gd name="connsiteY89" fmla="*/ 4565469 h 5722177"/>
              <a:gd name="connsiteX90" fmla="*/ 2880875 w 4833822"/>
              <a:gd name="connsiteY90" fmla="*/ 4680149 h 5722177"/>
              <a:gd name="connsiteX91" fmla="*/ 3142493 w 4833822"/>
              <a:gd name="connsiteY91" fmla="*/ 5009861 h 5722177"/>
              <a:gd name="connsiteX92" fmla="*/ 2891625 w 4833822"/>
              <a:gd name="connsiteY92" fmla="*/ 4845002 h 5722177"/>
              <a:gd name="connsiteX93" fmla="*/ 2683768 w 4833822"/>
              <a:gd name="connsiteY93" fmla="*/ 4601304 h 5722177"/>
              <a:gd name="connsiteX94" fmla="*/ 2651515 w 4833822"/>
              <a:gd name="connsiteY94" fmla="*/ 4626393 h 5722177"/>
              <a:gd name="connsiteX95" fmla="*/ 2866541 w 4833822"/>
              <a:gd name="connsiteY95" fmla="*/ 4870092 h 5722177"/>
              <a:gd name="connsiteX96" fmla="*/ 3389773 w 4833822"/>
              <a:gd name="connsiteY96" fmla="*/ 5468586 h 5722177"/>
              <a:gd name="connsiteX97" fmla="*/ 3637059 w 4833822"/>
              <a:gd name="connsiteY97" fmla="*/ 5511590 h 5722177"/>
              <a:gd name="connsiteX98" fmla="*/ 3246422 w 4833822"/>
              <a:gd name="connsiteY98" fmla="*/ 5142461 h 5722177"/>
              <a:gd name="connsiteX99" fmla="*/ 3400524 w 4833822"/>
              <a:gd name="connsiteY99" fmla="*/ 5192635 h 5722177"/>
              <a:gd name="connsiteX100" fmla="*/ 3336018 w 4833822"/>
              <a:gd name="connsiteY100" fmla="*/ 5045696 h 5722177"/>
              <a:gd name="connsiteX101" fmla="*/ 3095901 w 4833822"/>
              <a:gd name="connsiteY101" fmla="*/ 4784083 h 5722177"/>
              <a:gd name="connsiteX102" fmla="*/ 2862954 w 4833822"/>
              <a:gd name="connsiteY102" fmla="*/ 4515295 h 5722177"/>
              <a:gd name="connsiteX103" fmla="*/ 2808528 w 4833822"/>
              <a:gd name="connsiteY103" fmla="*/ 4476994 h 5722177"/>
              <a:gd name="connsiteX104" fmla="*/ 1587125 w 4833822"/>
              <a:gd name="connsiteY104" fmla="*/ 4432869 h 5722177"/>
              <a:gd name="connsiteX105" fmla="*/ 798688 w 4833822"/>
              <a:gd name="connsiteY105" fmla="*/ 4640732 h 5722177"/>
              <a:gd name="connsiteX106" fmla="*/ 780768 w 4833822"/>
              <a:gd name="connsiteY106" fmla="*/ 5264310 h 5722177"/>
              <a:gd name="connsiteX107" fmla="*/ 791519 w 4833822"/>
              <a:gd name="connsiteY107" fmla="*/ 5070786 h 5722177"/>
              <a:gd name="connsiteX108" fmla="*/ 709092 w 4833822"/>
              <a:gd name="connsiteY108" fmla="*/ 4708820 h 5722177"/>
              <a:gd name="connsiteX109" fmla="*/ 368634 w 4833822"/>
              <a:gd name="connsiteY109" fmla="*/ 4719571 h 5722177"/>
              <a:gd name="connsiteX110" fmla="*/ 332793 w 4833822"/>
              <a:gd name="connsiteY110" fmla="*/ 4744661 h 5722177"/>
              <a:gd name="connsiteX111" fmla="*/ 368634 w 4833822"/>
              <a:gd name="connsiteY111" fmla="*/ 4758994 h 5722177"/>
              <a:gd name="connsiteX112" fmla="*/ 350714 w 4833822"/>
              <a:gd name="connsiteY112" fmla="*/ 5060034 h 5722177"/>
              <a:gd name="connsiteX113" fmla="*/ 447479 w 4833822"/>
              <a:gd name="connsiteY113" fmla="*/ 5124541 h 5722177"/>
              <a:gd name="connsiteX114" fmla="*/ 486896 w 4833822"/>
              <a:gd name="connsiteY114" fmla="*/ 5024194 h 5722177"/>
              <a:gd name="connsiteX115" fmla="*/ 468981 w 4833822"/>
              <a:gd name="connsiteY115" fmla="*/ 4905927 h 5722177"/>
              <a:gd name="connsiteX116" fmla="*/ 372216 w 4833822"/>
              <a:gd name="connsiteY116" fmla="*/ 5013443 h 5722177"/>
              <a:gd name="connsiteX117" fmla="*/ 382967 w 4833822"/>
              <a:gd name="connsiteY117" fmla="*/ 4862922 h 5722177"/>
              <a:gd name="connsiteX118" fmla="*/ 497647 w 4833822"/>
              <a:gd name="connsiteY118" fmla="*/ 4823500 h 5722177"/>
              <a:gd name="connsiteX119" fmla="*/ 569323 w 4833822"/>
              <a:gd name="connsiteY119" fmla="*/ 4938185 h 5722177"/>
              <a:gd name="connsiteX120" fmla="*/ 580074 w 4833822"/>
              <a:gd name="connsiteY120" fmla="*/ 5149625 h 5722177"/>
              <a:gd name="connsiteX121" fmla="*/ 612332 w 4833822"/>
              <a:gd name="connsiteY121" fmla="*/ 4905927 h 5722177"/>
              <a:gd name="connsiteX122" fmla="*/ 497647 w 4833822"/>
              <a:gd name="connsiteY122" fmla="*/ 4672980 h 5722177"/>
              <a:gd name="connsiteX123" fmla="*/ 730594 w 4833822"/>
              <a:gd name="connsiteY123" fmla="*/ 5077949 h 5722177"/>
              <a:gd name="connsiteX124" fmla="*/ 547826 w 4833822"/>
              <a:gd name="connsiteY124" fmla="*/ 5242808 h 5722177"/>
              <a:gd name="connsiteX125" fmla="*/ 834528 w 4833822"/>
              <a:gd name="connsiteY125" fmla="*/ 5275061 h 5722177"/>
              <a:gd name="connsiteX126" fmla="*/ 1533370 w 4833822"/>
              <a:gd name="connsiteY126" fmla="*/ 4758994 h 5722177"/>
              <a:gd name="connsiteX127" fmla="*/ 1633712 w 4833822"/>
              <a:gd name="connsiteY127" fmla="*/ 4626393 h 5722177"/>
              <a:gd name="connsiteX128" fmla="*/ 1142733 w 4833822"/>
              <a:gd name="connsiteY128" fmla="*/ 4941767 h 5722177"/>
              <a:gd name="connsiteX129" fmla="*/ 1031635 w 4833822"/>
              <a:gd name="connsiteY129" fmla="*/ 4970439 h 5722177"/>
              <a:gd name="connsiteX130" fmla="*/ 1096142 w 4833822"/>
              <a:gd name="connsiteY130" fmla="*/ 4870092 h 5722177"/>
              <a:gd name="connsiteX131" fmla="*/ 1587125 w 4833822"/>
              <a:gd name="connsiteY131" fmla="*/ 4432869 h 5722177"/>
              <a:gd name="connsiteX132" fmla="*/ 3072607 w 4833822"/>
              <a:gd name="connsiteY132" fmla="*/ 4423909 h 5722177"/>
              <a:gd name="connsiteX133" fmla="*/ 2988391 w 4833822"/>
              <a:gd name="connsiteY133" fmla="*/ 4457953 h 5722177"/>
              <a:gd name="connsiteX134" fmla="*/ 3038564 w 4833822"/>
              <a:gd name="connsiteY134" fmla="*/ 4569051 h 5722177"/>
              <a:gd name="connsiteX135" fmla="*/ 3407693 w 4833822"/>
              <a:gd name="connsiteY135" fmla="*/ 4984772 h 5722177"/>
              <a:gd name="connsiteX136" fmla="*/ 3576134 w 4833822"/>
              <a:gd name="connsiteY136" fmla="*/ 5024194 h 5722177"/>
              <a:gd name="connsiteX137" fmla="*/ 4002606 w 4833822"/>
              <a:gd name="connsiteY137" fmla="*/ 5128123 h 5722177"/>
              <a:gd name="connsiteX138" fmla="*/ 4124455 w 4833822"/>
              <a:gd name="connsiteY138" fmla="*/ 5210550 h 5722177"/>
              <a:gd name="connsiteX139" fmla="*/ 3586885 w 4833822"/>
              <a:gd name="connsiteY139" fmla="*/ 4662229 h 5722177"/>
              <a:gd name="connsiteX140" fmla="*/ 3339600 w 4833822"/>
              <a:gd name="connsiteY140" fmla="*/ 4518877 h 5722177"/>
              <a:gd name="connsiteX141" fmla="*/ 3551045 w 4833822"/>
              <a:gd name="connsiteY141" fmla="*/ 4694487 h 5722177"/>
              <a:gd name="connsiteX142" fmla="*/ 3658561 w 4833822"/>
              <a:gd name="connsiteY142" fmla="*/ 4877261 h 5722177"/>
              <a:gd name="connsiteX143" fmla="*/ 3536712 w 4833822"/>
              <a:gd name="connsiteY143" fmla="*/ 4801998 h 5722177"/>
              <a:gd name="connsiteX144" fmla="*/ 3167577 w 4833822"/>
              <a:gd name="connsiteY144" fmla="*/ 4465122 h 5722177"/>
              <a:gd name="connsiteX145" fmla="*/ 3072607 w 4833822"/>
              <a:gd name="connsiteY145" fmla="*/ 4423909 h 5722177"/>
              <a:gd name="connsiteX146" fmla="*/ 1497530 w 4833822"/>
              <a:gd name="connsiteY146" fmla="*/ 4336109 h 5722177"/>
              <a:gd name="connsiteX147" fmla="*/ 644585 w 4833822"/>
              <a:gd name="connsiteY147" fmla="*/ 4461540 h 5722177"/>
              <a:gd name="connsiteX148" fmla="*/ 404469 w 4833822"/>
              <a:gd name="connsiteY148" fmla="*/ 4536797 h 5722177"/>
              <a:gd name="connsiteX149" fmla="*/ 218113 w 4833822"/>
              <a:gd name="connsiteY149" fmla="*/ 4690900 h 5722177"/>
              <a:gd name="connsiteX150" fmla="*/ 347132 w 4833822"/>
              <a:gd name="connsiteY150" fmla="*/ 5210550 h 5722177"/>
              <a:gd name="connsiteX151" fmla="*/ 218113 w 4833822"/>
              <a:gd name="connsiteY151" fmla="*/ 4845002 h 5722177"/>
              <a:gd name="connsiteX152" fmla="*/ 289789 w 4833822"/>
              <a:gd name="connsiteY152" fmla="*/ 4737491 h 5722177"/>
              <a:gd name="connsiteX153" fmla="*/ 271869 w 4833822"/>
              <a:gd name="connsiteY153" fmla="*/ 4723158 h 5722177"/>
              <a:gd name="connsiteX154" fmla="*/ 304127 w 4833822"/>
              <a:gd name="connsiteY154" fmla="*/ 4629975 h 5722177"/>
              <a:gd name="connsiteX155" fmla="*/ 400887 w 4833822"/>
              <a:gd name="connsiteY155" fmla="*/ 4547549 h 5722177"/>
              <a:gd name="connsiteX156" fmla="*/ 404469 w 4833822"/>
              <a:gd name="connsiteY156" fmla="*/ 4540379 h 5722177"/>
              <a:gd name="connsiteX157" fmla="*/ 408056 w 4833822"/>
              <a:gd name="connsiteY157" fmla="*/ 4540379 h 5722177"/>
              <a:gd name="connsiteX158" fmla="*/ 569323 w 4833822"/>
              <a:gd name="connsiteY158" fmla="*/ 4497375 h 5722177"/>
              <a:gd name="connsiteX159" fmla="*/ 777186 w 4833822"/>
              <a:gd name="connsiteY159" fmla="*/ 4608473 h 5722177"/>
              <a:gd name="connsiteX160" fmla="*/ 1250249 w 4833822"/>
              <a:gd name="connsiteY160" fmla="*/ 4440032 h 5722177"/>
              <a:gd name="connsiteX161" fmla="*/ 1497530 w 4833822"/>
              <a:gd name="connsiteY161" fmla="*/ 4336109 h 5722177"/>
              <a:gd name="connsiteX162" fmla="*/ 3393360 w 4833822"/>
              <a:gd name="connsiteY162" fmla="*/ 4295339 h 5722177"/>
              <a:gd name="connsiteX163" fmla="*/ 3271511 w 4833822"/>
              <a:gd name="connsiteY163" fmla="*/ 4332522 h 5722177"/>
              <a:gd name="connsiteX164" fmla="*/ 3486538 w 4833822"/>
              <a:gd name="connsiteY164" fmla="*/ 4461540 h 5722177"/>
              <a:gd name="connsiteX165" fmla="*/ 4092197 w 4833822"/>
              <a:gd name="connsiteY165" fmla="*/ 4794834 h 5722177"/>
              <a:gd name="connsiteX166" fmla="*/ 3873588 w 4833822"/>
              <a:gd name="connsiteY166" fmla="*/ 4794834 h 5722177"/>
              <a:gd name="connsiteX167" fmla="*/ 4002606 w 4833822"/>
              <a:gd name="connsiteY167" fmla="*/ 4923847 h 5722177"/>
              <a:gd name="connsiteX168" fmla="*/ 4106535 w 4833822"/>
              <a:gd name="connsiteY168" fmla="*/ 4895176 h 5722177"/>
              <a:gd name="connsiteX169" fmla="*/ 4325144 w 4833822"/>
              <a:gd name="connsiteY169" fmla="*/ 4569051 h 5722177"/>
              <a:gd name="connsiteX170" fmla="*/ 4038441 w 4833822"/>
              <a:gd name="connsiteY170" fmla="*/ 4479460 h 5722177"/>
              <a:gd name="connsiteX171" fmla="*/ 3624178 w 4833822"/>
              <a:gd name="connsiteY171" fmla="*/ 4465848 h 5722177"/>
              <a:gd name="connsiteX172" fmla="*/ 3486739 w 4833822"/>
              <a:gd name="connsiteY172" fmla="*/ 4440069 h 5722177"/>
              <a:gd name="connsiteX173" fmla="*/ 3486739 w 4833822"/>
              <a:gd name="connsiteY173" fmla="*/ 4444064 h 5722177"/>
              <a:gd name="connsiteX174" fmla="*/ 3485394 w 4833822"/>
              <a:gd name="connsiteY174" fmla="*/ 4441375 h 5722177"/>
              <a:gd name="connsiteX175" fmla="*/ 3486706 w 4833822"/>
              <a:gd name="connsiteY175" fmla="*/ 4440063 h 5722177"/>
              <a:gd name="connsiteX176" fmla="*/ 3486538 w 4833822"/>
              <a:gd name="connsiteY176" fmla="*/ 4440032 h 5722177"/>
              <a:gd name="connsiteX177" fmla="*/ 3543876 w 4833822"/>
              <a:gd name="connsiteY177" fmla="*/ 4379108 h 5722177"/>
              <a:gd name="connsiteX178" fmla="*/ 4518674 w 4833822"/>
              <a:gd name="connsiteY178" fmla="*/ 4526046 h 5722177"/>
              <a:gd name="connsiteX179" fmla="*/ 4328731 w 4833822"/>
              <a:gd name="connsiteY179" fmla="*/ 4723158 h 5722177"/>
              <a:gd name="connsiteX180" fmla="*/ 4457745 w 4833822"/>
              <a:gd name="connsiteY180" fmla="*/ 4651477 h 5722177"/>
              <a:gd name="connsiteX181" fmla="*/ 4579599 w 4833822"/>
              <a:gd name="connsiteY181" fmla="*/ 4644314 h 5722177"/>
              <a:gd name="connsiteX182" fmla="*/ 4500754 w 4833822"/>
              <a:gd name="connsiteY182" fmla="*/ 4723158 h 5722177"/>
              <a:gd name="connsiteX183" fmla="*/ 4314393 w 4833822"/>
              <a:gd name="connsiteY183" fmla="*/ 4956106 h 5722177"/>
              <a:gd name="connsiteX184" fmla="*/ 4346651 w 4833822"/>
              <a:gd name="connsiteY184" fmla="*/ 5020612 h 5722177"/>
              <a:gd name="connsiteX185" fmla="*/ 4403989 w 4833822"/>
              <a:gd name="connsiteY185" fmla="*/ 4970439 h 5722177"/>
              <a:gd name="connsiteX186" fmla="*/ 4482833 w 4833822"/>
              <a:gd name="connsiteY186" fmla="*/ 4780496 h 5722177"/>
              <a:gd name="connsiteX187" fmla="*/ 4590350 w 4833822"/>
              <a:gd name="connsiteY187" fmla="*/ 4758994 h 5722177"/>
              <a:gd name="connsiteX188" fmla="*/ 4608265 w 4833822"/>
              <a:gd name="connsiteY188" fmla="*/ 4841420 h 5722177"/>
              <a:gd name="connsiteX189" fmla="*/ 4608265 w 4833822"/>
              <a:gd name="connsiteY189" fmla="*/ 4845002 h 5722177"/>
              <a:gd name="connsiteX190" fmla="*/ 4421909 w 4833822"/>
              <a:gd name="connsiteY190" fmla="*/ 5056447 h 5722177"/>
              <a:gd name="connsiteX191" fmla="*/ 4608265 w 4833822"/>
              <a:gd name="connsiteY191" fmla="*/ 4845002 h 5722177"/>
              <a:gd name="connsiteX192" fmla="*/ 4611852 w 4833822"/>
              <a:gd name="connsiteY192" fmla="*/ 4841420 h 5722177"/>
              <a:gd name="connsiteX193" fmla="*/ 4611852 w 4833822"/>
              <a:gd name="connsiteY193" fmla="*/ 4837838 h 5722177"/>
              <a:gd name="connsiteX194" fmla="*/ 4694279 w 4833822"/>
              <a:gd name="connsiteY194" fmla="*/ 4823500 h 5722177"/>
              <a:gd name="connsiteX195" fmla="*/ 4651275 w 4833822"/>
              <a:gd name="connsiteY195" fmla="*/ 4647896 h 5722177"/>
              <a:gd name="connsiteX196" fmla="*/ 4572429 w 4833822"/>
              <a:gd name="connsiteY196" fmla="*/ 4529628 h 5722177"/>
              <a:gd name="connsiteX197" fmla="*/ 4583181 w 4833822"/>
              <a:gd name="connsiteY197" fmla="*/ 4436451 h 5722177"/>
              <a:gd name="connsiteX198" fmla="*/ 4436247 w 4833822"/>
              <a:gd name="connsiteY198" fmla="*/ 4389864 h 5722177"/>
              <a:gd name="connsiteX199" fmla="*/ 3504459 w 4833822"/>
              <a:gd name="connsiteY199" fmla="*/ 4303850 h 5722177"/>
              <a:gd name="connsiteX200" fmla="*/ 3393360 w 4833822"/>
              <a:gd name="connsiteY200" fmla="*/ 4295339 h 5722177"/>
              <a:gd name="connsiteX201" fmla="*/ 655337 w 4833822"/>
              <a:gd name="connsiteY201" fmla="*/ 4164081 h 5722177"/>
              <a:gd name="connsiteX202" fmla="*/ 637416 w 4833822"/>
              <a:gd name="connsiteY202" fmla="*/ 4221424 h 5722177"/>
              <a:gd name="connsiteX203" fmla="*/ 863200 w 4833822"/>
              <a:gd name="connsiteY203" fmla="*/ 4325353 h 5722177"/>
              <a:gd name="connsiteX204" fmla="*/ 734181 w 4833822"/>
              <a:gd name="connsiteY204" fmla="*/ 4185588 h 5722177"/>
              <a:gd name="connsiteX205" fmla="*/ 655337 w 4833822"/>
              <a:gd name="connsiteY205" fmla="*/ 4164081 h 5722177"/>
              <a:gd name="connsiteX206" fmla="*/ 465399 w 4833822"/>
              <a:gd name="connsiteY206" fmla="*/ 4124664 h 5722177"/>
              <a:gd name="connsiteX207" fmla="*/ 465399 w 4833822"/>
              <a:gd name="connsiteY207" fmla="*/ 4325353 h 5722177"/>
              <a:gd name="connsiteX208" fmla="*/ 501234 w 4833822"/>
              <a:gd name="connsiteY208" fmla="*/ 4382695 h 5722177"/>
              <a:gd name="connsiteX209" fmla="*/ 554990 w 4833822"/>
              <a:gd name="connsiteY209" fmla="*/ 4328940 h 5722177"/>
              <a:gd name="connsiteX210" fmla="*/ 465399 w 4833822"/>
              <a:gd name="connsiteY210" fmla="*/ 4124664 h 5722177"/>
              <a:gd name="connsiteX211" fmla="*/ 4325169 w 4833822"/>
              <a:gd name="connsiteY211" fmla="*/ 4043767 h 5722177"/>
              <a:gd name="connsiteX212" fmla="*/ 3959602 w 4833822"/>
              <a:gd name="connsiteY212" fmla="*/ 4250095 h 5722177"/>
              <a:gd name="connsiteX213" fmla="*/ 4360985 w 4833822"/>
              <a:gd name="connsiteY213" fmla="*/ 4160499 h 5722177"/>
              <a:gd name="connsiteX214" fmla="*/ 4278558 w 4833822"/>
              <a:gd name="connsiteY214" fmla="*/ 4271597 h 5722177"/>
              <a:gd name="connsiteX215" fmla="*/ 4454163 w 4833822"/>
              <a:gd name="connsiteY215" fmla="*/ 4225006 h 5722177"/>
              <a:gd name="connsiteX216" fmla="*/ 4368153 w 4833822"/>
              <a:gd name="connsiteY216" fmla="*/ 4049401 h 5722177"/>
              <a:gd name="connsiteX217" fmla="*/ 4325169 w 4833822"/>
              <a:gd name="connsiteY217" fmla="*/ 4043767 h 5722177"/>
              <a:gd name="connsiteX218" fmla="*/ 4156709 w 4833822"/>
              <a:gd name="connsiteY218" fmla="*/ 4009979 h 5722177"/>
              <a:gd name="connsiteX219" fmla="*/ 3748157 w 4833822"/>
              <a:gd name="connsiteY219" fmla="*/ 4092405 h 5722177"/>
              <a:gd name="connsiteX220" fmla="*/ 3529543 w 4833822"/>
              <a:gd name="connsiteY220" fmla="*/ 4214254 h 5722177"/>
              <a:gd name="connsiteX221" fmla="*/ 3805494 w 4833822"/>
              <a:gd name="connsiteY221" fmla="*/ 4117495 h 5722177"/>
              <a:gd name="connsiteX222" fmla="*/ 4156709 w 4833822"/>
              <a:gd name="connsiteY222" fmla="*/ 4009979 h 5722177"/>
              <a:gd name="connsiteX223" fmla="*/ 399937 w 4833822"/>
              <a:gd name="connsiteY223" fmla="*/ 3966191 h 5722177"/>
              <a:gd name="connsiteX224" fmla="*/ 210944 w 4833822"/>
              <a:gd name="connsiteY224" fmla="*/ 4045819 h 5722177"/>
              <a:gd name="connsiteX225" fmla="*/ 124936 w 4833822"/>
              <a:gd name="connsiteY225" fmla="*/ 4189170 h 5722177"/>
              <a:gd name="connsiteX226" fmla="*/ 275451 w 4833822"/>
              <a:gd name="connsiteY226" fmla="*/ 4182001 h 5722177"/>
              <a:gd name="connsiteX227" fmla="*/ 304127 w 4833822"/>
              <a:gd name="connsiteY227" fmla="*/ 4199921 h 5722177"/>
              <a:gd name="connsiteX228" fmla="*/ 271869 w 4833822"/>
              <a:gd name="connsiteY228" fmla="*/ 4436451 h 5722177"/>
              <a:gd name="connsiteX229" fmla="*/ 311291 w 4833822"/>
              <a:gd name="connsiteY229" fmla="*/ 4278766 h 5722177"/>
              <a:gd name="connsiteX230" fmla="*/ 243203 w 4833822"/>
              <a:gd name="connsiteY230" fmla="*/ 4070903 h 5722177"/>
              <a:gd name="connsiteX231" fmla="*/ 1214409 w 4833822"/>
              <a:gd name="connsiteY231" fmla="*/ 4049401 h 5722177"/>
              <a:gd name="connsiteX232" fmla="*/ 465399 w 4833822"/>
              <a:gd name="connsiteY232" fmla="*/ 3966974 h 5722177"/>
              <a:gd name="connsiteX233" fmla="*/ 399937 w 4833822"/>
              <a:gd name="connsiteY233" fmla="*/ 3966191 h 5722177"/>
              <a:gd name="connsiteX234" fmla="*/ 2524908 w 4833822"/>
              <a:gd name="connsiteY234" fmla="*/ 2831892 h 5722177"/>
              <a:gd name="connsiteX235" fmla="*/ 2732856 w 4833822"/>
              <a:gd name="connsiteY235" fmla="*/ 3473811 h 5722177"/>
              <a:gd name="connsiteX236" fmla="*/ 2775802 w 4833822"/>
              <a:gd name="connsiteY236" fmla="*/ 3543880 h 5722177"/>
              <a:gd name="connsiteX237" fmla="*/ 2823267 w 4833822"/>
              <a:gd name="connsiteY237" fmla="*/ 3467030 h 5722177"/>
              <a:gd name="connsiteX238" fmla="*/ 2879774 w 4833822"/>
              <a:gd name="connsiteY238" fmla="*/ 3256824 h 5722177"/>
              <a:gd name="connsiteX239" fmla="*/ 2920458 w 4833822"/>
              <a:gd name="connsiteY239" fmla="*/ 3790249 h 5722177"/>
              <a:gd name="connsiteX240" fmla="*/ 3132925 w 4833822"/>
              <a:gd name="connsiteY240" fmla="*/ 3731482 h 5722177"/>
              <a:gd name="connsiteX241" fmla="*/ 2879774 w 4833822"/>
              <a:gd name="connsiteY241" fmla="*/ 4106690 h 5722177"/>
              <a:gd name="connsiteX242" fmla="*/ 2131619 w 4833822"/>
              <a:gd name="connsiteY242" fmla="*/ 4054704 h 5722177"/>
              <a:gd name="connsiteX243" fmla="*/ 1894289 w 4833822"/>
              <a:gd name="connsiteY243" fmla="*/ 3704360 h 5722177"/>
              <a:gd name="connsiteX244" fmla="*/ 2075111 w 4833822"/>
              <a:gd name="connsiteY244" fmla="*/ 3792511 h 5722177"/>
              <a:gd name="connsiteX245" fmla="*/ 2086414 w 4833822"/>
              <a:gd name="connsiteY245" fmla="*/ 3277166 h 5722177"/>
              <a:gd name="connsiteX246" fmla="*/ 2163263 w 4833822"/>
              <a:gd name="connsiteY246" fmla="*/ 3421825 h 5722177"/>
              <a:gd name="connsiteX247" fmla="*/ 2224289 w 4833822"/>
              <a:gd name="connsiteY247" fmla="*/ 3467030 h 5722177"/>
              <a:gd name="connsiteX248" fmla="*/ 2242372 w 4833822"/>
              <a:gd name="connsiteY248" fmla="*/ 3403742 h 5722177"/>
              <a:gd name="connsiteX249" fmla="*/ 2524908 w 4833822"/>
              <a:gd name="connsiteY249" fmla="*/ 2831892 h 5722177"/>
              <a:gd name="connsiteX250" fmla="*/ 2540406 w 4833822"/>
              <a:gd name="connsiteY250" fmla="*/ 2024551 h 5722177"/>
              <a:gd name="connsiteX251" fmla="*/ 2092432 w 4833822"/>
              <a:gd name="connsiteY251" fmla="*/ 2931248 h 5722177"/>
              <a:gd name="connsiteX252" fmla="*/ 2063761 w 4833822"/>
              <a:gd name="connsiteY252" fmla="*/ 3031595 h 5722177"/>
              <a:gd name="connsiteX253" fmla="*/ 1967001 w 4833822"/>
              <a:gd name="connsiteY253" fmla="*/ 2959919 h 5722177"/>
              <a:gd name="connsiteX254" fmla="*/ 1845152 w 4833822"/>
              <a:gd name="connsiteY254" fmla="*/ 2730555 h 5722177"/>
              <a:gd name="connsiteX255" fmla="*/ 1827232 w 4833822"/>
              <a:gd name="connsiteY255" fmla="*/ 3547662 h 5722177"/>
              <a:gd name="connsiteX256" fmla="*/ 1540529 w 4833822"/>
              <a:gd name="connsiteY256" fmla="*/ 3407893 h 5722177"/>
              <a:gd name="connsiteX257" fmla="*/ 1916828 w 4833822"/>
              <a:gd name="connsiteY257" fmla="*/ 3963382 h 5722177"/>
              <a:gd name="connsiteX258" fmla="*/ 3103066 w 4833822"/>
              <a:gd name="connsiteY258" fmla="*/ 4045809 h 5722177"/>
              <a:gd name="connsiteX259" fmla="*/ 3504448 w 4833822"/>
              <a:gd name="connsiteY259" fmla="*/ 3450897 h 5722177"/>
              <a:gd name="connsiteX260" fmla="*/ 3167572 w 4833822"/>
              <a:gd name="connsiteY260" fmla="*/ 3544075 h 5722177"/>
              <a:gd name="connsiteX261" fmla="*/ 3103066 w 4833822"/>
              <a:gd name="connsiteY261" fmla="*/ 2698301 h 5722177"/>
              <a:gd name="connsiteX262" fmla="*/ 3013470 w 4833822"/>
              <a:gd name="connsiteY262" fmla="*/ 3031595 h 5722177"/>
              <a:gd name="connsiteX263" fmla="*/ 2938212 w 4833822"/>
              <a:gd name="connsiteY263" fmla="*/ 3153444 h 5722177"/>
              <a:gd name="connsiteX264" fmla="*/ 2870119 w 4833822"/>
              <a:gd name="connsiteY264" fmla="*/ 3042346 h 5722177"/>
              <a:gd name="connsiteX265" fmla="*/ 2540406 w 4833822"/>
              <a:gd name="connsiteY265" fmla="*/ 2024551 h 5722177"/>
              <a:gd name="connsiteX266" fmla="*/ 357884 w 4833822"/>
              <a:gd name="connsiteY266" fmla="*/ 1952880 h 5722177"/>
              <a:gd name="connsiteX267" fmla="*/ 422396 w 4833822"/>
              <a:gd name="connsiteY267" fmla="*/ 2035307 h 5722177"/>
              <a:gd name="connsiteX268" fmla="*/ 522738 w 4833822"/>
              <a:gd name="connsiteY268" fmla="*/ 2537038 h 5722177"/>
              <a:gd name="connsiteX269" fmla="*/ 490485 w 4833822"/>
              <a:gd name="connsiteY269" fmla="*/ 2676808 h 5722177"/>
              <a:gd name="connsiteX270" fmla="*/ 386555 w 4833822"/>
              <a:gd name="connsiteY270" fmla="*/ 2576461 h 5722177"/>
              <a:gd name="connsiteX271" fmla="*/ 286208 w 4833822"/>
              <a:gd name="connsiteY271" fmla="*/ 2035307 h 5722177"/>
              <a:gd name="connsiteX272" fmla="*/ 357884 w 4833822"/>
              <a:gd name="connsiteY272" fmla="*/ 1952880 h 5722177"/>
              <a:gd name="connsiteX273" fmla="*/ 4036204 w 4833822"/>
              <a:gd name="connsiteY273" fmla="*/ 535489 h 5722177"/>
              <a:gd name="connsiteX274" fmla="*/ 4110123 w 4833822"/>
              <a:gd name="connsiteY274" fmla="*/ 598204 h 5722177"/>
              <a:gd name="connsiteX275" fmla="*/ 4063531 w 4833822"/>
              <a:gd name="connsiteY275" fmla="*/ 1408148 h 5722177"/>
              <a:gd name="connsiteX276" fmla="*/ 3938100 w 4833822"/>
              <a:gd name="connsiteY276" fmla="*/ 1096354 h 5722177"/>
              <a:gd name="connsiteX277" fmla="*/ 3970353 w 4833822"/>
              <a:gd name="connsiteY277" fmla="*/ 601791 h 5722177"/>
              <a:gd name="connsiteX278" fmla="*/ 4036204 w 4833822"/>
              <a:gd name="connsiteY278" fmla="*/ 535489 h 5722177"/>
              <a:gd name="connsiteX279" fmla="*/ 915320 w 4833822"/>
              <a:gd name="connsiteY279" fmla="*/ 277060 h 5722177"/>
              <a:gd name="connsiteX280" fmla="*/ 1020430 w 4833822"/>
              <a:gd name="connsiteY280" fmla="*/ 957822 h 5722177"/>
              <a:gd name="connsiteX281" fmla="*/ 811383 w 4833822"/>
              <a:gd name="connsiteY281" fmla="*/ 918236 h 5722177"/>
              <a:gd name="connsiteX282" fmla="*/ 915320 w 4833822"/>
              <a:gd name="connsiteY282" fmla="*/ 277060 h 5722177"/>
              <a:gd name="connsiteX283" fmla="*/ 2536306 w 4833822"/>
              <a:gd name="connsiteY283" fmla="*/ 211096 h 5722177"/>
              <a:gd name="connsiteX284" fmla="*/ 3047525 w 4833822"/>
              <a:gd name="connsiteY284" fmla="*/ 883805 h 5722177"/>
              <a:gd name="connsiteX285" fmla="*/ 3054443 w 4833822"/>
              <a:gd name="connsiteY285" fmla="*/ 1557607 h 5722177"/>
              <a:gd name="connsiteX286" fmla="*/ 3282263 w 4833822"/>
              <a:gd name="connsiteY286" fmla="*/ 698550 h 5722177"/>
              <a:gd name="connsiteX287" fmla="*/ 3257173 w 4833822"/>
              <a:gd name="connsiteY287" fmla="*/ 558781 h 5722177"/>
              <a:gd name="connsiteX288" fmla="*/ 3278681 w 4833822"/>
              <a:gd name="connsiteY288" fmla="*/ 469185 h 5722177"/>
              <a:gd name="connsiteX289" fmla="*/ 3361107 w 4833822"/>
              <a:gd name="connsiteY289" fmla="*/ 526528 h 5722177"/>
              <a:gd name="connsiteX290" fmla="*/ 3884339 w 4833822"/>
              <a:gd name="connsiteY290" fmla="*/ 1838198 h 5722177"/>
              <a:gd name="connsiteX291" fmla="*/ 3776823 w 4833822"/>
              <a:gd name="connsiteY291" fmla="*/ 2458193 h 5722177"/>
              <a:gd name="connsiteX292" fmla="*/ 4002606 w 4833822"/>
              <a:gd name="connsiteY292" fmla="*/ 2239584 h 5722177"/>
              <a:gd name="connsiteX293" fmla="*/ 4059943 w 4833822"/>
              <a:gd name="connsiteY293" fmla="*/ 2175073 h 5722177"/>
              <a:gd name="connsiteX294" fmla="*/ 4117286 w 4833822"/>
              <a:gd name="connsiteY294" fmla="*/ 2250335 h 5722177"/>
              <a:gd name="connsiteX295" fmla="*/ 4131625 w 4833822"/>
              <a:gd name="connsiteY295" fmla="*/ 3063857 h 5722177"/>
              <a:gd name="connsiteX296" fmla="*/ 3755321 w 4833822"/>
              <a:gd name="connsiteY296" fmla="*/ 3895299 h 5722177"/>
              <a:gd name="connsiteX297" fmla="*/ 3723067 w 4833822"/>
              <a:gd name="connsiteY297" fmla="*/ 3970556 h 5722177"/>
              <a:gd name="connsiteX298" fmla="*/ 4099366 w 4833822"/>
              <a:gd name="connsiteY298" fmla="*/ 3909632 h 5722177"/>
              <a:gd name="connsiteX299" fmla="*/ 4550927 w 4833822"/>
              <a:gd name="connsiteY299" fmla="*/ 4260846 h 5722177"/>
              <a:gd name="connsiteX300" fmla="*/ 4604683 w 4833822"/>
              <a:gd name="connsiteY300" fmla="*/ 4361193 h 5722177"/>
              <a:gd name="connsiteX301" fmla="*/ 4576011 w 4833822"/>
              <a:gd name="connsiteY301" fmla="*/ 5203386 h 5722177"/>
              <a:gd name="connsiteX302" fmla="*/ 4432660 w 4833822"/>
              <a:gd name="connsiteY302" fmla="*/ 5264310 h 5722177"/>
              <a:gd name="connsiteX303" fmla="*/ 3999019 w 4833822"/>
              <a:gd name="connsiteY303" fmla="*/ 5497257 h 5722177"/>
              <a:gd name="connsiteX304" fmla="*/ 3192667 w 4833822"/>
              <a:gd name="connsiteY304" fmla="*/ 5429164 h 5722177"/>
              <a:gd name="connsiteX305" fmla="*/ 2662265 w 4833822"/>
              <a:gd name="connsiteY305" fmla="*/ 4798416 h 5722177"/>
              <a:gd name="connsiteX306" fmla="*/ 2680186 w 4833822"/>
              <a:gd name="connsiteY306" fmla="*/ 5117372 h 5722177"/>
              <a:gd name="connsiteX307" fmla="*/ 2655096 w 4833822"/>
              <a:gd name="connsiteY307" fmla="*/ 5429164 h 5722177"/>
              <a:gd name="connsiteX308" fmla="*/ 2063771 w 4833822"/>
              <a:gd name="connsiteY308" fmla="*/ 5715866 h 5722177"/>
              <a:gd name="connsiteX309" fmla="*/ 1827242 w 4833822"/>
              <a:gd name="connsiteY309" fmla="*/ 5665693 h 5722177"/>
              <a:gd name="connsiteX310" fmla="*/ 1594295 w 4833822"/>
              <a:gd name="connsiteY310" fmla="*/ 5124541 h 5722177"/>
              <a:gd name="connsiteX311" fmla="*/ 1952673 w 4833822"/>
              <a:gd name="connsiteY311" fmla="*/ 4590553 h 5722177"/>
              <a:gd name="connsiteX312" fmla="*/ 2020761 w 4833822"/>
              <a:gd name="connsiteY312" fmla="*/ 4457953 h 5722177"/>
              <a:gd name="connsiteX313" fmla="*/ 1841575 w 4833822"/>
              <a:gd name="connsiteY313" fmla="*/ 4601304 h 5722177"/>
              <a:gd name="connsiteX314" fmla="*/ 884697 w 4833822"/>
              <a:gd name="connsiteY314" fmla="*/ 5346737 h 5722177"/>
              <a:gd name="connsiteX315" fmla="*/ 547826 w 4833822"/>
              <a:gd name="connsiteY315" fmla="*/ 5378990 h 5722177"/>
              <a:gd name="connsiteX316" fmla="*/ 357883 w 4833822"/>
              <a:gd name="connsiteY316" fmla="*/ 5321653 h 5722177"/>
              <a:gd name="connsiteX317" fmla="*/ 89095 w 4833822"/>
              <a:gd name="connsiteY317" fmla="*/ 4895176 h 5722177"/>
              <a:gd name="connsiteX318" fmla="*/ 46091 w 4833822"/>
              <a:gd name="connsiteY318" fmla="*/ 4543967 h 5722177"/>
              <a:gd name="connsiteX319" fmla="*/ 440310 w 4833822"/>
              <a:gd name="connsiteY319" fmla="*/ 3895299 h 5722177"/>
              <a:gd name="connsiteX320" fmla="*/ 1020884 w 4833822"/>
              <a:gd name="connsiteY320" fmla="*/ 3945472 h 5722177"/>
              <a:gd name="connsiteX321" fmla="*/ 798688 w 4833822"/>
              <a:gd name="connsiteY321" fmla="*/ 3773450 h 5722177"/>
              <a:gd name="connsiteX322" fmla="*/ 766435 w 4833822"/>
              <a:gd name="connsiteY322" fmla="*/ 3716107 h 5722177"/>
              <a:gd name="connsiteX323" fmla="*/ 838110 w 4833822"/>
              <a:gd name="connsiteY323" fmla="*/ 3694605 h 5722177"/>
              <a:gd name="connsiteX324" fmla="*/ 1060306 w 4833822"/>
              <a:gd name="connsiteY324" fmla="*/ 3787783 h 5722177"/>
              <a:gd name="connsiteX325" fmla="*/ 777186 w 4833822"/>
              <a:gd name="connsiteY325" fmla="*/ 3289635 h 5722177"/>
              <a:gd name="connsiteX326" fmla="*/ 723430 w 4833822"/>
              <a:gd name="connsiteY326" fmla="*/ 2755652 h 5722177"/>
              <a:gd name="connsiteX327" fmla="*/ 727012 w 4833822"/>
              <a:gd name="connsiteY327" fmla="*/ 2056811 h 5722177"/>
              <a:gd name="connsiteX328" fmla="*/ 762853 w 4833822"/>
              <a:gd name="connsiteY328" fmla="*/ 1924211 h 5722177"/>
              <a:gd name="connsiteX329" fmla="*/ 1017302 w 4833822"/>
              <a:gd name="connsiteY329" fmla="*/ 2225246 h 5722177"/>
              <a:gd name="connsiteX330" fmla="*/ 1139151 w 4833822"/>
              <a:gd name="connsiteY330" fmla="*/ 2264668 h 5722177"/>
              <a:gd name="connsiteX331" fmla="*/ 1110480 w 4833822"/>
              <a:gd name="connsiteY331" fmla="*/ 2153570 h 5722177"/>
              <a:gd name="connsiteX332" fmla="*/ 1135564 w 4833822"/>
              <a:gd name="connsiteY332" fmla="*/ 1264792 h 5722177"/>
              <a:gd name="connsiteX333" fmla="*/ 1493942 w 4833822"/>
              <a:gd name="connsiteY333" fmla="*/ 605372 h 5722177"/>
              <a:gd name="connsiteX334" fmla="*/ 1547703 w 4833822"/>
              <a:gd name="connsiteY334" fmla="*/ 551617 h 5722177"/>
              <a:gd name="connsiteX335" fmla="*/ 1597877 w 4833822"/>
              <a:gd name="connsiteY335" fmla="*/ 644795 h 5722177"/>
              <a:gd name="connsiteX336" fmla="*/ 2070940 w 4833822"/>
              <a:gd name="connsiteY336" fmla="*/ 1418894 h 5722177"/>
              <a:gd name="connsiteX337" fmla="*/ 2035100 w 4833822"/>
              <a:gd name="connsiteY337" fmla="*/ 709756 h 5722177"/>
              <a:gd name="connsiteX338" fmla="*/ 2536306 w 4833822"/>
              <a:gd name="connsiteY338" fmla="*/ 211096 h 5722177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1942288 w 4833822"/>
              <a:gd name="connsiteY336" fmla="*/ 1366141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833822" h="5511081">
                <a:moveTo>
                  <a:pt x="2144854" y="5137432"/>
                </a:moveTo>
                <a:cubicBezTo>
                  <a:pt x="2114840" y="5136536"/>
                  <a:pt x="2083482" y="5142808"/>
                  <a:pt x="2053020" y="5146392"/>
                </a:cubicBezTo>
                <a:cubicBezTo>
                  <a:pt x="2006428" y="5153561"/>
                  <a:pt x="1967006" y="5175063"/>
                  <a:pt x="1959837" y="5221650"/>
                </a:cubicBezTo>
                <a:cubicBezTo>
                  <a:pt x="1949086" y="5278992"/>
                  <a:pt x="1981344" y="5318415"/>
                  <a:pt x="2045851" y="5339917"/>
                </a:cubicBezTo>
                <a:cubicBezTo>
                  <a:pt x="2045851" y="5304076"/>
                  <a:pt x="2038682" y="5275410"/>
                  <a:pt x="2042269" y="5243152"/>
                </a:cubicBezTo>
                <a:cubicBezTo>
                  <a:pt x="2045851" y="5207317"/>
                  <a:pt x="2067353" y="5178645"/>
                  <a:pt x="2106775" y="5178645"/>
                </a:cubicBezTo>
                <a:cubicBezTo>
                  <a:pt x="2174869" y="5182233"/>
                  <a:pt x="2131865" y="5225237"/>
                  <a:pt x="2128277" y="5250321"/>
                </a:cubicBezTo>
                <a:cubicBezTo>
                  <a:pt x="2124696" y="5275410"/>
                  <a:pt x="2139029" y="5293325"/>
                  <a:pt x="2164118" y="5300494"/>
                </a:cubicBezTo>
                <a:cubicBezTo>
                  <a:pt x="2192784" y="5307664"/>
                  <a:pt x="2221455" y="5293325"/>
                  <a:pt x="2232206" y="5264659"/>
                </a:cubicBezTo>
                <a:cubicBezTo>
                  <a:pt x="2242957" y="5232401"/>
                  <a:pt x="2253709" y="5196566"/>
                  <a:pt x="2228624" y="5171476"/>
                </a:cubicBezTo>
                <a:cubicBezTo>
                  <a:pt x="2203538" y="5146392"/>
                  <a:pt x="2174868" y="5138329"/>
                  <a:pt x="2144854" y="5137432"/>
                </a:cubicBezTo>
                <a:close/>
                <a:moveTo>
                  <a:pt x="2508163" y="5106970"/>
                </a:moveTo>
                <a:cubicBezTo>
                  <a:pt x="2529665" y="5228819"/>
                  <a:pt x="2483074" y="5325584"/>
                  <a:pt x="2407811" y="5415180"/>
                </a:cubicBezTo>
                <a:cubicBezTo>
                  <a:pt x="2576251" y="5318415"/>
                  <a:pt x="2604923" y="5232401"/>
                  <a:pt x="2508163" y="5106970"/>
                </a:cubicBezTo>
                <a:close/>
                <a:moveTo>
                  <a:pt x="2215080" y="5022435"/>
                </a:moveTo>
                <a:cubicBezTo>
                  <a:pt x="2201521" y="5023142"/>
                  <a:pt x="2186962" y="5024990"/>
                  <a:pt x="2171282" y="5028125"/>
                </a:cubicBezTo>
                <a:cubicBezTo>
                  <a:pt x="2303882" y="5085468"/>
                  <a:pt x="2375563" y="5160725"/>
                  <a:pt x="2350473" y="5307664"/>
                </a:cubicBezTo>
                <a:cubicBezTo>
                  <a:pt x="2425731" y="5239570"/>
                  <a:pt x="2429318" y="5178645"/>
                  <a:pt x="2393478" y="5124890"/>
                </a:cubicBezTo>
                <a:cubicBezTo>
                  <a:pt x="2361224" y="5076506"/>
                  <a:pt x="2322924" y="5032158"/>
                  <a:pt x="2252871" y="5023590"/>
                </a:cubicBezTo>
                <a:cubicBezTo>
                  <a:pt x="2241196" y="5022162"/>
                  <a:pt x="2228638" y="5021728"/>
                  <a:pt x="2215080" y="5022435"/>
                </a:cubicBezTo>
                <a:close/>
                <a:moveTo>
                  <a:pt x="3767359" y="4903477"/>
                </a:moveTo>
                <a:cubicBezTo>
                  <a:pt x="3822963" y="4896422"/>
                  <a:pt x="3870000" y="4928676"/>
                  <a:pt x="3913003" y="4985120"/>
                </a:cubicBezTo>
                <a:cubicBezTo>
                  <a:pt x="3916590" y="4992289"/>
                  <a:pt x="3923759" y="4999458"/>
                  <a:pt x="3930923" y="5010209"/>
                </a:cubicBezTo>
                <a:cubicBezTo>
                  <a:pt x="3927341" y="5017373"/>
                  <a:pt x="3923759" y="5035294"/>
                  <a:pt x="3923759" y="5035294"/>
                </a:cubicBezTo>
                <a:cubicBezTo>
                  <a:pt x="3841327" y="5024543"/>
                  <a:pt x="3762487" y="4960035"/>
                  <a:pt x="3672890" y="5017373"/>
                </a:cubicBezTo>
                <a:lnTo>
                  <a:pt x="3672890" y="4949284"/>
                </a:lnTo>
                <a:cubicBezTo>
                  <a:pt x="3683641" y="4938528"/>
                  <a:pt x="3697974" y="4931364"/>
                  <a:pt x="3708731" y="4924195"/>
                </a:cubicBezTo>
                <a:cubicBezTo>
                  <a:pt x="3729338" y="4912548"/>
                  <a:pt x="3748824" y="4905829"/>
                  <a:pt x="3767359" y="4903477"/>
                </a:cubicBezTo>
                <a:close/>
                <a:moveTo>
                  <a:pt x="3779366" y="4863666"/>
                </a:moveTo>
                <a:cubicBezTo>
                  <a:pt x="3734324" y="4865346"/>
                  <a:pt x="3685439" y="4877609"/>
                  <a:pt x="3637059" y="4888361"/>
                </a:cubicBezTo>
                <a:cubicBezTo>
                  <a:pt x="3547463" y="4917027"/>
                  <a:pt x="3525961" y="4992290"/>
                  <a:pt x="3497289" y="5071129"/>
                </a:cubicBezTo>
                <a:cubicBezTo>
                  <a:pt x="3551045" y="5067547"/>
                  <a:pt x="3561796" y="4999454"/>
                  <a:pt x="3615557" y="5013792"/>
                </a:cubicBezTo>
                <a:cubicBezTo>
                  <a:pt x="3640641" y="5200147"/>
                  <a:pt x="3640641" y="5196566"/>
                  <a:pt x="3852086" y="5171476"/>
                </a:cubicBezTo>
                <a:cubicBezTo>
                  <a:pt x="3966766" y="5160725"/>
                  <a:pt x="3984686" y="5099801"/>
                  <a:pt x="3952433" y="4999454"/>
                </a:cubicBezTo>
                <a:lnTo>
                  <a:pt x="3945496" y="4982649"/>
                </a:lnTo>
                <a:lnTo>
                  <a:pt x="3938093" y="4982649"/>
                </a:lnTo>
                <a:lnTo>
                  <a:pt x="3927341" y="4982649"/>
                </a:lnTo>
                <a:cubicBezTo>
                  <a:pt x="3923758" y="4981304"/>
                  <a:pt x="3916588" y="4979287"/>
                  <a:pt x="3909418" y="4977942"/>
                </a:cubicBezTo>
                <a:cubicBezTo>
                  <a:pt x="3913000" y="4977942"/>
                  <a:pt x="3916588" y="4978614"/>
                  <a:pt x="3920171" y="4977942"/>
                </a:cubicBezTo>
                <a:lnTo>
                  <a:pt x="3945252" y="4982059"/>
                </a:lnTo>
                <a:lnTo>
                  <a:pt x="3928739" y="4942059"/>
                </a:lnTo>
                <a:cubicBezTo>
                  <a:pt x="3901672" y="4894015"/>
                  <a:pt x="3864965" y="4872681"/>
                  <a:pt x="3822967" y="4865961"/>
                </a:cubicBezTo>
                <a:cubicBezTo>
                  <a:pt x="3808968" y="4863722"/>
                  <a:pt x="3794381" y="4863106"/>
                  <a:pt x="3779366" y="4863666"/>
                </a:cubicBezTo>
                <a:close/>
                <a:moveTo>
                  <a:pt x="4196131" y="4719920"/>
                </a:moveTo>
                <a:cubicBezTo>
                  <a:pt x="4145957" y="4820267"/>
                  <a:pt x="4171042" y="4891943"/>
                  <a:pt x="4235548" y="4949285"/>
                </a:cubicBezTo>
                <a:cubicBezTo>
                  <a:pt x="4296478" y="5003041"/>
                  <a:pt x="4364567" y="5017374"/>
                  <a:pt x="4454163" y="4952867"/>
                </a:cubicBezTo>
                <a:cubicBezTo>
                  <a:pt x="4310811" y="4938529"/>
                  <a:pt x="4253469" y="4834600"/>
                  <a:pt x="4196131" y="4719920"/>
                </a:cubicBezTo>
                <a:close/>
                <a:moveTo>
                  <a:pt x="1174995" y="4404542"/>
                </a:moveTo>
                <a:cubicBezTo>
                  <a:pt x="1207248" y="4415293"/>
                  <a:pt x="1268173" y="4418875"/>
                  <a:pt x="1250253" y="4451134"/>
                </a:cubicBezTo>
                <a:cubicBezTo>
                  <a:pt x="1207248" y="4533561"/>
                  <a:pt x="1114070" y="4540725"/>
                  <a:pt x="1035224" y="4562227"/>
                </a:cubicBezTo>
                <a:cubicBezTo>
                  <a:pt x="1010135" y="4565815"/>
                  <a:pt x="974299" y="4562227"/>
                  <a:pt x="981463" y="4537143"/>
                </a:cubicBezTo>
                <a:cubicBezTo>
                  <a:pt x="1010135" y="4443965"/>
                  <a:pt x="1114070" y="4451134"/>
                  <a:pt x="1174995" y="4404542"/>
                </a:cubicBezTo>
                <a:close/>
                <a:moveTo>
                  <a:pt x="3960412" y="4375267"/>
                </a:moveTo>
                <a:cubicBezTo>
                  <a:pt x="4003548" y="4379417"/>
                  <a:pt x="4047393" y="4398944"/>
                  <a:pt x="4095776" y="4433212"/>
                </a:cubicBezTo>
                <a:cubicBezTo>
                  <a:pt x="4067105" y="4451132"/>
                  <a:pt x="4059936" y="4461882"/>
                  <a:pt x="4052767" y="4461882"/>
                </a:cubicBezTo>
                <a:cubicBezTo>
                  <a:pt x="3981092" y="4461882"/>
                  <a:pt x="3909418" y="4483383"/>
                  <a:pt x="3852081" y="4429631"/>
                </a:cubicBezTo>
                <a:cubicBezTo>
                  <a:pt x="3848494" y="4422462"/>
                  <a:pt x="3852081" y="4397374"/>
                  <a:pt x="3859245" y="4393792"/>
                </a:cubicBezTo>
                <a:cubicBezTo>
                  <a:pt x="3878956" y="4384834"/>
                  <a:pt x="3898219" y="4379011"/>
                  <a:pt x="3917370" y="4376267"/>
                </a:cubicBezTo>
                <a:cubicBezTo>
                  <a:pt x="3931733" y="4374209"/>
                  <a:pt x="3946033" y="4373884"/>
                  <a:pt x="3960412" y="4375267"/>
                </a:cubicBezTo>
                <a:close/>
                <a:moveTo>
                  <a:pt x="2177948" y="4281017"/>
                </a:moveTo>
                <a:cubicBezTo>
                  <a:pt x="2162325" y="4280682"/>
                  <a:pt x="2154261" y="4293449"/>
                  <a:pt x="2146198" y="4304199"/>
                </a:cubicBezTo>
                <a:cubicBezTo>
                  <a:pt x="1988513" y="4533565"/>
                  <a:pt x="1823655" y="4759343"/>
                  <a:pt x="1680303" y="5003041"/>
                </a:cubicBezTo>
                <a:cubicBezTo>
                  <a:pt x="1601458" y="5135641"/>
                  <a:pt x="1637299" y="5239570"/>
                  <a:pt x="1762730" y="5365001"/>
                </a:cubicBezTo>
                <a:cubicBezTo>
                  <a:pt x="1730477" y="5243152"/>
                  <a:pt x="1719726" y="5153561"/>
                  <a:pt x="1802152" y="5085468"/>
                </a:cubicBezTo>
                <a:cubicBezTo>
                  <a:pt x="1891748" y="5031712"/>
                  <a:pt x="1984926" y="4981539"/>
                  <a:pt x="2081691" y="4927778"/>
                </a:cubicBezTo>
                <a:cubicBezTo>
                  <a:pt x="1977757" y="4917027"/>
                  <a:pt x="1913251" y="4970788"/>
                  <a:pt x="1845157" y="5010205"/>
                </a:cubicBezTo>
                <a:cubicBezTo>
                  <a:pt x="1798565" y="5038881"/>
                  <a:pt x="1759148" y="5060378"/>
                  <a:pt x="1744810" y="4981539"/>
                </a:cubicBezTo>
                <a:cubicBezTo>
                  <a:pt x="1830824" y="4891943"/>
                  <a:pt x="1941922" y="4848938"/>
                  <a:pt x="2060189" y="4827436"/>
                </a:cubicBezTo>
                <a:cubicBezTo>
                  <a:pt x="2103188" y="4816685"/>
                  <a:pt x="2160531" y="4823849"/>
                  <a:pt x="2178451" y="4766506"/>
                </a:cubicBezTo>
                <a:cubicBezTo>
                  <a:pt x="2228624" y="4626742"/>
                  <a:pt x="2289549" y="4486973"/>
                  <a:pt x="2293136" y="4300617"/>
                </a:cubicBezTo>
                <a:cubicBezTo>
                  <a:pt x="2182033" y="4454720"/>
                  <a:pt x="2092442" y="4587320"/>
                  <a:pt x="1999259" y="4716338"/>
                </a:cubicBezTo>
                <a:cubicBezTo>
                  <a:pt x="1999259" y="4537146"/>
                  <a:pt x="2139029" y="4433218"/>
                  <a:pt x="2196371" y="4286279"/>
                </a:cubicBezTo>
                <a:cubicBezTo>
                  <a:pt x="2189204" y="4282696"/>
                  <a:pt x="2183156" y="4281129"/>
                  <a:pt x="2177948" y="4281017"/>
                </a:cubicBezTo>
                <a:close/>
                <a:moveTo>
                  <a:pt x="2511745" y="4268364"/>
                </a:moveTo>
                <a:cubicBezTo>
                  <a:pt x="2482179" y="4357060"/>
                  <a:pt x="2478819" y="4429633"/>
                  <a:pt x="2482010" y="4496660"/>
                </a:cubicBezTo>
                <a:lnTo>
                  <a:pt x="2486655" y="4562225"/>
                </a:lnTo>
                <a:lnTo>
                  <a:pt x="2514429" y="4577904"/>
                </a:lnTo>
                <a:cubicBezTo>
                  <a:pt x="2520702" y="4584624"/>
                  <a:pt x="2524285" y="4592689"/>
                  <a:pt x="2526077" y="4601650"/>
                </a:cubicBezTo>
                <a:lnTo>
                  <a:pt x="2486655" y="4562228"/>
                </a:lnTo>
                <a:lnTo>
                  <a:pt x="2486655" y="4562231"/>
                </a:lnTo>
                <a:cubicBezTo>
                  <a:pt x="2440069" y="4641075"/>
                  <a:pt x="2500994" y="4745010"/>
                  <a:pt x="2440069" y="4838187"/>
                </a:cubicBezTo>
                <a:cubicBezTo>
                  <a:pt x="2371975" y="4702000"/>
                  <a:pt x="2425731" y="4562231"/>
                  <a:pt x="2375563" y="4400959"/>
                </a:cubicBezTo>
                <a:cubicBezTo>
                  <a:pt x="2343304" y="4547898"/>
                  <a:pt x="2311051" y="4658996"/>
                  <a:pt x="2296718" y="4770094"/>
                </a:cubicBezTo>
                <a:cubicBezTo>
                  <a:pt x="2285967" y="4856102"/>
                  <a:pt x="2371975" y="4881192"/>
                  <a:pt x="2429318" y="4891943"/>
                </a:cubicBezTo>
                <a:cubicBezTo>
                  <a:pt x="2500994" y="4906276"/>
                  <a:pt x="2490243" y="4838187"/>
                  <a:pt x="2493825" y="4791596"/>
                </a:cubicBezTo>
                <a:cubicBezTo>
                  <a:pt x="2500994" y="4727089"/>
                  <a:pt x="2468741" y="4655414"/>
                  <a:pt x="2529665" y="4601653"/>
                </a:cubicBezTo>
                <a:cubicBezTo>
                  <a:pt x="2576251" y="4497724"/>
                  <a:pt x="2551167" y="4397377"/>
                  <a:pt x="2511745" y="4268364"/>
                </a:cubicBezTo>
                <a:close/>
                <a:moveTo>
                  <a:pt x="2808528" y="4265898"/>
                </a:moveTo>
                <a:cubicBezTo>
                  <a:pt x="2801137" y="4267018"/>
                  <a:pt x="2793074" y="4271051"/>
                  <a:pt x="2784115" y="4279115"/>
                </a:cubicBezTo>
                <a:cubicBezTo>
                  <a:pt x="2755443" y="4304199"/>
                  <a:pt x="2784115" y="4332871"/>
                  <a:pt x="2798448" y="4354373"/>
                </a:cubicBezTo>
                <a:cubicBezTo>
                  <a:pt x="2823537" y="4393795"/>
                  <a:pt x="2852203" y="4433218"/>
                  <a:pt x="2880875" y="4469053"/>
                </a:cubicBezTo>
                <a:cubicBezTo>
                  <a:pt x="2963301" y="4572987"/>
                  <a:pt x="3045733" y="4673329"/>
                  <a:pt x="3142493" y="4798765"/>
                </a:cubicBezTo>
                <a:cubicBezTo>
                  <a:pt x="3020644" y="4759343"/>
                  <a:pt x="2956137" y="4698418"/>
                  <a:pt x="2891625" y="4633906"/>
                </a:cubicBezTo>
                <a:cubicBezTo>
                  <a:pt x="2819950" y="4551479"/>
                  <a:pt x="2751861" y="4472635"/>
                  <a:pt x="2683768" y="4390208"/>
                </a:cubicBezTo>
                <a:cubicBezTo>
                  <a:pt x="2673017" y="4397377"/>
                  <a:pt x="2662265" y="4408128"/>
                  <a:pt x="2651515" y="4415297"/>
                </a:cubicBezTo>
                <a:cubicBezTo>
                  <a:pt x="2705270" y="4508475"/>
                  <a:pt x="2787697" y="4583738"/>
                  <a:pt x="2866541" y="4658996"/>
                </a:cubicBezTo>
                <a:cubicBezTo>
                  <a:pt x="3038564" y="4859690"/>
                  <a:pt x="3189085" y="5078298"/>
                  <a:pt x="3389773" y="5257490"/>
                </a:cubicBezTo>
                <a:cubicBezTo>
                  <a:pt x="3461449" y="5325584"/>
                  <a:pt x="3543876" y="5339917"/>
                  <a:pt x="3637059" y="5300494"/>
                </a:cubicBezTo>
                <a:cubicBezTo>
                  <a:pt x="3450698" y="5232401"/>
                  <a:pt x="3307347" y="5132059"/>
                  <a:pt x="3246422" y="4931365"/>
                </a:cubicBezTo>
                <a:cubicBezTo>
                  <a:pt x="3314516" y="4938529"/>
                  <a:pt x="3346769" y="5042463"/>
                  <a:pt x="3400524" y="4981539"/>
                </a:cubicBezTo>
                <a:cubicBezTo>
                  <a:pt x="3457867" y="4917027"/>
                  <a:pt x="3375440" y="4877610"/>
                  <a:pt x="3336018" y="4834600"/>
                </a:cubicBezTo>
                <a:cubicBezTo>
                  <a:pt x="3257173" y="4745010"/>
                  <a:pt x="3174746" y="4662578"/>
                  <a:pt x="3095901" y="4572987"/>
                </a:cubicBezTo>
                <a:cubicBezTo>
                  <a:pt x="3017057" y="4486973"/>
                  <a:pt x="2941799" y="4393795"/>
                  <a:pt x="2862954" y="4304199"/>
                </a:cubicBezTo>
                <a:cubicBezTo>
                  <a:pt x="2846827" y="4285386"/>
                  <a:pt x="2830701" y="4262538"/>
                  <a:pt x="2808528" y="4265898"/>
                </a:cubicBezTo>
                <a:close/>
                <a:moveTo>
                  <a:pt x="1587125" y="4221773"/>
                </a:moveTo>
                <a:cubicBezTo>
                  <a:pt x="1325507" y="4307781"/>
                  <a:pt x="1063888" y="4383044"/>
                  <a:pt x="798688" y="4429636"/>
                </a:cubicBezTo>
                <a:cubicBezTo>
                  <a:pt x="938457" y="4676916"/>
                  <a:pt x="938457" y="4888361"/>
                  <a:pt x="780768" y="5053214"/>
                </a:cubicBezTo>
                <a:cubicBezTo>
                  <a:pt x="759265" y="4981539"/>
                  <a:pt x="784355" y="4920614"/>
                  <a:pt x="791519" y="4859690"/>
                </a:cubicBezTo>
                <a:cubicBezTo>
                  <a:pt x="809439" y="4727089"/>
                  <a:pt x="809439" y="4601653"/>
                  <a:pt x="709092" y="4497724"/>
                </a:cubicBezTo>
                <a:cubicBezTo>
                  <a:pt x="583661" y="4368706"/>
                  <a:pt x="497647" y="4372293"/>
                  <a:pt x="368634" y="4508475"/>
                </a:cubicBezTo>
                <a:cubicBezTo>
                  <a:pt x="357883" y="4519226"/>
                  <a:pt x="343545" y="4529977"/>
                  <a:pt x="332793" y="4533565"/>
                </a:cubicBezTo>
                <a:cubicBezTo>
                  <a:pt x="343545" y="4537146"/>
                  <a:pt x="354296" y="4540728"/>
                  <a:pt x="368634" y="4547898"/>
                </a:cubicBezTo>
                <a:cubicBezTo>
                  <a:pt x="318460" y="4644663"/>
                  <a:pt x="257536" y="4741422"/>
                  <a:pt x="350714" y="4848938"/>
                </a:cubicBezTo>
                <a:cubicBezTo>
                  <a:pt x="379385" y="4877610"/>
                  <a:pt x="390136" y="4934947"/>
                  <a:pt x="447479" y="4913445"/>
                </a:cubicBezTo>
                <a:cubicBezTo>
                  <a:pt x="490483" y="4895525"/>
                  <a:pt x="486896" y="4848938"/>
                  <a:pt x="486896" y="4813098"/>
                </a:cubicBezTo>
                <a:cubicBezTo>
                  <a:pt x="486896" y="4773676"/>
                  <a:pt x="494065" y="4730671"/>
                  <a:pt x="468981" y="4694831"/>
                </a:cubicBezTo>
                <a:cubicBezTo>
                  <a:pt x="404469" y="4709169"/>
                  <a:pt x="425971" y="4784427"/>
                  <a:pt x="372216" y="4802347"/>
                </a:cubicBezTo>
                <a:cubicBezTo>
                  <a:pt x="322042" y="4748591"/>
                  <a:pt x="347132" y="4698418"/>
                  <a:pt x="382967" y="4651826"/>
                </a:cubicBezTo>
                <a:cubicBezTo>
                  <a:pt x="411638" y="4615991"/>
                  <a:pt x="451061" y="4598071"/>
                  <a:pt x="497647" y="4612404"/>
                </a:cubicBezTo>
                <a:cubicBezTo>
                  <a:pt x="551408" y="4630324"/>
                  <a:pt x="565741" y="4680498"/>
                  <a:pt x="569323" y="4727089"/>
                </a:cubicBezTo>
                <a:cubicBezTo>
                  <a:pt x="576492" y="4791596"/>
                  <a:pt x="576492" y="4856102"/>
                  <a:pt x="580074" y="4938529"/>
                </a:cubicBezTo>
                <a:cubicBezTo>
                  <a:pt x="669670" y="4852520"/>
                  <a:pt x="644585" y="4773676"/>
                  <a:pt x="612332" y="4694831"/>
                </a:cubicBezTo>
                <a:cubicBezTo>
                  <a:pt x="583661" y="4623155"/>
                  <a:pt x="544238" y="4555067"/>
                  <a:pt x="497647" y="4461884"/>
                </a:cubicBezTo>
                <a:cubicBezTo>
                  <a:pt x="666088" y="4569400"/>
                  <a:pt x="759265" y="4737840"/>
                  <a:pt x="730594" y="4866853"/>
                </a:cubicBezTo>
                <a:cubicBezTo>
                  <a:pt x="709092" y="4963618"/>
                  <a:pt x="658918" y="5031712"/>
                  <a:pt x="547826" y="5031712"/>
                </a:cubicBezTo>
                <a:cubicBezTo>
                  <a:pt x="633834" y="5135641"/>
                  <a:pt x="730594" y="5135641"/>
                  <a:pt x="834528" y="5063965"/>
                </a:cubicBezTo>
                <a:cubicBezTo>
                  <a:pt x="1071057" y="4899112"/>
                  <a:pt x="1314756" y="4737840"/>
                  <a:pt x="1533370" y="4547898"/>
                </a:cubicBezTo>
                <a:cubicBezTo>
                  <a:pt x="1569205" y="4515644"/>
                  <a:pt x="1612210" y="4490555"/>
                  <a:pt x="1633712" y="4415297"/>
                </a:cubicBezTo>
                <a:lnTo>
                  <a:pt x="1142733" y="4730671"/>
                </a:lnTo>
                <a:cubicBezTo>
                  <a:pt x="1106893" y="4752173"/>
                  <a:pt x="1060306" y="4802347"/>
                  <a:pt x="1031635" y="4759343"/>
                </a:cubicBezTo>
                <a:cubicBezTo>
                  <a:pt x="992213" y="4705582"/>
                  <a:pt x="1067476" y="4691249"/>
                  <a:pt x="1096142" y="4658996"/>
                </a:cubicBezTo>
                <a:cubicBezTo>
                  <a:pt x="1243080" y="4501311"/>
                  <a:pt x="1533370" y="4497724"/>
                  <a:pt x="1587125" y="4221773"/>
                </a:cubicBezTo>
                <a:close/>
                <a:moveTo>
                  <a:pt x="3072607" y="4212813"/>
                </a:moveTo>
                <a:cubicBezTo>
                  <a:pt x="3041249" y="4212813"/>
                  <a:pt x="3011684" y="4225355"/>
                  <a:pt x="2988391" y="4246857"/>
                </a:cubicBezTo>
                <a:cubicBezTo>
                  <a:pt x="2941799" y="4289866"/>
                  <a:pt x="3009893" y="4325701"/>
                  <a:pt x="3038564" y="4357955"/>
                </a:cubicBezTo>
                <a:cubicBezTo>
                  <a:pt x="3160413" y="4497724"/>
                  <a:pt x="3285844" y="4633906"/>
                  <a:pt x="3407693" y="4773676"/>
                </a:cubicBezTo>
                <a:cubicBezTo>
                  <a:pt x="3457867" y="4827436"/>
                  <a:pt x="3493707" y="4852520"/>
                  <a:pt x="3576134" y="4813098"/>
                </a:cubicBezTo>
                <a:cubicBezTo>
                  <a:pt x="3758908" y="4727089"/>
                  <a:pt x="3870006" y="4762924"/>
                  <a:pt x="4002606" y="4917027"/>
                </a:cubicBezTo>
                <a:cubicBezTo>
                  <a:pt x="4034859" y="4952867"/>
                  <a:pt x="4052780" y="5006623"/>
                  <a:pt x="4124455" y="4999454"/>
                </a:cubicBezTo>
                <a:cubicBezTo>
                  <a:pt x="3995437" y="4770094"/>
                  <a:pt x="3758908" y="4641075"/>
                  <a:pt x="3586885" y="4451133"/>
                </a:cubicBezTo>
                <a:cubicBezTo>
                  <a:pt x="3504459" y="4404546"/>
                  <a:pt x="3450698" y="4311368"/>
                  <a:pt x="3339600" y="4307781"/>
                </a:cubicBezTo>
                <a:cubicBezTo>
                  <a:pt x="3407693" y="4365124"/>
                  <a:pt x="3479369" y="4426048"/>
                  <a:pt x="3551045" y="4483391"/>
                </a:cubicBezTo>
                <a:cubicBezTo>
                  <a:pt x="3579716" y="4544316"/>
                  <a:pt x="3658561" y="4576569"/>
                  <a:pt x="3658561" y="4666165"/>
                </a:cubicBezTo>
                <a:cubicBezTo>
                  <a:pt x="3601218" y="4658996"/>
                  <a:pt x="3568965" y="4623155"/>
                  <a:pt x="3536712" y="4590902"/>
                </a:cubicBezTo>
                <a:cubicBezTo>
                  <a:pt x="3411275" y="4479804"/>
                  <a:pt x="3285844" y="4368706"/>
                  <a:pt x="3167577" y="4254026"/>
                </a:cubicBezTo>
                <a:cubicBezTo>
                  <a:pt x="3137115" y="4225357"/>
                  <a:pt x="3103965" y="4212814"/>
                  <a:pt x="3072607" y="4212813"/>
                </a:cubicBezTo>
                <a:close/>
                <a:moveTo>
                  <a:pt x="1497530" y="4125013"/>
                </a:moveTo>
                <a:cubicBezTo>
                  <a:pt x="1214409" y="4189519"/>
                  <a:pt x="927706" y="4211022"/>
                  <a:pt x="644585" y="4250444"/>
                </a:cubicBezTo>
                <a:cubicBezTo>
                  <a:pt x="558577" y="4264777"/>
                  <a:pt x="472563" y="4261195"/>
                  <a:pt x="404469" y="4325701"/>
                </a:cubicBezTo>
                <a:cubicBezTo>
                  <a:pt x="307709" y="4332871"/>
                  <a:pt x="264700" y="4415297"/>
                  <a:pt x="218113" y="4479804"/>
                </a:cubicBezTo>
                <a:cubicBezTo>
                  <a:pt x="96264" y="4637493"/>
                  <a:pt x="167940" y="4920614"/>
                  <a:pt x="347132" y="4999454"/>
                </a:cubicBezTo>
                <a:cubicBezTo>
                  <a:pt x="246785" y="4895525"/>
                  <a:pt x="182273" y="4780845"/>
                  <a:pt x="218113" y="4633906"/>
                </a:cubicBezTo>
                <a:cubicBezTo>
                  <a:pt x="232452" y="4583738"/>
                  <a:pt x="250367" y="4537146"/>
                  <a:pt x="289789" y="4526395"/>
                </a:cubicBezTo>
                <a:cubicBezTo>
                  <a:pt x="282620" y="4522813"/>
                  <a:pt x="279038" y="4519226"/>
                  <a:pt x="271869" y="4512062"/>
                </a:cubicBezTo>
                <a:cubicBezTo>
                  <a:pt x="239616" y="4476222"/>
                  <a:pt x="286207" y="4447551"/>
                  <a:pt x="304127" y="4418879"/>
                </a:cubicBezTo>
                <a:cubicBezTo>
                  <a:pt x="329212" y="4383044"/>
                  <a:pt x="365047" y="4361542"/>
                  <a:pt x="400887" y="4336453"/>
                </a:cubicBezTo>
                <a:cubicBezTo>
                  <a:pt x="400887" y="4332871"/>
                  <a:pt x="404469" y="4332871"/>
                  <a:pt x="404469" y="4329283"/>
                </a:cubicBezTo>
                <a:lnTo>
                  <a:pt x="408056" y="4329283"/>
                </a:lnTo>
                <a:cubicBezTo>
                  <a:pt x="461812" y="4314950"/>
                  <a:pt x="515567" y="4289866"/>
                  <a:pt x="569323" y="4286279"/>
                </a:cubicBezTo>
                <a:cubicBezTo>
                  <a:pt x="658918" y="4279115"/>
                  <a:pt x="741345" y="4297030"/>
                  <a:pt x="777186" y="4397377"/>
                </a:cubicBezTo>
                <a:cubicBezTo>
                  <a:pt x="913373" y="4286279"/>
                  <a:pt x="1096142" y="4293448"/>
                  <a:pt x="1250249" y="4228936"/>
                </a:cubicBezTo>
                <a:cubicBezTo>
                  <a:pt x="1332676" y="4193101"/>
                  <a:pt x="1429436" y="4196689"/>
                  <a:pt x="1497530" y="4125013"/>
                </a:cubicBezTo>
                <a:close/>
                <a:moveTo>
                  <a:pt x="3393360" y="4084243"/>
                </a:moveTo>
                <a:cubicBezTo>
                  <a:pt x="3354834" y="4084691"/>
                  <a:pt x="3314515" y="4092754"/>
                  <a:pt x="3271511" y="4121426"/>
                </a:cubicBezTo>
                <a:lnTo>
                  <a:pt x="3486538" y="4250444"/>
                </a:lnTo>
                <a:cubicBezTo>
                  <a:pt x="3665730" y="4390208"/>
                  <a:pt x="3866419" y="4490555"/>
                  <a:pt x="4092197" y="4583738"/>
                </a:cubicBezTo>
                <a:cubicBezTo>
                  <a:pt x="4002606" y="4626742"/>
                  <a:pt x="3941682" y="4558649"/>
                  <a:pt x="3873588" y="4583738"/>
                </a:cubicBezTo>
                <a:cubicBezTo>
                  <a:pt x="3895090" y="4648245"/>
                  <a:pt x="3956015" y="4673329"/>
                  <a:pt x="4002606" y="4712751"/>
                </a:cubicBezTo>
                <a:cubicBezTo>
                  <a:pt x="4052780" y="4755755"/>
                  <a:pt x="4085033" y="4748591"/>
                  <a:pt x="4106535" y="4684080"/>
                </a:cubicBezTo>
                <a:cubicBezTo>
                  <a:pt x="4149539" y="4558649"/>
                  <a:pt x="4224803" y="4451133"/>
                  <a:pt x="4325144" y="4357955"/>
                </a:cubicBezTo>
                <a:cubicBezTo>
                  <a:pt x="4239135" y="4279115"/>
                  <a:pt x="4138789" y="4268364"/>
                  <a:pt x="4038441" y="4268364"/>
                </a:cubicBezTo>
                <a:cubicBezTo>
                  <a:pt x="3901361" y="4268364"/>
                  <a:pt x="3762266" y="4272393"/>
                  <a:pt x="3624178" y="4254752"/>
                </a:cubicBezTo>
                <a:lnTo>
                  <a:pt x="3486739" y="4228973"/>
                </a:lnTo>
                <a:lnTo>
                  <a:pt x="3486739" y="4232968"/>
                </a:lnTo>
                <a:cubicBezTo>
                  <a:pt x="3485394" y="4232296"/>
                  <a:pt x="3484721" y="4230951"/>
                  <a:pt x="3485394" y="4230279"/>
                </a:cubicBezTo>
                <a:lnTo>
                  <a:pt x="3486706" y="4228967"/>
                </a:lnTo>
                <a:lnTo>
                  <a:pt x="3486538" y="4228936"/>
                </a:lnTo>
                <a:cubicBezTo>
                  <a:pt x="3432783" y="4142928"/>
                  <a:pt x="3504459" y="4160848"/>
                  <a:pt x="3543876" y="4168012"/>
                </a:cubicBezTo>
                <a:cubicBezTo>
                  <a:pt x="3870006" y="4221773"/>
                  <a:pt x="4203300" y="4196689"/>
                  <a:pt x="4518674" y="4314950"/>
                </a:cubicBezTo>
                <a:cubicBezTo>
                  <a:pt x="4515087" y="4433218"/>
                  <a:pt x="4353815" y="4393795"/>
                  <a:pt x="4328731" y="4512062"/>
                </a:cubicBezTo>
                <a:cubicBezTo>
                  <a:pt x="4378905" y="4483391"/>
                  <a:pt x="4414740" y="4454720"/>
                  <a:pt x="4457745" y="4440381"/>
                </a:cubicBezTo>
                <a:cubicBezTo>
                  <a:pt x="4497172" y="4426048"/>
                  <a:pt x="4550927" y="4372293"/>
                  <a:pt x="4579599" y="4433218"/>
                </a:cubicBezTo>
                <a:cubicBezTo>
                  <a:pt x="4604683" y="4486973"/>
                  <a:pt x="4533007" y="4494142"/>
                  <a:pt x="4500754" y="4512062"/>
                </a:cubicBezTo>
                <a:cubicBezTo>
                  <a:pt x="4407576" y="4565818"/>
                  <a:pt x="4325144" y="4626742"/>
                  <a:pt x="4314393" y="4745010"/>
                </a:cubicBezTo>
                <a:cubicBezTo>
                  <a:pt x="4310811" y="4770094"/>
                  <a:pt x="4303642" y="4805934"/>
                  <a:pt x="4346651" y="4809516"/>
                </a:cubicBezTo>
                <a:cubicBezTo>
                  <a:pt x="4378905" y="4813098"/>
                  <a:pt x="4403989" y="4795178"/>
                  <a:pt x="4403989" y="4759343"/>
                </a:cubicBezTo>
                <a:cubicBezTo>
                  <a:pt x="4403989" y="4684080"/>
                  <a:pt x="4421909" y="4619573"/>
                  <a:pt x="4482833" y="4569400"/>
                </a:cubicBezTo>
                <a:cubicBezTo>
                  <a:pt x="4515087" y="4544316"/>
                  <a:pt x="4550927" y="4537146"/>
                  <a:pt x="4590350" y="4547898"/>
                </a:cubicBezTo>
                <a:cubicBezTo>
                  <a:pt x="4640523" y="4562231"/>
                  <a:pt x="4597513" y="4605240"/>
                  <a:pt x="4608265" y="4630324"/>
                </a:cubicBezTo>
                <a:lnTo>
                  <a:pt x="4608265" y="4633906"/>
                </a:lnTo>
                <a:cubicBezTo>
                  <a:pt x="4525838" y="4687667"/>
                  <a:pt x="4529425" y="4809516"/>
                  <a:pt x="4421909" y="4845351"/>
                </a:cubicBezTo>
                <a:cubicBezTo>
                  <a:pt x="4576011" y="4848938"/>
                  <a:pt x="4593932" y="4741422"/>
                  <a:pt x="4608265" y="4633906"/>
                </a:cubicBezTo>
                <a:lnTo>
                  <a:pt x="4611852" y="4630324"/>
                </a:lnTo>
                <a:lnTo>
                  <a:pt x="4611852" y="4626742"/>
                </a:lnTo>
                <a:cubicBezTo>
                  <a:pt x="4640523" y="4626742"/>
                  <a:pt x="4679941" y="4651826"/>
                  <a:pt x="4694279" y="4612404"/>
                </a:cubicBezTo>
                <a:cubicBezTo>
                  <a:pt x="4715781" y="4551479"/>
                  <a:pt x="4701443" y="4486973"/>
                  <a:pt x="4651275" y="4436800"/>
                </a:cubicBezTo>
                <a:cubicBezTo>
                  <a:pt x="4622603" y="4400959"/>
                  <a:pt x="4554509" y="4386626"/>
                  <a:pt x="4572429" y="4318532"/>
                </a:cubicBezTo>
                <a:cubicBezTo>
                  <a:pt x="4654857" y="4297030"/>
                  <a:pt x="4629767" y="4254026"/>
                  <a:pt x="4583181" y="4225355"/>
                </a:cubicBezTo>
                <a:cubicBezTo>
                  <a:pt x="4540171" y="4196689"/>
                  <a:pt x="4486415" y="4189519"/>
                  <a:pt x="4436247" y="4178768"/>
                </a:cubicBezTo>
                <a:cubicBezTo>
                  <a:pt x="4128037" y="4110675"/>
                  <a:pt x="3816251" y="4117844"/>
                  <a:pt x="3504459" y="4092754"/>
                </a:cubicBezTo>
                <a:cubicBezTo>
                  <a:pt x="3468621" y="4090963"/>
                  <a:pt x="3431886" y="4083796"/>
                  <a:pt x="3393360" y="4084243"/>
                </a:cubicBezTo>
                <a:close/>
                <a:moveTo>
                  <a:pt x="655337" y="3952985"/>
                </a:moveTo>
                <a:cubicBezTo>
                  <a:pt x="623083" y="3956572"/>
                  <a:pt x="637416" y="3988825"/>
                  <a:pt x="637416" y="4010328"/>
                </a:cubicBezTo>
                <a:cubicBezTo>
                  <a:pt x="637416" y="4153679"/>
                  <a:pt x="669670" y="4168012"/>
                  <a:pt x="863200" y="4114257"/>
                </a:cubicBezTo>
                <a:cubicBezTo>
                  <a:pt x="830941" y="4046168"/>
                  <a:pt x="680426" y="4107093"/>
                  <a:pt x="734181" y="3974492"/>
                </a:cubicBezTo>
                <a:cubicBezTo>
                  <a:pt x="709092" y="3967323"/>
                  <a:pt x="680426" y="3949403"/>
                  <a:pt x="655337" y="3952985"/>
                </a:cubicBezTo>
                <a:close/>
                <a:moveTo>
                  <a:pt x="465399" y="3913568"/>
                </a:moveTo>
                <a:cubicBezTo>
                  <a:pt x="476145" y="3985244"/>
                  <a:pt x="479732" y="4049750"/>
                  <a:pt x="465399" y="4114257"/>
                </a:cubicBezTo>
                <a:cubicBezTo>
                  <a:pt x="458230" y="4142928"/>
                  <a:pt x="454643" y="4175181"/>
                  <a:pt x="501234" y="4171599"/>
                </a:cubicBezTo>
                <a:cubicBezTo>
                  <a:pt x="533487" y="4168012"/>
                  <a:pt x="558577" y="4153679"/>
                  <a:pt x="554990" y="4117844"/>
                </a:cubicBezTo>
                <a:cubicBezTo>
                  <a:pt x="547826" y="4046168"/>
                  <a:pt x="558577" y="3963741"/>
                  <a:pt x="465399" y="3913568"/>
                </a:cubicBezTo>
                <a:close/>
                <a:moveTo>
                  <a:pt x="4325169" y="3832671"/>
                </a:moveTo>
                <a:cubicBezTo>
                  <a:pt x="4213602" y="3833994"/>
                  <a:pt x="4031726" y="3932381"/>
                  <a:pt x="3959602" y="4038999"/>
                </a:cubicBezTo>
                <a:cubicBezTo>
                  <a:pt x="4102953" y="3999577"/>
                  <a:pt x="4221215" y="3920732"/>
                  <a:pt x="4360985" y="3949403"/>
                </a:cubicBezTo>
                <a:cubicBezTo>
                  <a:pt x="4360985" y="4010328"/>
                  <a:pt x="4289309" y="3999577"/>
                  <a:pt x="4278558" y="4060501"/>
                </a:cubicBezTo>
                <a:cubicBezTo>
                  <a:pt x="4343065" y="4046168"/>
                  <a:pt x="4429079" y="4125013"/>
                  <a:pt x="4454163" y="4013910"/>
                </a:cubicBezTo>
                <a:cubicBezTo>
                  <a:pt x="4468495" y="3956572"/>
                  <a:pt x="4446993" y="3863389"/>
                  <a:pt x="4368153" y="3838305"/>
                </a:cubicBezTo>
                <a:cubicBezTo>
                  <a:pt x="4355610" y="3834274"/>
                  <a:pt x="4341107" y="3832482"/>
                  <a:pt x="4325169" y="3832671"/>
                </a:cubicBezTo>
                <a:close/>
                <a:moveTo>
                  <a:pt x="4156709" y="3798883"/>
                </a:moveTo>
                <a:cubicBezTo>
                  <a:pt x="4013357" y="3806052"/>
                  <a:pt x="3877170" y="3831136"/>
                  <a:pt x="3748157" y="3881309"/>
                </a:cubicBezTo>
                <a:cubicBezTo>
                  <a:pt x="3665730" y="3899230"/>
                  <a:pt x="3568965" y="3892066"/>
                  <a:pt x="3529543" y="4003158"/>
                </a:cubicBezTo>
                <a:lnTo>
                  <a:pt x="3805494" y="3906399"/>
                </a:lnTo>
                <a:lnTo>
                  <a:pt x="4156709" y="3798883"/>
                </a:lnTo>
                <a:close/>
                <a:moveTo>
                  <a:pt x="399937" y="3755095"/>
                </a:moveTo>
                <a:cubicBezTo>
                  <a:pt x="333916" y="3763496"/>
                  <a:pt x="267392" y="3797093"/>
                  <a:pt x="210944" y="3834723"/>
                </a:cubicBezTo>
                <a:cubicBezTo>
                  <a:pt x="160776" y="3866976"/>
                  <a:pt x="89095" y="3913568"/>
                  <a:pt x="124936" y="3978074"/>
                </a:cubicBezTo>
                <a:cubicBezTo>
                  <a:pt x="157189" y="4042581"/>
                  <a:pt x="221695" y="3978074"/>
                  <a:pt x="275451" y="3970905"/>
                </a:cubicBezTo>
                <a:cubicBezTo>
                  <a:pt x="282620" y="3967323"/>
                  <a:pt x="289789" y="3978074"/>
                  <a:pt x="304127" y="3988825"/>
                </a:cubicBezTo>
                <a:cubicBezTo>
                  <a:pt x="261118" y="4064083"/>
                  <a:pt x="239616" y="4142928"/>
                  <a:pt x="271869" y="4225355"/>
                </a:cubicBezTo>
                <a:cubicBezTo>
                  <a:pt x="293371" y="4171599"/>
                  <a:pt x="279038" y="4092754"/>
                  <a:pt x="311291" y="4067670"/>
                </a:cubicBezTo>
                <a:cubicBezTo>
                  <a:pt x="440310" y="3967323"/>
                  <a:pt x="343545" y="3927901"/>
                  <a:pt x="243203" y="3859807"/>
                </a:cubicBezTo>
                <a:cubicBezTo>
                  <a:pt x="580074" y="3773799"/>
                  <a:pt x="888284" y="4006746"/>
                  <a:pt x="1214409" y="3838305"/>
                </a:cubicBezTo>
                <a:cubicBezTo>
                  <a:pt x="952790" y="3813221"/>
                  <a:pt x="709092" y="3791713"/>
                  <a:pt x="465399" y="3755878"/>
                </a:cubicBezTo>
                <a:cubicBezTo>
                  <a:pt x="443896" y="3752295"/>
                  <a:pt x="421945" y="3752295"/>
                  <a:pt x="399937" y="3755095"/>
                </a:cubicBezTo>
                <a:close/>
                <a:moveTo>
                  <a:pt x="2524908" y="2620796"/>
                </a:moveTo>
                <a:cubicBezTo>
                  <a:pt x="2561073" y="2858125"/>
                  <a:pt x="2651484" y="3059289"/>
                  <a:pt x="2732856" y="3262715"/>
                </a:cubicBezTo>
                <a:cubicBezTo>
                  <a:pt x="2744158" y="3289838"/>
                  <a:pt x="2741895" y="3335043"/>
                  <a:pt x="2775802" y="3332784"/>
                </a:cubicBezTo>
                <a:cubicBezTo>
                  <a:pt x="2814224" y="3330525"/>
                  <a:pt x="2814224" y="3285319"/>
                  <a:pt x="2823267" y="3255934"/>
                </a:cubicBezTo>
                <a:cubicBezTo>
                  <a:pt x="2841350" y="3194905"/>
                  <a:pt x="2857170" y="3131620"/>
                  <a:pt x="2879774" y="3045728"/>
                </a:cubicBezTo>
                <a:cubicBezTo>
                  <a:pt x="2967926" y="3235592"/>
                  <a:pt x="2920458" y="3407374"/>
                  <a:pt x="2920458" y="3579153"/>
                </a:cubicBezTo>
                <a:cubicBezTo>
                  <a:pt x="2988268" y="3576894"/>
                  <a:pt x="3037992" y="3518127"/>
                  <a:pt x="3132925" y="3520386"/>
                </a:cubicBezTo>
                <a:cubicBezTo>
                  <a:pt x="3013132" y="3637923"/>
                  <a:pt x="2995049" y="3802924"/>
                  <a:pt x="2879774" y="3895594"/>
                </a:cubicBezTo>
                <a:cubicBezTo>
                  <a:pt x="2680869" y="4053815"/>
                  <a:pt x="2323743" y="4069635"/>
                  <a:pt x="2131619" y="3843608"/>
                </a:cubicBezTo>
                <a:cubicBezTo>
                  <a:pt x="2038946" y="3737373"/>
                  <a:pt x="1962099" y="3626621"/>
                  <a:pt x="1894289" y="3493264"/>
                </a:cubicBezTo>
                <a:cubicBezTo>
                  <a:pt x="1973398" y="3500044"/>
                  <a:pt x="2000521" y="3570113"/>
                  <a:pt x="2075111" y="3581415"/>
                </a:cubicBezTo>
                <a:cubicBezTo>
                  <a:pt x="2009564" y="3407374"/>
                  <a:pt x="2057029" y="3240111"/>
                  <a:pt x="2086414" y="3066070"/>
                </a:cubicBezTo>
                <a:cubicBezTo>
                  <a:pt x="2111277" y="3115797"/>
                  <a:pt x="2136137" y="3163264"/>
                  <a:pt x="2163263" y="3210729"/>
                </a:cubicBezTo>
                <a:cubicBezTo>
                  <a:pt x="2176825" y="3233330"/>
                  <a:pt x="2192645" y="3262715"/>
                  <a:pt x="2224289" y="3255934"/>
                </a:cubicBezTo>
                <a:cubicBezTo>
                  <a:pt x="2253674" y="3249154"/>
                  <a:pt x="2240113" y="3215251"/>
                  <a:pt x="2242372" y="3192646"/>
                </a:cubicBezTo>
                <a:cubicBezTo>
                  <a:pt x="2253674" y="2968878"/>
                  <a:pt x="2377989" y="2801618"/>
                  <a:pt x="2524908" y="2620796"/>
                </a:cubicBezTo>
                <a:close/>
                <a:moveTo>
                  <a:pt x="2540406" y="1813455"/>
                </a:moveTo>
                <a:cubicBezTo>
                  <a:pt x="2307459" y="2100156"/>
                  <a:pt x="2110353" y="2365356"/>
                  <a:pt x="2092432" y="2720152"/>
                </a:cubicBezTo>
                <a:cubicBezTo>
                  <a:pt x="2088850" y="2755993"/>
                  <a:pt x="2110353" y="2809748"/>
                  <a:pt x="2063761" y="2820499"/>
                </a:cubicBezTo>
                <a:cubicBezTo>
                  <a:pt x="2013587" y="2831250"/>
                  <a:pt x="1988503" y="2784659"/>
                  <a:pt x="1967001" y="2748823"/>
                </a:cubicBezTo>
                <a:cubicBezTo>
                  <a:pt x="1923992" y="2673566"/>
                  <a:pt x="1884575" y="2598303"/>
                  <a:pt x="1845152" y="2519459"/>
                </a:cubicBezTo>
                <a:cubicBezTo>
                  <a:pt x="1798561" y="2795410"/>
                  <a:pt x="1723303" y="3060615"/>
                  <a:pt x="1827232" y="3336566"/>
                </a:cubicBezTo>
                <a:cubicBezTo>
                  <a:pt x="1708965" y="3318646"/>
                  <a:pt x="1665960" y="3207548"/>
                  <a:pt x="1540529" y="3196797"/>
                </a:cubicBezTo>
                <a:cubicBezTo>
                  <a:pt x="1648045" y="3408242"/>
                  <a:pt x="1769889" y="3583846"/>
                  <a:pt x="1916828" y="3752286"/>
                </a:cubicBezTo>
                <a:cubicBezTo>
                  <a:pt x="2221450" y="4110664"/>
                  <a:pt x="2787692" y="4085580"/>
                  <a:pt x="3103066" y="3834713"/>
                </a:cubicBezTo>
                <a:cubicBezTo>
                  <a:pt x="3285839" y="3687780"/>
                  <a:pt x="3314511" y="3426162"/>
                  <a:pt x="3504448" y="3239801"/>
                </a:cubicBezTo>
                <a:cubicBezTo>
                  <a:pt x="3353928" y="3236219"/>
                  <a:pt x="3275088" y="3329397"/>
                  <a:pt x="3167572" y="3332979"/>
                </a:cubicBezTo>
                <a:cubicBezTo>
                  <a:pt x="3167572" y="3060615"/>
                  <a:pt x="3242835" y="2788246"/>
                  <a:pt x="3103066" y="2487205"/>
                </a:cubicBezTo>
                <a:cubicBezTo>
                  <a:pt x="3067225" y="2623393"/>
                  <a:pt x="3042141" y="2723734"/>
                  <a:pt x="3013470" y="2820499"/>
                </a:cubicBezTo>
                <a:cubicBezTo>
                  <a:pt x="2999131" y="2867091"/>
                  <a:pt x="2999131" y="2938766"/>
                  <a:pt x="2938212" y="2942348"/>
                </a:cubicBezTo>
                <a:cubicBezTo>
                  <a:pt x="2884451" y="2945930"/>
                  <a:pt x="2888039" y="2874254"/>
                  <a:pt x="2870119" y="2831250"/>
                </a:cubicBezTo>
                <a:cubicBezTo>
                  <a:pt x="2741100" y="2508707"/>
                  <a:pt x="2597749" y="2189752"/>
                  <a:pt x="2540406" y="1813455"/>
                </a:cubicBezTo>
                <a:close/>
                <a:moveTo>
                  <a:pt x="357884" y="1741784"/>
                </a:moveTo>
                <a:cubicBezTo>
                  <a:pt x="404476" y="1741784"/>
                  <a:pt x="411645" y="1791957"/>
                  <a:pt x="422396" y="1824211"/>
                </a:cubicBezTo>
                <a:cubicBezTo>
                  <a:pt x="479734" y="1989065"/>
                  <a:pt x="504823" y="2157506"/>
                  <a:pt x="522738" y="2325942"/>
                </a:cubicBezTo>
                <a:cubicBezTo>
                  <a:pt x="515574" y="2376116"/>
                  <a:pt x="554997" y="2447792"/>
                  <a:pt x="490485" y="2465712"/>
                </a:cubicBezTo>
                <a:cubicBezTo>
                  <a:pt x="433147" y="2480051"/>
                  <a:pt x="411645" y="2408369"/>
                  <a:pt x="386555" y="2365365"/>
                </a:cubicBezTo>
                <a:cubicBezTo>
                  <a:pt x="286208" y="2196924"/>
                  <a:pt x="164358" y="2035656"/>
                  <a:pt x="286208" y="1824211"/>
                </a:cubicBezTo>
                <a:cubicBezTo>
                  <a:pt x="304128" y="1791957"/>
                  <a:pt x="314879" y="1745365"/>
                  <a:pt x="357884" y="1741784"/>
                </a:cubicBezTo>
                <a:close/>
                <a:moveTo>
                  <a:pt x="4036204" y="324393"/>
                </a:moveTo>
                <a:cubicBezTo>
                  <a:pt x="4059051" y="322600"/>
                  <a:pt x="4083243" y="342310"/>
                  <a:pt x="4110123" y="387108"/>
                </a:cubicBezTo>
                <a:cubicBezTo>
                  <a:pt x="4260639" y="637977"/>
                  <a:pt x="4249888" y="942601"/>
                  <a:pt x="4063531" y="1197052"/>
                </a:cubicBezTo>
                <a:cubicBezTo>
                  <a:pt x="4016939" y="1085953"/>
                  <a:pt x="3977522" y="985606"/>
                  <a:pt x="3938100" y="885258"/>
                </a:cubicBezTo>
                <a:cubicBezTo>
                  <a:pt x="3870005" y="716822"/>
                  <a:pt x="3887926" y="548380"/>
                  <a:pt x="3970353" y="390695"/>
                </a:cubicBezTo>
                <a:cubicBezTo>
                  <a:pt x="3991855" y="349482"/>
                  <a:pt x="4013357" y="326186"/>
                  <a:pt x="4036204" y="324393"/>
                </a:cubicBezTo>
                <a:close/>
                <a:moveTo>
                  <a:pt x="915320" y="65964"/>
                </a:moveTo>
                <a:cubicBezTo>
                  <a:pt x="986997" y="309663"/>
                  <a:pt x="1228297" y="492276"/>
                  <a:pt x="1020430" y="746726"/>
                </a:cubicBezTo>
                <a:cubicBezTo>
                  <a:pt x="963091" y="818402"/>
                  <a:pt x="861562" y="796736"/>
                  <a:pt x="811383" y="707140"/>
                </a:cubicBezTo>
                <a:cubicBezTo>
                  <a:pt x="668028" y="463441"/>
                  <a:pt x="700289" y="273828"/>
                  <a:pt x="915320" y="65964"/>
                </a:cubicBezTo>
                <a:close/>
                <a:moveTo>
                  <a:pt x="2536306" y="0"/>
                </a:moveTo>
                <a:cubicBezTo>
                  <a:pt x="2556598" y="617842"/>
                  <a:pt x="2807776" y="468083"/>
                  <a:pt x="2948561" y="741984"/>
                </a:cubicBezTo>
                <a:cubicBezTo>
                  <a:pt x="3067197" y="953082"/>
                  <a:pt x="3061681" y="1133560"/>
                  <a:pt x="2905997" y="1346511"/>
                </a:cubicBezTo>
                <a:cubicBezTo>
                  <a:pt x="3181589" y="1281802"/>
                  <a:pt x="3318097" y="723983"/>
                  <a:pt x="3282263" y="487454"/>
                </a:cubicBezTo>
                <a:cubicBezTo>
                  <a:pt x="3275093" y="440863"/>
                  <a:pt x="3264342" y="394276"/>
                  <a:pt x="3257173" y="347685"/>
                </a:cubicBezTo>
                <a:cubicBezTo>
                  <a:pt x="3253591" y="315432"/>
                  <a:pt x="3246422" y="272427"/>
                  <a:pt x="3278681" y="258089"/>
                </a:cubicBezTo>
                <a:cubicBezTo>
                  <a:pt x="3328849" y="236592"/>
                  <a:pt x="3343187" y="286760"/>
                  <a:pt x="3361107" y="315432"/>
                </a:cubicBezTo>
                <a:cubicBezTo>
                  <a:pt x="3586885" y="731153"/>
                  <a:pt x="3866419" y="1125372"/>
                  <a:pt x="3884339" y="1627102"/>
                </a:cubicBezTo>
                <a:cubicBezTo>
                  <a:pt x="3891508" y="1834964"/>
                  <a:pt x="3855668" y="2032071"/>
                  <a:pt x="3776823" y="2247097"/>
                </a:cubicBezTo>
                <a:cubicBezTo>
                  <a:pt x="3880757" y="2179009"/>
                  <a:pt x="3952433" y="2114497"/>
                  <a:pt x="4002606" y="2028488"/>
                </a:cubicBezTo>
                <a:cubicBezTo>
                  <a:pt x="4016939" y="2003399"/>
                  <a:pt x="4013357" y="1956814"/>
                  <a:pt x="4059943" y="1963977"/>
                </a:cubicBezTo>
                <a:cubicBezTo>
                  <a:pt x="4095784" y="1971146"/>
                  <a:pt x="4106535" y="2006986"/>
                  <a:pt x="4117286" y="2039239"/>
                </a:cubicBezTo>
                <a:cubicBezTo>
                  <a:pt x="4217633" y="2308022"/>
                  <a:pt x="4217633" y="2580391"/>
                  <a:pt x="4131625" y="2852761"/>
                </a:cubicBezTo>
                <a:cubicBezTo>
                  <a:pt x="4038441" y="3143051"/>
                  <a:pt x="3866419" y="3401082"/>
                  <a:pt x="3755321" y="3684203"/>
                </a:cubicBezTo>
                <a:cubicBezTo>
                  <a:pt x="3748157" y="3705705"/>
                  <a:pt x="3737406" y="3727207"/>
                  <a:pt x="3723067" y="3759460"/>
                </a:cubicBezTo>
                <a:cubicBezTo>
                  <a:pt x="3862837" y="3780962"/>
                  <a:pt x="3977517" y="3723625"/>
                  <a:pt x="4099366" y="3698536"/>
                </a:cubicBezTo>
                <a:cubicBezTo>
                  <a:pt x="4396819" y="3637611"/>
                  <a:pt x="4547340" y="3745127"/>
                  <a:pt x="4550927" y="4049750"/>
                </a:cubicBezTo>
                <a:cubicBezTo>
                  <a:pt x="4550927" y="4099924"/>
                  <a:pt x="4561679" y="4125013"/>
                  <a:pt x="4604683" y="4150097"/>
                </a:cubicBezTo>
                <a:cubicBezTo>
                  <a:pt x="4920057" y="4347204"/>
                  <a:pt x="4909306" y="4802347"/>
                  <a:pt x="4576011" y="4992290"/>
                </a:cubicBezTo>
                <a:cubicBezTo>
                  <a:pt x="4533007" y="5020961"/>
                  <a:pt x="4479252" y="5053214"/>
                  <a:pt x="4432660" y="5053214"/>
                </a:cubicBezTo>
                <a:cubicBezTo>
                  <a:pt x="4246305" y="5053214"/>
                  <a:pt x="4128037" y="5182233"/>
                  <a:pt x="3999019" y="5286161"/>
                </a:cubicBezTo>
                <a:cubicBezTo>
                  <a:pt x="3740988" y="5494019"/>
                  <a:pt x="3411275" y="5472517"/>
                  <a:pt x="3192667" y="5218068"/>
                </a:cubicBezTo>
                <a:cubicBezTo>
                  <a:pt x="3020644" y="5020961"/>
                  <a:pt x="2855790" y="4820267"/>
                  <a:pt x="2662265" y="4587320"/>
                </a:cubicBezTo>
                <a:cubicBezTo>
                  <a:pt x="2669435" y="4723502"/>
                  <a:pt x="2669435" y="4816685"/>
                  <a:pt x="2680186" y="4906276"/>
                </a:cubicBezTo>
                <a:cubicBezTo>
                  <a:pt x="2690937" y="5013792"/>
                  <a:pt x="2676599" y="5114139"/>
                  <a:pt x="2655096" y="5218068"/>
                </a:cubicBezTo>
                <a:cubicBezTo>
                  <a:pt x="2601341" y="5468935"/>
                  <a:pt x="2368394" y="5533442"/>
                  <a:pt x="2063771" y="5504770"/>
                </a:cubicBezTo>
                <a:cubicBezTo>
                  <a:pt x="1984926" y="5497606"/>
                  <a:pt x="1906081" y="5461766"/>
                  <a:pt x="1827242" y="5454597"/>
                </a:cubicBezTo>
                <a:cubicBezTo>
                  <a:pt x="1590707" y="5433095"/>
                  <a:pt x="1450943" y="5114139"/>
                  <a:pt x="1594295" y="4913445"/>
                </a:cubicBezTo>
                <a:cubicBezTo>
                  <a:pt x="1719726" y="4737840"/>
                  <a:pt x="1834406" y="4558649"/>
                  <a:pt x="1952673" y="4379457"/>
                </a:cubicBezTo>
                <a:cubicBezTo>
                  <a:pt x="1977757" y="4340040"/>
                  <a:pt x="2017179" y="4311368"/>
                  <a:pt x="2020761" y="4246857"/>
                </a:cubicBezTo>
                <a:cubicBezTo>
                  <a:pt x="1941922" y="4282697"/>
                  <a:pt x="1891748" y="4336453"/>
                  <a:pt x="1841575" y="4390208"/>
                </a:cubicBezTo>
                <a:cubicBezTo>
                  <a:pt x="1565623" y="4694831"/>
                  <a:pt x="1221578" y="4909863"/>
                  <a:pt x="884697" y="5135641"/>
                </a:cubicBezTo>
                <a:cubicBezTo>
                  <a:pt x="777186" y="5207317"/>
                  <a:pt x="669670" y="5221650"/>
                  <a:pt x="547826" y="5167894"/>
                </a:cubicBezTo>
                <a:cubicBezTo>
                  <a:pt x="490483" y="5139223"/>
                  <a:pt x="422389" y="5124890"/>
                  <a:pt x="357883" y="5110557"/>
                </a:cubicBezTo>
                <a:cubicBezTo>
                  <a:pt x="139269" y="5056796"/>
                  <a:pt x="38922" y="4902694"/>
                  <a:pt x="89095" y="4684080"/>
                </a:cubicBezTo>
                <a:cubicBezTo>
                  <a:pt x="117766" y="4558649"/>
                  <a:pt x="92682" y="4454720"/>
                  <a:pt x="46091" y="4332871"/>
                </a:cubicBezTo>
                <a:cubicBezTo>
                  <a:pt x="-61421" y="4038999"/>
                  <a:pt x="-496" y="3687785"/>
                  <a:pt x="440310" y="3684203"/>
                </a:cubicBezTo>
                <a:cubicBezTo>
                  <a:pt x="630252" y="3684203"/>
                  <a:pt x="816608" y="3727207"/>
                  <a:pt x="1020884" y="3734376"/>
                </a:cubicBezTo>
                <a:cubicBezTo>
                  <a:pt x="949208" y="3677034"/>
                  <a:pt x="873945" y="3619691"/>
                  <a:pt x="798688" y="3562354"/>
                </a:cubicBezTo>
                <a:cubicBezTo>
                  <a:pt x="780768" y="3548015"/>
                  <a:pt x="755684" y="3533682"/>
                  <a:pt x="766435" y="3505011"/>
                </a:cubicBezTo>
                <a:cubicBezTo>
                  <a:pt x="777186" y="3469176"/>
                  <a:pt x="813021" y="3472758"/>
                  <a:pt x="838110" y="3483509"/>
                </a:cubicBezTo>
                <a:cubicBezTo>
                  <a:pt x="902617" y="3508598"/>
                  <a:pt x="967129" y="3537264"/>
                  <a:pt x="1060306" y="3576687"/>
                </a:cubicBezTo>
                <a:cubicBezTo>
                  <a:pt x="938457" y="3404664"/>
                  <a:pt x="841698" y="3250562"/>
                  <a:pt x="777186" y="3078539"/>
                </a:cubicBezTo>
                <a:cubicBezTo>
                  <a:pt x="716261" y="2902934"/>
                  <a:pt x="698341" y="2727330"/>
                  <a:pt x="723430" y="2544556"/>
                </a:cubicBezTo>
                <a:cubicBezTo>
                  <a:pt x="759265" y="2311609"/>
                  <a:pt x="773604" y="2078662"/>
                  <a:pt x="727012" y="1845715"/>
                </a:cubicBezTo>
                <a:cubicBezTo>
                  <a:pt x="716261" y="1802705"/>
                  <a:pt x="701928" y="1752537"/>
                  <a:pt x="762853" y="1713115"/>
                </a:cubicBezTo>
                <a:cubicBezTo>
                  <a:pt x="841698" y="1820626"/>
                  <a:pt x="909786" y="1931723"/>
                  <a:pt x="1017302" y="2014150"/>
                </a:cubicBezTo>
                <a:cubicBezTo>
                  <a:pt x="1053137" y="2039239"/>
                  <a:pt x="1092560" y="2092996"/>
                  <a:pt x="1139151" y="2053572"/>
                </a:cubicBezTo>
                <a:cubicBezTo>
                  <a:pt x="1185737" y="2014150"/>
                  <a:pt x="1124273" y="2056339"/>
                  <a:pt x="1110480" y="1942474"/>
                </a:cubicBezTo>
                <a:cubicBezTo>
                  <a:pt x="1096687" y="1828609"/>
                  <a:pt x="1012275" y="1567385"/>
                  <a:pt x="1056393" y="1370380"/>
                </a:cubicBezTo>
                <a:cubicBezTo>
                  <a:pt x="1100511" y="1173375"/>
                  <a:pt x="1275536" y="1028370"/>
                  <a:pt x="1375186" y="760442"/>
                </a:cubicBezTo>
                <a:cubicBezTo>
                  <a:pt x="1378774" y="735353"/>
                  <a:pt x="1511863" y="531279"/>
                  <a:pt x="1547703" y="538448"/>
                </a:cubicBezTo>
                <a:cubicBezTo>
                  <a:pt x="1594295" y="549199"/>
                  <a:pt x="1610499" y="862988"/>
                  <a:pt x="1617669" y="898829"/>
                </a:cubicBezTo>
                <a:cubicBezTo>
                  <a:pt x="1675006" y="1210616"/>
                  <a:pt x="1796531" y="1314057"/>
                  <a:pt x="1942288" y="1366141"/>
                </a:cubicBezTo>
                <a:cubicBezTo>
                  <a:pt x="1844702" y="1010491"/>
                  <a:pt x="1876718" y="864899"/>
                  <a:pt x="1975721" y="637209"/>
                </a:cubicBezTo>
                <a:cubicBezTo>
                  <a:pt x="2074724" y="409519"/>
                  <a:pt x="2110262" y="282729"/>
                  <a:pt x="25363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8E0C0-406F-4E0A-8FC9-0D27BA4816BC}"/>
              </a:ext>
            </a:extLst>
          </p:cNvPr>
          <p:cNvGrpSpPr/>
          <p:nvPr userDrawn="1"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056128-4F06-41CD-87F4-190B9CEFF52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57FD86-DB90-4753-BCC1-2CC4C857806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ea typeface="Dongle" pitchFamily="2" charset="-127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57E0A-7AB5-459D-A13A-295E453490E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D7D3AF-A3E9-45AC-BE61-72ECECFA6C2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ea typeface="Dongle" pitchFamily="2" charset="-127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1A2E8B-80EA-4AB0-B7B5-705D1A4AE78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ea typeface="Dongle" pitchFamily="2" charset="-127"/>
                </a:endParaRPr>
              </a:p>
            </p:txBody>
          </p:sp>
        </p:grp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FAF8750-79F8-4000-BCB0-EBFC6EDE9CB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ongle" pitchFamily="2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1" name="Graphic 127">
            <a:extLst>
              <a:ext uri="{FF2B5EF4-FFF2-40B4-BE49-F238E27FC236}">
                <a16:creationId xmlns:a16="http://schemas.microsoft.com/office/drawing/2014/main" id="{99BD9E59-393C-4089-95AF-82B72C97A75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94544C-835F-482C-8AA7-40FE715CE28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379ACB-6C66-41A2-AFAF-CE3F3133B02B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F0D025-2EF4-4740-9D3B-FD46A69B10A1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E92F03-82C9-434A-BED2-70C2E3CE175C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D8FC7C-495E-4234-8C79-F47604D18020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8C4425-E7BA-406F-B246-7EA9651C01D7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B6C5121-59E0-4107-86B9-06FB1D92A6D9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0590D-F01E-4C43-85D7-6A3F130E5761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8087A7-2658-4189-914A-AEA18571577E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A51378-11CF-4A9C-AACC-28AA655807F5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CC4648-94EF-4A4E-B02C-7FD36B44785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BE2F1-D87D-4C1A-A4AC-B5060405FD5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417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0E2CD694-E224-4042-BE70-A3B112B05445}"/>
              </a:ext>
            </a:extLst>
          </p:cNvPr>
          <p:cNvGrpSpPr/>
          <p:nvPr userDrawn="1"/>
        </p:nvGrpSpPr>
        <p:grpSpPr>
          <a:xfrm>
            <a:off x="700336" y="2476600"/>
            <a:ext cx="5056030" cy="2797670"/>
            <a:chOff x="395536" y="2564904"/>
            <a:chExt cx="4749925" cy="2628292"/>
          </a:xfrm>
          <a:solidFill>
            <a:schemeClr val="tx1"/>
          </a:solidFill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F595D78B-2FF3-414F-B73D-55DF31A88DA5}"/>
                </a:ext>
              </a:extLst>
            </p:cNvPr>
            <p:cNvGrpSpPr/>
            <p:nvPr userDrawn="1"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  <a:grpFill/>
          </p:grpSpPr>
          <p:sp>
            <p:nvSpPr>
              <p:cNvPr id="7" name="Rounded Rectangle 3">
                <a:extLst>
                  <a:ext uri="{FF2B5EF4-FFF2-40B4-BE49-F238E27FC236}">
                    <a16:creationId xmlns:a16="http://schemas.microsoft.com/office/drawing/2014/main" id="{69C48C98-E3D5-492E-9567-053E52B7B9BA}"/>
                  </a:ext>
                </a:extLst>
              </p:cNvPr>
              <p:cNvSpPr/>
              <p:nvPr userDrawn="1"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ea typeface="Dongle" pitchFamily="2" charset="-127"/>
                </a:endParaRPr>
              </a:p>
            </p:txBody>
          </p:sp>
          <p:sp>
            <p:nvSpPr>
              <p:cNvPr id="8" name="Rectangle 22">
                <a:extLst>
                  <a:ext uri="{FF2B5EF4-FFF2-40B4-BE49-F238E27FC236}">
                    <a16:creationId xmlns:a16="http://schemas.microsoft.com/office/drawing/2014/main" id="{3D9BCD3C-AFCF-4FF3-B2C4-E3BAB3314191}"/>
                  </a:ext>
                </a:extLst>
              </p:cNvPr>
              <p:cNvSpPr/>
              <p:nvPr userDrawn="1"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ea typeface="Dongle" pitchFamily="2" charset="-127"/>
                </a:endParaRPr>
              </a:p>
            </p:txBody>
          </p:sp>
          <p:sp>
            <p:nvSpPr>
              <p:cNvPr id="9" name="Trapezoid 23">
                <a:extLst>
                  <a:ext uri="{FF2B5EF4-FFF2-40B4-BE49-F238E27FC236}">
                    <a16:creationId xmlns:a16="http://schemas.microsoft.com/office/drawing/2014/main" id="{7DB93663-F52F-49EB-AC3D-F30B337B8E3B}"/>
                  </a:ext>
                </a:extLst>
              </p:cNvPr>
              <p:cNvSpPr/>
              <p:nvPr userDrawn="1"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 dirty="0">
                  <a:ea typeface="Dongle" pitchFamily="2" charset="-127"/>
                </a:endParaRPr>
              </a:p>
            </p:txBody>
          </p:sp>
        </p:grp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47F74038-45A3-4552-B7CF-24517B99C0F3}"/>
                </a:ext>
              </a:extLst>
            </p:cNvPr>
            <p:cNvSpPr/>
            <p:nvPr userDrawn="1"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 dirty="0">
                <a:ea typeface="Dongle" pitchFamily="2" charset="-127"/>
              </a:endParaRPr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7601ADD-0FAE-4668-82D8-4345EA4885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6722" y="2602600"/>
            <a:ext cx="3736840" cy="22916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D3BEB-BF03-410F-8AD1-5DCBCFEEB7A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159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40594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ea typeface="Dongle" pitchFamily="2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59414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81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09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0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ongle" pitchFamily="2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7" name="Graphic 127">
            <a:extLst>
              <a:ext uri="{FF2B5EF4-FFF2-40B4-BE49-F238E27FC236}">
                <a16:creationId xmlns:a16="http://schemas.microsoft.com/office/drawing/2014/main" id="{508A5197-5D01-43A6-AECD-DDF69DF5166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47C8A0-2813-4AC7-BCA0-1E18BCA3F03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B5014A-A628-4E46-8049-2D0A3B9E5353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4B3BC-DD82-404B-9358-AEF19CD224D8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AC2182C-058B-48AE-BCE5-AE2BA5D22895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A2C97F-4F63-4EF4-A736-DC8CCFCACE4E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923748-D4B5-4DD8-87CF-199A65724A75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F11BD5-0875-45BB-9AB6-E718C1DF3646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F2CFCD-4C1E-49CC-ADD6-AEE6CECDE55E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83F411-5591-4C24-8DCB-C19DB804D293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FD2785B-C470-4C57-BE82-129569B343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D4D1A1-1DF2-4A4B-AABF-8092BB453F43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67A0D-F1A6-4A07-B540-06E79BF9A30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82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64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80" r:id="rId10"/>
    <p:sldLayoutId id="214748366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5" r:id="rId2"/>
    <p:sldLayoutId id="2147483686" r:id="rId3"/>
    <p:sldLayoutId id="214748368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121.65.47.77:7772/controller" TargetMode="Externa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5">
            <a:extLst>
              <a:ext uri="{FF2B5EF4-FFF2-40B4-BE49-F238E27FC236}">
                <a16:creationId xmlns:a16="http://schemas.microsoft.com/office/drawing/2014/main" id="{425AF6F2-B952-41BE-9530-23B00CEE2E1A}"/>
              </a:ext>
            </a:extLst>
          </p:cNvPr>
          <p:cNvGrpSpPr/>
          <p:nvPr/>
        </p:nvGrpSpPr>
        <p:grpSpPr>
          <a:xfrm>
            <a:off x="1888284" y="1109609"/>
            <a:ext cx="8550976" cy="2926569"/>
            <a:chOff x="1668198" y="1094644"/>
            <a:chExt cx="8855603" cy="303082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4865A75-F91B-48DF-A993-E81246286C2C}"/>
                </a:ext>
              </a:extLst>
            </p:cNvPr>
            <p:cNvSpPr/>
            <p:nvPr/>
          </p:nvSpPr>
          <p:spPr>
            <a:xfrm>
              <a:off x="1667751" y="1095553"/>
              <a:ext cx="8855603" cy="3030827"/>
            </a:xfrm>
            <a:custGeom>
              <a:avLst/>
              <a:gdLst>
                <a:gd name="connsiteX0" fmla="*/ 747525 w 8855603"/>
                <a:gd name="connsiteY0" fmla="*/ 2222103 h 3030827"/>
                <a:gd name="connsiteX1" fmla="*/ 860497 w 8855603"/>
                <a:gd name="connsiteY1" fmla="*/ 2072687 h 3030827"/>
                <a:gd name="connsiteX2" fmla="*/ 928524 w 8855603"/>
                <a:gd name="connsiteY2" fmla="*/ 2003446 h 3030827"/>
                <a:gd name="connsiteX3" fmla="*/ 1178765 w 8855603"/>
                <a:gd name="connsiteY3" fmla="*/ 1867393 h 3030827"/>
                <a:gd name="connsiteX4" fmla="*/ 1244362 w 8855603"/>
                <a:gd name="connsiteY4" fmla="*/ 1824876 h 3030827"/>
                <a:gd name="connsiteX5" fmla="*/ 1532260 w 8855603"/>
                <a:gd name="connsiteY5" fmla="*/ 1467129 h 3030827"/>
                <a:gd name="connsiteX6" fmla="*/ 1602109 w 8855603"/>
                <a:gd name="connsiteY6" fmla="*/ 1434938 h 3030827"/>
                <a:gd name="connsiteX7" fmla="*/ 1695038 w 8855603"/>
                <a:gd name="connsiteY7" fmla="*/ 1397281 h 3030827"/>
                <a:gd name="connsiteX8" fmla="*/ 1786752 w 8855603"/>
                <a:gd name="connsiteY8" fmla="*/ 1304351 h 3030827"/>
                <a:gd name="connsiteX9" fmla="*/ 1857816 w 8855603"/>
                <a:gd name="connsiteY9" fmla="*/ 1289774 h 3030827"/>
                <a:gd name="connsiteX10" fmla="*/ 1951352 w 8855603"/>
                <a:gd name="connsiteY10" fmla="*/ 1326825 h 3030827"/>
                <a:gd name="connsiteX11" fmla="*/ 1990832 w 8855603"/>
                <a:gd name="connsiteY11" fmla="*/ 1319536 h 3030827"/>
                <a:gd name="connsiteX12" fmla="*/ 2629189 w 8855603"/>
                <a:gd name="connsiteY12" fmla="*/ 769857 h 3030827"/>
                <a:gd name="connsiteX13" fmla="*/ 2705111 w 8855603"/>
                <a:gd name="connsiteY13" fmla="*/ 704867 h 3030827"/>
                <a:gd name="connsiteX14" fmla="*/ 2794396 w 8855603"/>
                <a:gd name="connsiteY14" fmla="*/ 712156 h 3030827"/>
                <a:gd name="connsiteX15" fmla="*/ 3156394 w 8855603"/>
                <a:gd name="connsiteY15" fmla="*/ 1163439 h 3030827"/>
                <a:gd name="connsiteX16" fmla="*/ 3174616 w 8855603"/>
                <a:gd name="connsiteY16" fmla="*/ 1185912 h 3030827"/>
                <a:gd name="connsiteX17" fmla="*/ 3194052 w 8855603"/>
                <a:gd name="connsiteY17" fmla="*/ 1165869 h 3030827"/>
                <a:gd name="connsiteX18" fmla="*/ 4208377 w 8855603"/>
                <a:gd name="connsiteY18" fmla="*/ 35534 h 3030827"/>
                <a:gd name="connsiteX19" fmla="*/ 4222347 w 8855603"/>
                <a:gd name="connsiteY19" fmla="*/ 20350 h 3030827"/>
                <a:gd name="connsiteX20" fmla="*/ 4300092 w 8855603"/>
                <a:gd name="connsiteY20" fmla="*/ 21564 h 3030827"/>
                <a:gd name="connsiteX21" fmla="*/ 4564909 w 8855603"/>
                <a:gd name="connsiteY21" fmla="*/ 326469 h 3030827"/>
                <a:gd name="connsiteX22" fmla="*/ 5040488 w 8855603"/>
                <a:gd name="connsiteY22" fmla="*/ 874326 h 3030827"/>
                <a:gd name="connsiteX23" fmla="*/ 5078146 w 8855603"/>
                <a:gd name="connsiteY23" fmla="*/ 889511 h 3030827"/>
                <a:gd name="connsiteX24" fmla="*/ 5124306 w 8855603"/>
                <a:gd name="connsiteY24" fmla="*/ 884044 h 3030827"/>
                <a:gd name="connsiteX25" fmla="*/ 5190511 w 8855603"/>
                <a:gd name="connsiteY25" fmla="*/ 915021 h 3030827"/>
                <a:gd name="connsiteX26" fmla="*/ 5777848 w 8855603"/>
                <a:gd name="connsiteY26" fmla="*/ 1776893 h 3030827"/>
                <a:gd name="connsiteX27" fmla="*/ 5801535 w 8855603"/>
                <a:gd name="connsiteY27" fmla="*/ 1810299 h 3030827"/>
                <a:gd name="connsiteX28" fmla="*/ 5814898 w 8855603"/>
                <a:gd name="connsiteY28" fmla="*/ 1786004 h 3030827"/>
                <a:gd name="connsiteX29" fmla="*/ 5951558 w 8855603"/>
                <a:gd name="connsiteY29" fmla="*/ 1632944 h 3030827"/>
                <a:gd name="connsiteX30" fmla="*/ 6006830 w 8855603"/>
                <a:gd name="connsiteY30" fmla="*/ 1609864 h 3030827"/>
                <a:gd name="connsiteX31" fmla="*/ 6074249 w 8855603"/>
                <a:gd name="connsiteY31" fmla="*/ 1616545 h 3030827"/>
                <a:gd name="connsiteX32" fmla="*/ 6129521 w 8855603"/>
                <a:gd name="connsiteY32" fmla="*/ 1597109 h 3030827"/>
                <a:gd name="connsiteX33" fmla="*/ 6317201 w 8855603"/>
                <a:gd name="connsiteY33" fmla="*/ 1408821 h 3030827"/>
                <a:gd name="connsiteX34" fmla="*/ 6399198 w 8855603"/>
                <a:gd name="connsiteY34" fmla="*/ 1405177 h 3030827"/>
                <a:gd name="connsiteX35" fmla="*/ 6957380 w 8855603"/>
                <a:gd name="connsiteY35" fmla="*/ 1880148 h 3030827"/>
                <a:gd name="connsiteX36" fmla="*/ 7003541 w 8855603"/>
                <a:gd name="connsiteY36" fmla="*/ 1896547 h 3030827"/>
                <a:gd name="connsiteX37" fmla="*/ 7101936 w 8855603"/>
                <a:gd name="connsiteY37" fmla="*/ 1895940 h 3030827"/>
                <a:gd name="connsiteX38" fmla="*/ 7154171 w 8855603"/>
                <a:gd name="connsiteY38" fmla="*/ 1917198 h 3030827"/>
                <a:gd name="connsiteX39" fmla="*/ 7234345 w 8855603"/>
                <a:gd name="connsiteY39" fmla="*/ 1994943 h 3030827"/>
                <a:gd name="connsiteX40" fmla="*/ 7371006 w 8855603"/>
                <a:gd name="connsiteY40" fmla="*/ 2138285 h 3030827"/>
                <a:gd name="connsiteX41" fmla="*/ 7619424 w 8855603"/>
                <a:gd name="connsiteY41" fmla="*/ 1985225 h 3030827"/>
                <a:gd name="connsiteX42" fmla="*/ 7691703 w 8855603"/>
                <a:gd name="connsiteY42" fmla="*/ 1989476 h 3030827"/>
                <a:gd name="connsiteX43" fmla="*/ 8048235 w 8855603"/>
                <a:gd name="connsiteY43" fmla="*/ 2268871 h 3030827"/>
                <a:gd name="connsiteX44" fmla="*/ 8086500 w 8855603"/>
                <a:gd name="connsiteY44" fmla="*/ 2290130 h 3030827"/>
                <a:gd name="connsiteX45" fmla="*/ 8246848 w 8855603"/>
                <a:gd name="connsiteY45" fmla="*/ 2347223 h 3030827"/>
                <a:gd name="connsiteX46" fmla="*/ 8286327 w 8855603"/>
                <a:gd name="connsiteY46" fmla="*/ 2373948 h 3030827"/>
                <a:gd name="connsiteX47" fmla="*/ 8839651 w 8855603"/>
                <a:gd name="connsiteY47" fmla="*/ 2948530 h 3030827"/>
                <a:gd name="connsiteX48" fmla="*/ 8851799 w 8855603"/>
                <a:gd name="connsiteY48" fmla="*/ 3005623 h 3030827"/>
                <a:gd name="connsiteX49" fmla="*/ 8800779 w 8855603"/>
                <a:gd name="connsiteY49" fmla="*/ 3031133 h 3030827"/>
                <a:gd name="connsiteX50" fmla="*/ 8781950 w 8855603"/>
                <a:gd name="connsiteY50" fmla="*/ 3031133 h 3030827"/>
                <a:gd name="connsiteX51" fmla="*/ 73333 w 8855603"/>
                <a:gd name="connsiteY51" fmla="*/ 3031133 h 3030827"/>
                <a:gd name="connsiteX52" fmla="*/ 5306 w 8855603"/>
                <a:gd name="connsiteY52" fmla="*/ 3006231 h 3030827"/>
                <a:gd name="connsiteX53" fmla="*/ 26564 w 8855603"/>
                <a:gd name="connsiteY53" fmla="*/ 2935775 h 3030827"/>
                <a:gd name="connsiteX54" fmla="*/ 624227 w 8855603"/>
                <a:gd name="connsiteY54" fmla="*/ 2171690 h 3030827"/>
                <a:gd name="connsiteX55" fmla="*/ 718370 w 8855603"/>
                <a:gd name="connsiteY55" fmla="*/ 2177157 h 3030827"/>
                <a:gd name="connsiteX56" fmla="*/ 747525 w 8855603"/>
                <a:gd name="connsiteY56" fmla="*/ 2222103 h 3030827"/>
                <a:gd name="connsiteX57" fmla="*/ 747525 w 8855603"/>
                <a:gd name="connsiteY57" fmla="*/ 2222103 h 3030827"/>
                <a:gd name="connsiteX58" fmla="*/ 5302876 w 8855603"/>
                <a:gd name="connsiteY58" fmla="*/ 2916946 h 3030827"/>
                <a:gd name="connsiteX59" fmla="*/ 5526392 w 8855603"/>
                <a:gd name="connsiteY59" fmla="*/ 2875644 h 3030827"/>
                <a:gd name="connsiteX60" fmla="*/ 5457151 w 8855603"/>
                <a:gd name="connsiteY60" fmla="*/ 2879288 h 3030827"/>
                <a:gd name="connsiteX61" fmla="*/ 5536718 w 8855603"/>
                <a:gd name="connsiteY61" fmla="*/ 2801544 h 3030827"/>
                <a:gd name="connsiteX62" fmla="*/ 5514245 w 8855603"/>
                <a:gd name="connsiteY62" fmla="*/ 2797899 h 3030827"/>
                <a:gd name="connsiteX63" fmla="*/ 5562228 w 8855603"/>
                <a:gd name="connsiteY63" fmla="*/ 2726836 h 3030827"/>
                <a:gd name="connsiteX64" fmla="*/ 5532466 w 8855603"/>
                <a:gd name="connsiteY64" fmla="*/ 2720762 h 3030827"/>
                <a:gd name="connsiteX65" fmla="*/ 5601100 w 8855603"/>
                <a:gd name="connsiteY65" fmla="*/ 2630870 h 3030827"/>
                <a:gd name="connsiteX66" fmla="*/ 5557369 w 8855603"/>
                <a:gd name="connsiteY66" fmla="*/ 2635121 h 3030827"/>
                <a:gd name="connsiteX67" fmla="*/ 5607781 w 8855603"/>
                <a:gd name="connsiteY67" fmla="*/ 2567702 h 3030827"/>
                <a:gd name="connsiteX68" fmla="*/ 5556761 w 8855603"/>
                <a:gd name="connsiteY68" fmla="*/ 2576205 h 3030827"/>
                <a:gd name="connsiteX69" fmla="*/ 5616892 w 8855603"/>
                <a:gd name="connsiteY69" fmla="*/ 2506357 h 3030827"/>
                <a:gd name="connsiteX70" fmla="*/ 5607781 w 8855603"/>
                <a:gd name="connsiteY70" fmla="*/ 2500890 h 3030827"/>
                <a:gd name="connsiteX71" fmla="*/ 5604137 w 8855603"/>
                <a:gd name="connsiteY71" fmla="*/ 2497246 h 3030827"/>
                <a:gd name="connsiteX72" fmla="*/ 5643009 w 8855603"/>
                <a:gd name="connsiteY72" fmla="*/ 2435293 h 3030827"/>
                <a:gd name="connsiteX73" fmla="*/ 5612640 w 8855603"/>
                <a:gd name="connsiteY73" fmla="*/ 2444404 h 3030827"/>
                <a:gd name="connsiteX74" fmla="*/ 5686741 w 8855603"/>
                <a:gd name="connsiteY74" fmla="*/ 2313817 h 3030827"/>
                <a:gd name="connsiteX75" fmla="*/ 5766915 w 8855603"/>
                <a:gd name="connsiteY75" fmla="*/ 2427397 h 3030827"/>
                <a:gd name="connsiteX76" fmla="*/ 5762056 w 8855603"/>
                <a:gd name="connsiteY76" fmla="*/ 2432864 h 3030827"/>
                <a:gd name="connsiteX77" fmla="*/ 5810039 w 8855603"/>
                <a:gd name="connsiteY77" fmla="*/ 2476595 h 3030827"/>
                <a:gd name="connsiteX78" fmla="*/ 5772381 w 8855603"/>
                <a:gd name="connsiteY78" fmla="*/ 2471736 h 3030827"/>
                <a:gd name="connsiteX79" fmla="*/ 5827045 w 8855603"/>
                <a:gd name="connsiteY79" fmla="*/ 2534904 h 3030827"/>
                <a:gd name="connsiteX80" fmla="*/ 5800928 w 8855603"/>
                <a:gd name="connsiteY80" fmla="*/ 2537941 h 3030827"/>
                <a:gd name="connsiteX81" fmla="*/ 5856807 w 8855603"/>
                <a:gd name="connsiteY81" fmla="*/ 2602930 h 3030827"/>
                <a:gd name="connsiteX82" fmla="*/ 5802143 w 8855603"/>
                <a:gd name="connsiteY82" fmla="*/ 2590783 h 3030827"/>
                <a:gd name="connsiteX83" fmla="*/ 5847089 w 8855603"/>
                <a:gd name="connsiteY83" fmla="*/ 2652128 h 3030827"/>
                <a:gd name="connsiteX84" fmla="*/ 5819757 w 8855603"/>
                <a:gd name="connsiteY84" fmla="*/ 2656380 h 3030827"/>
                <a:gd name="connsiteX85" fmla="*/ 5867740 w 8855603"/>
                <a:gd name="connsiteY85" fmla="*/ 2718333 h 3030827"/>
                <a:gd name="connsiteX86" fmla="*/ 5833727 w 8855603"/>
                <a:gd name="connsiteY86" fmla="*/ 2721369 h 3030827"/>
                <a:gd name="connsiteX87" fmla="*/ 5884139 w 8855603"/>
                <a:gd name="connsiteY87" fmla="*/ 2774211 h 3030827"/>
                <a:gd name="connsiteX88" fmla="*/ 5931515 w 8855603"/>
                <a:gd name="connsiteY88" fmla="*/ 2714688 h 3030827"/>
                <a:gd name="connsiteX89" fmla="*/ 5900539 w 8855603"/>
                <a:gd name="connsiteY89" fmla="*/ 2711651 h 3030827"/>
                <a:gd name="connsiteX90" fmla="*/ 5950343 w 8855603"/>
                <a:gd name="connsiteY90" fmla="*/ 2644840 h 3030827"/>
                <a:gd name="connsiteX91" fmla="*/ 5932122 w 8855603"/>
                <a:gd name="connsiteY91" fmla="*/ 2607182 h 3030827"/>
                <a:gd name="connsiteX92" fmla="*/ 5927263 w 8855603"/>
                <a:gd name="connsiteY92" fmla="*/ 2605360 h 3030827"/>
                <a:gd name="connsiteX93" fmla="*/ 6018978 w 8855603"/>
                <a:gd name="connsiteY93" fmla="*/ 2487528 h 3030827"/>
                <a:gd name="connsiteX94" fmla="*/ 6014118 w 8855603"/>
                <a:gd name="connsiteY94" fmla="*/ 2483276 h 3030827"/>
                <a:gd name="connsiteX95" fmla="*/ 5962491 w 8855603"/>
                <a:gd name="connsiteY95" fmla="*/ 2487528 h 3030827"/>
                <a:gd name="connsiteX96" fmla="*/ 6028088 w 8855603"/>
                <a:gd name="connsiteY96" fmla="*/ 2401887 h 3030827"/>
                <a:gd name="connsiteX97" fmla="*/ 6023837 w 8855603"/>
                <a:gd name="connsiteY97" fmla="*/ 2397028 h 3030827"/>
                <a:gd name="connsiteX98" fmla="*/ 5961277 w 8855603"/>
                <a:gd name="connsiteY98" fmla="*/ 2407354 h 3030827"/>
                <a:gd name="connsiteX99" fmla="*/ 6045702 w 8855603"/>
                <a:gd name="connsiteY99" fmla="*/ 2310173 h 3030827"/>
                <a:gd name="connsiteX100" fmla="*/ 6025051 w 8855603"/>
                <a:gd name="connsiteY100" fmla="*/ 2300455 h 3030827"/>
                <a:gd name="connsiteX101" fmla="*/ 6076679 w 8855603"/>
                <a:gd name="connsiteY101" fmla="*/ 2219673 h 3030827"/>
                <a:gd name="connsiteX102" fmla="*/ 6071819 w 8855603"/>
                <a:gd name="connsiteY102" fmla="*/ 2216637 h 3030827"/>
                <a:gd name="connsiteX103" fmla="*/ 6031125 w 8855603"/>
                <a:gd name="connsiteY103" fmla="*/ 2228784 h 3030827"/>
                <a:gd name="connsiteX104" fmla="*/ 6133772 w 8855603"/>
                <a:gd name="connsiteY104" fmla="*/ 2059325 h 3030827"/>
                <a:gd name="connsiteX105" fmla="*/ 6147742 w 8855603"/>
                <a:gd name="connsiteY105" fmla="*/ 2036244 h 3030827"/>
                <a:gd name="connsiteX106" fmla="*/ 6258286 w 8855603"/>
                <a:gd name="connsiteY106" fmla="*/ 2201452 h 3030827"/>
                <a:gd name="connsiteX107" fmla="*/ 6238849 w 8855603"/>
                <a:gd name="connsiteY107" fmla="*/ 2208740 h 3030827"/>
                <a:gd name="connsiteX108" fmla="*/ 6310520 w 8855603"/>
                <a:gd name="connsiteY108" fmla="*/ 2273123 h 3030827"/>
                <a:gd name="connsiteX109" fmla="*/ 6264967 w 8855603"/>
                <a:gd name="connsiteY109" fmla="*/ 2264620 h 3030827"/>
                <a:gd name="connsiteX110" fmla="*/ 6261930 w 8855603"/>
                <a:gd name="connsiteY110" fmla="*/ 2269478 h 3030827"/>
                <a:gd name="connsiteX111" fmla="*/ 6334208 w 8855603"/>
                <a:gd name="connsiteY111" fmla="*/ 2352082 h 3030827"/>
                <a:gd name="connsiteX112" fmla="*/ 6294120 w 8855603"/>
                <a:gd name="connsiteY112" fmla="*/ 2352082 h 3030827"/>
                <a:gd name="connsiteX113" fmla="*/ 6374295 w 8855603"/>
                <a:gd name="connsiteY113" fmla="*/ 2445012 h 3030827"/>
                <a:gd name="connsiteX114" fmla="*/ 6304446 w 8855603"/>
                <a:gd name="connsiteY114" fmla="*/ 2429220 h 3030827"/>
                <a:gd name="connsiteX115" fmla="*/ 6301409 w 8855603"/>
                <a:gd name="connsiteY115" fmla="*/ 2433471 h 3030827"/>
                <a:gd name="connsiteX116" fmla="*/ 6359718 w 8855603"/>
                <a:gd name="connsiteY116" fmla="*/ 2513645 h 3030827"/>
                <a:gd name="connsiteX117" fmla="*/ 6320238 w 8855603"/>
                <a:gd name="connsiteY117" fmla="*/ 2517290 h 3030827"/>
                <a:gd name="connsiteX118" fmla="*/ 6388264 w 8855603"/>
                <a:gd name="connsiteY118" fmla="*/ 2604145 h 3030827"/>
                <a:gd name="connsiteX119" fmla="*/ 6345141 w 8855603"/>
                <a:gd name="connsiteY119" fmla="*/ 2607182 h 3030827"/>
                <a:gd name="connsiteX120" fmla="*/ 6339674 w 8855603"/>
                <a:gd name="connsiteY120" fmla="*/ 2614471 h 3030827"/>
                <a:gd name="connsiteX121" fmla="*/ 6440500 w 8855603"/>
                <a:gd name="connsiteY121" fmla="*/ 2705578 h 3030827"/>
                <a:gd name="connsiteX122" fmla="*/ 6436855 w 8855603"/>
                <a:gd name="connsiteY122" fmla="*/ 2710437 h 3030827"/>
                <a:gd name="connsiteX123" fmla="*/ 6385227 w 8855603"/>
                <a:gd name="connsiteY123" fmla="*/ 2703148 h 3030827"/>
                <a:gd name="connsiteX124" fmla="*/ 6466009 w 8855603"/>
                <a:gd name="connsiteY124" fmla="*/ 2812477 h 3030827"/>
                <a:gd name="connsiteX125" fmla="*/ 6404664 w 8855603"/>
                <a:gd name="connsiteY125" fmla="*/ 2812477 h 3030827"/>
                <a:gd name="connsiteX126" fmla="*/ 6447788 w 8855603"/>
                <a:gd name="connsiteY126" fmla="*/ 2857423 h 3030827"/>
                <a:gd name="connsiteX127" fmla="*/ 6472690 w 8855603"/>
                <a:gd name="connsiteY127" fmla="*/ 2798507 h 3030827"/>
                <a:gd name="connsiteX128" fmla="*/ 6463580 w 8855603"/>
                <a:gd name="connsiteY128" fmla="*/ 2795470 h 3030827"/>
                <a:gd name="connsiteX129" fmla="*/ 6479371 w 8855603"/>
                <a:gd name="connsiteY129" fmla="*/ 2771175 h 3030827"/>
                <a:gd name="connsiteX130" fmla="*/ 6468439 w 8855603"/>
                <a:gd name="connsiteY130" fmla="*/ 2768745 h 3030827"/>
                <a:gd name="connsiteX131" fmla="*/ 6520066 w 8855603"/>
                <a:gd name="connsiteY131" fmla="*/ 2652735 h 3030827"/>
                <a:gd name="connsiteX132" fmla="*/ 6588093 w 8855603"/>
                <a:gd name="connsiteY132" fmla="*/ 2780893 h 3030827"/>
                <a:gd name="connsiteX133" fmla="*/ 6571086 w 8855603"/>
                <a:gd name="connsiteY133" fmla="*/ 2780893 h 3030827"/>
                <a:gd name="connsiteX134" fmla="*/ 6584448 w 8855603"/>
                <a:gd name="connsiteY134" fmla="*/ 2803973 h 3030827"/>
                <a:gd name="connsiteX135" fmla="*/ 6609351 w 8855603"/>
                <a:gd name="connsiteY135" fmla="*/ 2865318 h 3030827"/>
                <a:gd name="connsiteX136" fmla="*/ 6599026 w 8855603"/>
                <a:gd name="connsiteY136" fmla="*/ 2870785 h 3030827"/>
                <a:gd name="connsiteX137" fmla="*/ 6617854 w 8855603"/>
                <a:gd name="connsiteY137" fmla="*/ 2897510 h 3030827"/>
                <a:gd name="connsiteX138" fmla="*/ 6609958 w 8855603"/>
                <a:gd name="connsiteY138" fmla="*/ 2904191 h 3030827"/>
                <a:gd name="connsiteX139" fmla="*/ 6681022 w 8855603"/>
                <a:gd name="connsiteY139" fmla="*/ 2939419 h 3030827"/>
                <a:gd name="connsiteX140" fmla="*/ 6950091 w 8855603"/>
                <a:gd name="connsiteY140" fmla="*/ 2940026 h 3030827"/>
                <a:gd name="connsiteX141" fmla="*/ 7038769 w 8855603"/>
                <a:gd name="connsiteY141" fmla="*/ 2888399 h 3030827"/>
                <a:gd name="connsiteX142" fmla="*/ 7036339 w 8855603"/>
                <a:gd name="connsiteY142" fmla="*/ 2882932 h 3030827"/>
                <a:gd name="connsiteX143" fmla="*/ 6970135 w 8855603"/>
                <a:gd name="connsiteY143" fmla="*/ 2887184 h 3030827"/>
                <a:gd name="connsiteX144" fmla="*/ 7048487 w 8855603"/>
                <a:gd name="connsiteY144" fmla="*/ 2810047 h 3030827"/>
                <a:gd name="connsiteX145" fmla="*/ 7026622 w 8855603"/>
                <a:gd name="connsiteY145" fmla="*/ 2805188 h 3030827"/>
                <a:gd name="connsiteX146" fmla="*/ 7074604 w 8855603"/>
                <a:gd name="connsiteY146" fmla="*/ 2734124 h 3030827"/>
                <a:gd name="connsiteX147" fmla="*/ 7044235 w 8855603"/>
                <a:gd name="connsiteY147" fmla="*/ 2728051 h 3030827"/>
                <a:gd name="connsiteX148" fmla="*/ 7112262 w 8855603"/>
                <a:gd name="connsiteY148" fmla="*/ 2639980 h 3030827"/>
                <a:gd name="connsiteX149" fmla="*/ 7072175 w 8855603"/>
                <a:gd name="connsiteY149" fmla="*/ 2639980 h 3030827"/>
                <a:gd name="connsiteX150" fmla="*/ 7120157 w 8855603"/>
                <a:gd name="connsiteY150" fmla="*/ 2575598 h 3030827"/>
                <a:gd name="connsiteX151" fmla="*/ 7068530 w 8855603"/>
                <a:gd name="connsiteY151" fmla="*/ 2583494 h 3030827"/>
                <a:gd name="connsiteX152" fmla="*/ 7128661 w 8855603"/>
                <a:gd name="connsiteY152" fmla="*/ 2514253 h 3030827"/>
                <a:gd name="connsiteX153" fmla="*/ 7115906 w 8855603"/>
                <a:gd name="connsiteY153" fmla="*/ 2504535 h 3030827"/>
                <a:gd name="connsiteX154" fmla="*/ 7153563 w 8855603"/>
                <a:gd name="connsiteY154" fmla="*/ 2443189 h 3030827"/>
                <a:gd name="connsiteX155" fmla="*/ 7120157 w 8855603"/>
                <a:gd name="connsiteY155" fmla="*/ 2450478 h 3030827"/>
                <a:gd name="connsiteX156" fmla="*/ 7196688 w 8855603"/>
                <a:gd name="connsiteY156" fmla="*/ 2318676 h 3030827"/>
                <a:gd name="connsiteX157" fmla="*/ 7278076 w 8855603"/>
                <a:gd name="connsiteY157" fmla="*/ 2434686 h 3030827"/>
                <a:gd name="connsiteX158" fmla="*/ 7272003 w 8855603"/>
                <a:gd name="connsiteY158" fmla="*/ 2438938 h 3030827"/>
                <a:gd name="connsiteX159" fmla="*/ 7321201 w 8855603"/>
                <a:gd name="connsiteY159" fmla="*/ 2483884 h 3030827"/>
                <a:gd name="connsiteX160" fmla="*/ 7283543 w 8855603"/>
                <a:gd name="connsiteY160" fmla="*/ 2479025 h 3030827"/>
                <a:gd name="connsiteX161" fmla="*/ 7337600 w 8855603"/>
                <a:gd name="connsiteY161" fmla="*/ 2542192 h 3030827"/>
                <a:gd name="connsiteX162" fmla="*/ 7311482 w 8855603"/>
                <a:gd name="connsiteY162" fmla="*/ 2544622 h 3030827"/>
                <a:gd name="connsiteX163" fmla="*/ 7365539 w 8855603"/>
                <a:gd name="connsiteY163" fmla="*/ 2609611 h 3030827"/>
                <a:gd name="connsiteX164" fmla="*/ 7313305 w 8855603"/>
                <a:gd name="connsiteY164" fmla="*/ 2599286 h 3030827"/>
                <a:gd name="connsiteX165" fmla="*/ 7357644 w 8855603"/>
                <a:gd name="connsiteY165" fmla="*/ 2660631 h 3030827"/>
                <a:gd name="connsiteX166" fmla="*/ 7329704 w 8855603"/>
                <a:gd name="connsiteY166" fmla="*/ 2663668 h 3030827"/>
                <a:gd name="connsiteX167" fmla="*/ 7376472 w 8855603"/>
                <a:gd name="connsiteY167" fmla="*/ 2722584 h 3030827"/>
                <a:gd name="connsiteX168" fmla="*/ 7397123 w 8855603"/>
                <a:gd name="connsiteY168" fmla="*/ 2689786 h 3030827"/>
                <a:gd name="connsiteX169" fmla="*/ 7369791 w 8855603"/>
                <a:gd name="connsiteY169" fmla="*/ 2689786 h 3030827"/>
                <a:gd name="connsiteX170" fmla="*/ 7405019 w 8855603"/>
                <a:gd name="connsiteY170" fmla="*/ 2641195 h 3030827"/>
                <a:gd name="connsiteX171" fmla="*/ 7376472 w 8855603"/>
                <a:gd name="connsiteY171" fmla="*/ 2644232 h 3030827"/>
                <a:gd name="connsiteX172" fmla="*/ 7426884 w 8855603"/>
                <a:gd name="connsiteY172" fmla="*/ 2547051 h 3030827"/>
                <a:gd name="connsiteX173" fmla="*/ 7425670 w 8855603"/>
                <a:gd name="connsiteY173" fmla="*/ 2542192 h 3030827"/>
                <a:gd name="connsiteX174" fmla="*/ 7411700 w 8855603"/>
                <a:gd name="connsiteY174" fmla="*/ 2544014 h 3030827"/>
                <a:gd name="connsiteX175" fmla="*/ 7445106 w 8855603"/>
                <a:gd name="connsiteY175" fmla="*/ 2499068 h 3030827"/>
                <a:gd name="connsiteX176" fmla="*/ 7464543 w 8855603"/>
                <a:gd name="connsiteY176" fmla="*/ 2451085 h 3030827"/>
                <a:gd name="connsiteX177" fmla="*/ 7549576 w 8855603"/>
                <a:gd name="connsiteY177" fmla="*/ 2564058 h 3030827"/>
                <a:gd name="connsiteX178" fmla="*/ 7551397 w 8855603"/>
                <a:gd name="connsiteY178" fmla="*/ 2568917 h 3030827"/>
                <a:gd name="connsiteX179" fmla="*/ 7531962 w 8855603"/>
                <a:gd name="connsiteY179" fmla="*/ 2570739 h 3030827"/>
                <a:gd name="connsiteX180" fmla="*/ 7569619 w 8855603"/>
                <a:gd name="connsiteY180" fmla="*/ 2615078 h 3030827"/>
                <a:gd name="connsiteX181" fmla="*/ 7552613 w 8855603"/>
                <a:gd name="connsiteY181" fmla="*/ 2619330 h 3030827"/>
                <a:gd name="connsiteX182" fmla="*/ 7589055 w 8855603"/>
                <a:gd name="connsiteY182" fmla="*/ 2664276 h 3030827"/>
                <a:gd name="connsiteX183" fmla="*/ 7552613 w 8855603"/>
                <a:gd name="connsiteY183" fmla="*/ 2659417 h 3030827"/>
                <a:gd name="connsiteX184" fmla="*/ 7584196 w 8855603"/>
                <a:gd name="connsiteY184" fmla="*/ 2703755 h 3030827"/>
                <a:gd name="connsiteX185" fmla="*/ 7564760 w 8855603"/>
                <a:gd name="connsiteY185" fmla="*/ 2708007 h 3030827"/>
                <a:gd name="connsiteX186" fmla="*/ 7599381 w 8855603"/>
                <a:gd name="connsiteY186" fmla="*/ 2754168 h 3030827"/>
                <a:gd name="connsiteX187" fmla="*/ 7576301 w 8855603"/>
                <a:gd name="connsiteY187" fmla="*/ 2759027 h 3030827"/>
                <a:gd name="connsiteX188" fmla="*/ 7627320 w 8855603"/>
                <a:gd name="connsiteY188" fmla="*/ 2812477 h 3030827"/>
                <a:gd name="connsiteX189" fmla="*/ 7600596 w 8855603"/>
                <a:gd name="connsiteY189" fmla="*/ 2811262 h 3030827"/>
                <a:gd name="connsiteX190" fmla="*/ 7640683 w 8855603"/>
                <a:gd name="connsiteY190" fmla="*/ 2867748 h 3030827"/>
                <a:gd name="connsiteX191" fmla="*/ 7614565 w 8855603"/>
                <a:gd name="connsiteY191" fmla="*/ 2871392 h 3030827"/>
                <a:gd name="connsiteX192" fmla="*/ 7610314 w 8855603"/>
                <a:gd name="connsiteY192" fmla="*/ 2878073 h 3030827"/>
                <a:gd name="connsiteX193" fmla="*/ 7652223 w 8855603"/>
                <a:gd name="connsiteY193" fmla="*/ 2913909 h 3030827"/>
                <a:gd name="connsiteX194" fmla="*/ 7632179 w 8855603"/>
                <a:gd name="connsiteY194" fmla="*/ 2913909 h 3030827"/>
                <a:gd name="connsiteX195" fmla="*/ 7822290 w 8855603"/>
                <a:gd name="connsiteY195" fmla="*/ 2926664 h 3030827"/>
                <a:gd name="connsiteX196" fmla="*/ 7786454 w 8855603"/>
                <a:gd name="connsiteY196" fmla="*/ 2924234 h 3030827"/>
                <a:gd name="connsiteX197" fmla="*/ 7844155 w 8855603"/>
                <a:gd name="connsiteY197" fmla="*/ 2879288 h 3030827"/>
                <a:gd name="connsiteX198" fmla="*/ 7841118 w 8855603"/>
                <a:gd name="connsiteY198" fmla="*/ 2873822 h 3030827"/>
                <a:gd name="connsiteX199" fmla="*/ 7791921 w 8855603"/>
                <a:gd name="connsiteY199" fmla="*/ 2876251 h 3030827"/>
                <a:gd name="connsiteX200" fmla="*/ 7855088 w 8855603"/>
                <a:gd name="connsiteY200" fmla="*/ 2820980 h 3030827"/>
                <a:gd name="connsiteX201" fmla="*/ 7835652 w 8855603"/>
                <a:gd name="connsiteY201" fmla="*/ 2813691 h 3030827"/>
                <a:gd name="connsiteX202" fmla="*/ 7869665 w 8855603"/>
                <a:gd name="connsiteY202" fmla="*/ 2761456 h 3030827"/>
                <a:gd name="connsiteX203" fmla="*/ 7849014 w 8855603"/>
                <a:gd name="connsiteY203" fmla="*/ 2754775 h 3030827"/>
                <a:gd name="connsiteX204" fmla="*/ 7898212 w 8855603"/>
                <a:gd name="connsiteY204" fmla="*/ 2689786 h 3030827"/>
                <a:gd name="connsiteX205" fmla="*/ 7869058 w 8855603"/>
                <a:gd name="connsiteY205" fmla="*/ 2689786 h 3030827"/>
                <a:gd name="connsiteX206" fmla="*/ 7904286 w 8855603"/>
                <a:gd name="connsiteY206" fmla="*/ 2641195 h 3030827"/>
                <a:gd name="connsiteX207" fmla="*/ 7876346 w 8855603"/>
                <a:gd name="connsiteY207" fmla="*/ 2644232 h 3030827"/>
                <a:gd name="connsiteX208" fmla="*/ 7927366 w 8855603"/>
                <a:gd name="connsiteY208" fmla="*/ 2546444 h 3030827"/>
                <a:gd name="connsiteX209" fmla="*/ 7926151 w 8855603"/>
                <a:gd name="connsiteY209" fmla="*/ 2542800 h 3030827"/>
                <a:gd name="connsiteX210" fmla="*/ 7918255 w 8855603"/>
                <a:gd name="connsiteY210" fmla="*/ 2544014 h 3030827"/>
                <a:gd name="connsiteX211" fmla="*/ 7968061 w 8855603"/>
                <a:gd name="connsiteY211" fmla="*/ 2454729 h 3030827"/>
                <a:gd name="connsiteX212" fmla="*/ 8050664 w 8855603"/>
                <a:gd name="connsiteY212" fmla="*/ 2565273 h 3030827"/>
                <a:gd name="connsiteX213" fmla="*/ 8051879 w 8855603"/>
                <a:gd name="connsiteY213" fmla="*/ 2569524 h 3030827"/>
                <a:gd name="connsiteX214" fmla="*/ 8033050 w 8855603"/>
                <a:gd name="connsiteY214" fmla="*/ 2571954 h 3030827"/>
                <a:gd name="connsiteX215" fmla="*/ 8070707 w 8855603"/>
                <a:gd name="connsiteY215" fmla="*/ 2615685 h 3030827"/>
                <a:gd name="connsiteX216" fmla="*/ 8053094 w 8855603"/>
                <a:gd name="connsiteY216" fmla="*/ 2619937 h 3030827"/>
                <a:gd name="connsiteX217" fmla="*/ 8092574 w 8855603"/>
                <a:gd name="connsiteY217" fmla="*/ 2666705 h 3030827"/>
                <a:gd name="connsiteX218" fmla="*/ 8053094 w 8855603"/>
                <a:gd name="connsiteY218" fmla="*/ 2659417 h 3030827"/>
                <a:gd name="connsiteX219" fmla="*/ 8084678 w 8855603"/>
                <a:gd name="connsiteY219" fmla="*/ 2704363 h 3030827"/>
                <a:gd name="connsiteX220" fmla="*/ 8065849 w 8855603"/>
                <a:gd name="connsiteY220" fmla="*/ 2709829 h 3030827"/>
                <a:gd name="connsiteX221" fmla="*/ 8100469 w 8855603"/>
                <a:gd name="connsiteY221" fmla="*/ 2754775 h 3030827"/>
                <a:gd name="connsiteX222" fmla="*/ 8077996 w 8855603"/>
                <a:gd name="connsiteY222" fmla="*/ 2759027 h 3030827"/>
                <a:gd name="connsiteX223" fmla="*/ 8113224 w 8855603"/>
                <a:gd name="connsiteY223" fmla="*/ 2797292 h 3030827"/>
                <a:gd name="connsiteX224" fmla="*/ 8132053 w 8855603"/>
                <a:gd name="connsiteY224" fmla="*/ 2772997 h 3030827"/>
                <a:gd name="connsiteX225" fmla="*/ 8121120 w 8855603"/>
                <a:gd name="connsiteY225" fmla="*/ 2769352 h 3030827"/>
                <a:gd name="connsiteX226" fmla="*/ 8172748 w 8855603"/>
                <a:gd name="connsiteY226" fmla="*/ 2653950 h 3030827"/>
                <a:gd name="connsiteX227" fmla="*/ 8240774 w 8855603"/>
                <a:gd name="connsiteY227" fmla="*/ 2780893 h 3030827"/>
                <a:gd name="connsiteX228" fmla="*/ 8225589 w 8855603"/>
                <a:gd name="connsiteY228" fmla="*/ 2782715 h 3030827"/>
                <a:gd name="connsiteX229" fmla="*/ 8268106 w 8855603"/>
                <a:gd name="connsiteY229" fmla="*/ 2901761 h 3030827"/>
                <a:gd name="connsiteX230" fmla="*/ 8262032 w 8855603"/>
                <a:gd name="connsiteY230" fmla="*/ 2905406 h 3030827"/>
                <a:gd name="connsiteX231" fmla="*/ 8325807 w 8855603"/>
                <a:gd name="connsiteY231" fmla="*/ 2940634 h 3030827"/>
                <a:gd name="connsiteX232" fmla="*/ 8688413 w 8855603"/>
                <a:gd name="connsiteY232" fmla="*/ 2940634 h 3030827"/>
                <a:gd name="connsiteX233" fmla="*/ 8715745 w 8855603"/>
                <a:gd name="connsiteY233" fmla="*/ 2939419 h 3030827"/>
                <a:gd name="connsiteX234" fmla="*/ 8703598 w 8855603"/>
                <a:gd name="connsiteY234" fmla="*/ 2924234 h 3030827"/>
                <a:gd name="connsiteX235" fmla="*/ 8233486 w 8855603"/>
                <a:gd name="connsiteY235" fmla="*/ 2445012 h 3030827"/>
                <a:gd name="connsiteX236" fmla="*/ 8204939 w 8855603"/>
                <a:gd name="connsiteY236" fmla="*/ 2426790 h 3030827"/>
                <a:gd name="connsiteX237" fmla="*/ 8048842 w 8855603"/>
                <a:gd name="connsiteY237" fmla="*/ 2370911 h 3030827"/>
                <a:gd name="connsiteX238" fmla="*/ 8010577 w 8855603"/>
                <a:gd name="connsiteY238" fmla="*/ 2349653 h 3030827"/>
                <a:gd name="connsiteX239" fmla="*/ 7676518 w 8855603"/>
                <a:gd name="connsiteY239" fmla="*/ 2086657 h 3030827"/>
                <a:gd name="connsiteX240" fmla="*/ 7635823 w 8855603"/>
                <a:gd name="connsiteY240" fmla="*/ 2084835 h 3030827"/>
                <a:gd name="connsiteX241" fmla="*/ 7521028 w 8855603"/>
                <a:gd name="connsiteY241" fmla="*/ 2155899 h 3030827"/>
                <a:gd name="connsiteX242" fmla="*/ 7357644 w 8855603"/>
                <a:gd name="connsiteY242" fmla="*/ 2249435 h 3030827"/>
                <a:gd name="connsiteX243" fmla="*/ 7220983 w 8855603"/>
                <a:gd name="connsiteY243" fmla="*/ 2098805 h 3030827"/>
                <a:gd name="connsiteX244" fmla="*/ 7188185 w 8855603"/>
                <a:gd name="connsiteY244" fmla="*/ 2069043 h 3030827"/>
                <a:gd name="connsiteX245" fmla="*/ 7101936 w 8855603"/>
                <a:gd name="connsiteY245" fmla="*/ 1991906 h 3030827"/>
                <a:gd name="connsiteX246" fmla="*/ 6984105 w 8855603"/>
                <a:gd name="connsiteY246" fmla="*/ 1987654 h 3030827"/>
                <a:gd name="connsiteX247" fmla="*/ 6925189 w 8855603"/>
                <a:gd name="connsiteY247" fmla="*/ 1965788 h 3030827"/>
                <a:gd name="connsiteX248" fmla="*/ 6388264 w 8855603"/>
                <a:gd name="connsiteY248" fmla="*/ 1509039 h 3030827"/>
                <a:gd name="connsiteX249" fmla="*/ 6368829 w 8855603"/>
                <a:gd name="connsiteY249" fmla="*/ 1493247 h 3030827"/>
                <a:gd name="connsiteX250" fmla="*/ 6372473 w 8855603"/>
                <a:gd name="connsiteY250" fmla="*/ 1500535 h 3030827"/>
                <a:gd name="connsiteX251" fmla="*/ 6300194 w 8855603"/>
                <a:gd name="connsiteY251" fmla="*/ 1571599 h 3030827"/>
                <a:gd name="connsiteX252" fmla="*/ 6390694 w 8855603"/>
                <a:gd name="connsiteY252" fmla="*/ 1594072 h 3030827"/>
                <a:gd name="connsiteX253" fmla="*/ 6303839 w 8855603"/>
                <a:gd name="connsiteY253" fmla="*/ 1618974 h 3030827"/>
                <a:gd name="connsiteX254" fmla="*/ 6166571 w 8855603"/>
                <a:gd name="connsiteY254" fmla="*/ 1693075 h 3030827"/>
                <a:gd name="connsiteX255" fmla="*/ 6113729 w 8855603"/>
                <a:gd name="connsiteY255" fmla="*/ 1710081 h 3030827"/>
                <a:gd name="connsiteX256" fmla="*/ 6072427 w 8855603"/>
                <a:gd name="connsiteY256" fmla="*/ 1707045 h 3030827"/>
                <a:gd name="connsiteX257" fmla="*/ 6072427 w 8855603"/>
                <a:gd name="connsiteY257" fmla="*/ 1711296 h 3030827"/>
                <a:gd name="connsiteX258" fmla="*/ 6246138 w 8855603"/>
                <a:gd name="connsiteY258" fmla="*/ 1738628 h 3030827"/>
                <a:gd name="connsiteX259" fmla="*/ 6159890 w 8855603"/>
                <a:gd name="connsiteY259" fmla="*/ 1756242 h 3030827"/>
                <a:gd name="connsiteX260" fmla="*/ 5972817 w 8855603"/>
                <a:gd name="connsiteY260" fmla="*/ 1784182 h 3030827"/>
                <a:gd name="connsiteX261" fmla="*/ 5919367 w 8855603"/>
                <a:gd name="connsiteY261" fmla="*/ 1815158 h 3030827"/>
                <a:gd name="connsiteX262" fmla="*/ 6135594 w 8855603"/>
                <a:gd name="connsiteY262" fmla="*/ 1849171 h 3030827"/>
                <a:gd name="connsiteX263" fmla="*/ 5854377 w 8855603"/>
                <a:gd name="connsiteY263" fmla="*/ 1897154 h 3030827"/>
                <a:gd name="connsiteX264" fmla="*/ 5837371 w 8855603"/>
                <a:gd name="connsiteY264" fmla="*/ 1902013 h 3030827"/>
                <a:gd name="connsiteX265" fmla="*/ 5751730 w 8855603"/>
                <a:gd name="connsiteY265" fmla="*/ 1888651 h 3030827"/>
                <a:gd name="connsiteX266" fmla="*/ 5166216 w 8855603"/>
                <a:gd name="connsiteY266" fmla="*/ 1027993 h 3030827"/>
                <a:gd name="connsiteX267" fmla="*/ 5063568 w 8855603"/>
                <a:gd name="connsiteY267" fmla="*/ 980618 h 3030827"/>
                <a:gd name="connsiteX268" fmla="*/ 4994934 w 8855603"/>
                <a:gd name="connsiteY268" fmla="*/ 953893 h 3030827"/>
                <a:gd name="connsiteX269" fmla="*/ 4282478 w 8855603"/>
                <a:gd name="connsiteY269" fmla="*/ 132715 h 3030827"/>
                <a:gd name="connsiteX270" fmla="*/ 4264256 w 8855603"/>
                <a:gd name="connsiteY270" fmla="*/ 113886 h 3030827"/>
                <a:gd name="connsiteX271" fmla="*/ 4058354 w 8855603"/>
                <a:gd name="connsiteY271" fmla="*/ 343476 h 3030827"/>
                <a:gd name="connsiteX272" fmla="*/ 4342001 w 8855603"/>
                <a:gd name="connsiteY272" fmla="*/ 377489 h 3030827"/>
                <a:gd name="connsiteX273" fmla="*/ 4321957 w 8855603"/>
                <a:gd name="connsiteY273" fmla="*/ 384170 h 3030827"/>
                <a:gd name="connsiteX274" fmla="*/ 4001868 w 8855603"/>
                <a:gd name="connsiteY274" fmla="*/ 423043 h 3030827"/>
                <a:gd name="connsiteX275" fmla="*/ 3970892 w 8855603"/>
                <a:gd name="connsiteY275" fmla="*/ 438227 h 3030827"/>
                <a:gd name="connsiteX276" fmla="*/ 3973928 w 8855603"/>
                <a:gd name="connsiteY276" fmla="*/ 445516 h 3030827"/>
                <a:gd name="connsiteX277" fmla="*/ 4266686 w 8855603"/>
                <a:gd name="connsiteY277" fmla="*/ 480744 h 3030827"/>
                <a:gd name="connsiteX278" fmla="*/ 4257575 w 8855603"/>
                <a:gd name="connsiteY278" fmla="*/ 484996 h 3030827"/>
                <a:gd name="connsiteX279" fmla="*/ 3911976 w 8855603"/>
                <a:gd name="connsiteY279" fmla="*/ 526905 h 3030827"/>
                <a:gd name="connsiteX280" fmla="*/ 3880392 w 8855603"/>
                <a:gd name="connsiteY280" fmla="*/ 537838 h 3030827"/>
                <a:gd name="connsiteX281" fmla="*/ 3882214 w 8855603"/>
                <a:gd name="connsiteY281" fmla="*/ 545734 h 3030827"/>
                <a:gd name="connsiteX282" fmla="*/ 4186511 w 8855603"/>
                <a:gd name="connsiteY282" fmla="*/ 582784 h 3030827"/>
                <a:gd name="connsiteX283" fmla="*/ 4121522 w 8855603"/>
                <a:gd name="connsiteY283" fmla="*/ 593717 h 3030827"/>
                <a:gd name="connsiteX284" fmla="*/ 3812973 w 8855603"/>
                <a:gd name="connsiteY284" fmla="*/ 629552 h 3030827"/>
                <a:gd name="connsiteX285" fmla="*/ 3787463 w 8855603"/>
                <a:gd name="connsiteY285" fmla="*/ 642307 h 3030827"/>
                <a:gd name="connsiteX286" fmla="*/ 3789892 w 8855603"/>
                <a:gd name="connsiteY286" fmla="*/ 648988 h 3030827"/>
                <a:gd name="connsiteX287" fmla="*/ 4078398 w 8855603"/>
                <a:gd name="connsiteY287" fmla="*/ 683609 h 3030827"/>
                <a:gd name="connsiteX288" fmla="*/ 4026163 w 8855603"/>
                <a:gd name="connsiteY288" fmla="*/ 693934 h 3030827"/>
                <a:gd name="connsiteX289" fmla="*/ 3726725 w 8855603"/>
                <a:gd name="connsiteY289" fmla="*/ 730377 h 3030827"/>
                <a:gd name="connsiteX290" fmla="*/ 3697570 w 8855603"/>
                <a:gd name="connsiteY290" fmla="*/ 743132 h 3030827"/>
                <a:gd name="connsiteX291" fmla="*/ 3700607 w 8855603"/>
                <a:gd name="connsiteY291" fmla="*/ 750421 h 3030827"/>
                <a:gd name="connsiteX292" fmla="*/ 3990935 w 8855603"/>
                <a:gd name="connsiteY292" fmla="*/ 785041 h 3030827"/>
                <a:gd name="connsiteX293" fmla="*/ 3973928 w 8855603"/>
                <a:gd name="connsiteY293" fmla="*/ 791723 h 3030827"/>
                <a:gd name="connsiteX294" fmla="*/ 3635618 w 8855603"/>
                <a:gd name="connsiteY294" fmla="*/ 831810 h 3030827"/>
                <a:gd name="connsiteX295" fmla="*/ 3600390 w 8855603"/>
                <a:gd name="connsiteY295" fmla="*/ 860964 h 3030827"/>
                <a:gd name="connsiteX296" fmla="*/ 3899828 w 8855603"/>
                <a:gd name="connsiteY296" fmla="*/ 896799 h 3030827"/>
                <a:gd name="connsiteX297" fmla="*/ 3892539 w 8855603"/>
                <a:gd name="connsiteY297" fmla="*/ 902873 h 3030827"/>
                <a:gd name="connsiteX298" fmla="*/ 3560910 w 8855603"/>
                <a:gd name="connsiteY298" fmla="*/ 940531 h 3030827"/>
                <a:gd name="connsiteX299" fmla="*/ 3480736 w 8855603"/>
                <a:gd name="connsiteY299" fmla="*/ 993373 h 3030827"/>
                <a:gd name="connsiteX300" fmla="*/ 3791107 w 8855603"/>
                <a:gd name="connsiteY300" fmla="*/ 1030423 h 3030827"/>
                <a:gd name="connsiteX301" fmla="*/ 3733406 w 8855603"/>
                <a:gd name="connsiteY301" fmla="*/ 1040748 h 3030827"/>
                <a:gd name="connsiteX302" fmla="*/ 3410887 w 8855603"/>
                <a:gd name="connsiteY302" fmla="*/ 1077191 h 3030827"/>
                <a:gd name="connsiteX303" fmla="*/ 3391451 w 8855603"/>
                <a:gd name="connsiteY303" fmla="*/ 1088731 h 3030827"/>
                <a:gd name="connsiteX304" fmla="*/ 3394488 w 8855603"/>
                <a:gd name="connsiteY304" fmla="*/ 1093590 h 3030827"/>
                <a:gd name="connsiteX305" fmla="*/ 3695748 w 8855603"/>
                <a:gd name="connsiteY305" fmla="*/ 1129426 h 3030827"/>
                <a:gd name="connsiteX306" fmla="*/ 3689067 w 8855603"/>
                <a:gd name="connsiteY306" fmla="*/ 1134285 h 3030827"/>
                <a:gd name="connsiteX307" fmla="*/ 3324639 w 8855603"/>
                <a:gd name="connsiteY307" fmla="*/ 1177409 h 3030827"/>
                <a:gd name="connsiteX308" fmla="*/ 3301558 w 8855603"/>
                <a:gd name="connsiteY308" fmla="*/ 1186520 h 3030827"/>
                <a:gd name="connsiteX309" fmla="*/ 3303988 w 8855603"/>
                <a:gd name="connsiteY309" fmla="*/ 1193201 h 3030827"/>
                <a:gd name="connsiteX310" fmla="*/ 3602212 w 8855603"/>
                <a:gd name="connsiteY310" fmla="*/ 1229036 h 3030827"/>
                <a:gd name="connsiteX311" fmla="*/ 3232925 w 8855603"/>
                <a:gd name="connsiteY311" fmla="*/ 1276412 h 3030827"/>
                <a:gd name="connsiteX312" fmla="*/ 3218347 w 8855603"/>
                <a:gd name="connsiteY312" fmla="*/ 1281271 h 3030827"/>
                <a:gd name="connsiteX313" fmla="*/ 3132099 w 8855603"/>
                <a:gd name="connsiteY313" fmla="*/ 1270945 h 3030827"/>
                <a:gd name="connsiteX314" fmla="*/ 2901902 w 8855603"/>
                <a:gd name="connsiteY314" fmla="*/ 983655 h 3030827"/>
                <a:gd name="connsiteX315" fmla="*/ 2748843 w 8855603"/>
                <a:gd name="connsiteY315" fmla="*/ 792330 h 3030827"/>
                <a:gd name="connsiteX316" fmla="*/ 2620078 w 8855603"/>
                <a:gd name="connsiteY316" fmla="*/ 903480 h 3030827"/>
                <a:gd name="connsiteX317" fmla="*/ 2813225 w 8855603"/>
                <a:gd name="connsiteY317" fmla="*/ 934457 h 3030827"/>
                <a:gd name="connsiteX318" fmla="*/ 2550229 w 8855603"/>
                <a:gd name="connsiteY318" fmla="*/ 980618 h 3030827"/>
                <a:gd name="connsiteX319" fmla="*/ 2497387 w 8855603"/>
                <a:gd name="connsiteY319" fmla="*/ 1003091 h 3030827"/>
                <a:gd name="connsiteX320" fmla="*/ 2499817 w 8855603"/>
                <a:gd name="connsiteY320" fmla="*/ 1012202 h 3030827"/>
                <a:gd name="connsiteX321" fmla="*/ 2693571 w 8855603"/>
                <a:gd name="connsiteY321" fmla="*/ 1043178 h 3030827"/>
                <a:gd name="connsiteX322" fmla="*/ 2425109 w 8855603"/>
                <a:gd name="connsiteY322" fmla="*/ 1088124 h 3030827"/>
                <a:gd name="connsiteX323" fmla="*/ 2341290 w 8855603"/>
                <a:gd name="connsiteY323" fmla="*/ 1143396 h 3030827"/>
                <a:gd name="connsiteX324" fmla="*/ 2550229 w 8855603"/>
                <a:gd name="connsiteY324" fmla="*/ 1176194 h 3030827"/>
                <a:gd name="connsiteX325" fmla="*/ 2544155 w 8855603"/>
                <a:gd name="connsiteY325" fmla="*/ 1180446 h 3030827"/>
                <a:gd name="connsiteX326" fmla="*/ 2269620 w 8855603"/>
                <a:gd name="connsiteY326" fmla="*/ 1223570 h 3030827"/>
                <a:gd name="connsiteX327" fmla="*/ 2245324 w 8855603"/>
                <a:gd name="connsiteY327" fmla="*/ 1226607 h 3030827"/>
                <a:gd name="connsiteX328" fmla="*/ 2187016 w 8855603"/>
                <a:gd name="connsiteY328" fmla="*/ 1275805 h 3030827"/>
                <a:gd name="connsiteX329" fmla="*/ 2395347 w 8855603"/>
                <a:gd name="connsiteY329" fmla="*/ 1308603 h 3030827"/>
                <a:gd name="connsiteX330" fmla="*/ 2182764 w 8855603"/>
                <a:gd name="connsiteY330" fmla="*/ 1344439 h 3030827"/>
                <a:gd name="connsiteX331" fmla="*/ 2021201 w 8855603"/>
                <a:gd name="connsiteY331" fmla="*/ 1416717 h 3030827"/>
                <a:gd name="connsiteX332" fmla="*/ 1965322 w 8855603"/>
                <a:gd name="connsiteY332" fmla="*/ 1426435 h 3030827"/>
                <a:gd name="connsiteX333" fmla="*/ 1876037 w 8855603"/>
                <a:gd name="connsiteY333" fmla="*/ 1392422 h 3030827"/>
                <a:gd name="connsiteX334" fmla="*/ 1814084 w 8855603"/>
                <a:gd name="connsiteY334" fmla="*/ 1419146 h 3030827"/>
                <a:gd name="connsiteX335" fmla="*/ 2013912 w 8855603"/>
                <a:gd name="connsiteY335" fmla="*/ 1450123 h 3030827"/>
                <a:gd name="connsiteX336" fmla="*/ 2002980 w 8855603"/>
                <a:gd name="connsiteY336" fmla="*/ 1456196 h 3030827"/>
                <a:gd name="connsiteX337" fmla="*/ 1756383 w 8855603"/>
                <a:gd name="connsiteY337" fmla="*/ 1495069 h 3030827"/>
                <a:gd name="connsiteX338" fmla="*/ 1710830 w 8855603"/>
                <a:gd name="connsiteY338" fmla="*/ 1513898 h 3030827"/>
                <a:gd name="connsiteX339" fmla="*/ 1676209 w 8855603"/>
                <a:gd name="connsiteY339" fmla="*/ 1524830 h 3030827"/>
                <a:gd name="connsiteX340" fmla="*/ 1622152 w 8855603"/>
                <a:gd name="connsiteY340" fmla="*/ 1526045 h 3030827"/>
                <a:gd name="connsiteX341" fmla="*/ 1605146 w 8855603"/>
                <a:gd name="connsiteY341" fmla="*/ 1530904 h 3030827"/>
                <a:gd name="connsiteX342" fmla="*/ 1555948 w 8855603"/>
                <a:gd name="connsiteY342" fmla="*/ 1589820 h 3030827"/>
                <a:gd name="connsiteX343" fmla="*/ 1768531 w 8855603"/>
                <a:gd name="connsiteY343" fmla="*/ 1623226 h 3030827"/>
                <a:gd name="connsiteX344" fmla="*/ 1526794 w 8855603"/>
                <a:gd name="connsiteY344" fmla="*/ 1664528 h 3030827"/>
                <a:gd name="connsiteX345" fmla="*/ 1444797 w 8855603"/>
                <a:gd name="connsiteY345" fmla="*/ 1728303 h 3030827"/>
                <a:gd name="connsiteX346" fmla="*/ 1682890 w 8855603"/>
                <a:gd name="connsiteY346" fmla="*/ 1765960 h 3030827"/>
                <a:gd name="connsiteX347" fmla="*/ 1532867 w 8855603"/>
                <a:gd name="connsiteY347" fmla="*/ 1792685 h 3030827"/>
                <a:gd name="connsiteX348" fmla="*/ 1401066 w 8855603"/>
                <a:gd name="connsiteY348" fmla="*/ 1811514 h 3030827"/>
                <a:gd name="connsiteX349" fmla="*/ 1359157 w 8855603"/>
                <a:gd name="connsiteY349" fmla="*/ 1832772 h 3030827"/>
                <a:gd name="connsiteX350" fmla="*/ 1289308 w 8855603"/>
                <a:gd name="connsiteY350" fmla="*/ 1920235 h 3030827"/>
                <a:gd name="connsiteX351" fmla="*/ 1234644 w 8855603"/>
                <a:gd name="connsiteY351" fmla="*/ 1949997 h 3030827"/>
                <a:gd name="connsiteX352" fmla="*/ 1184839 w 8855603"/>
                <a:gd name="connsiteY352" fmla="*/ 1959715 h 3030827"/>
                <a:gd name="connsiteX353" fmla="*/ 1186053 w 8855603"/>
                <a:gd name="connsiteY353" fmla="*/ 1965181 h 3030827"/>
                <a:gd name="connsiteX354" fmla="*/ 1337898 w 8855603"/>
                <a:gd name="connsiteY354" fmla="*/ 1989476 h 3030827"/>
                <a:gd name="connsiteX355" fmla="*/ 1063970 w 8855603"/>
                <a:gd name="connsiteY355" fmla="*/ 2034422 h 3030827"/>
                <a:gd name="connsiteX356" fmla="*/ 983188 w 8855603"/>
                <a:gd name="connsiteY356" fmla="*/ 2085442 h 3030827"/>
                <a:gd name="connsiteX357" fmla="*/ 1183624 w 8855603"/>
                <a:gd name="connsiteY357" fmla="*/ 2117633 h 3030827"/>
                <a:gd name="connsiteX358" fmla="*/ 933990 w 8855603"/>
                <a:gd name="connsiteY358" fmla="*/ 2160757 h 3030827"/>
                <a:gd name="connsiteX359" fmla="*/ 896333 w 8855603"/>
                <a:gd name="connsiteY359" fmla="*/ 2183838 h 3030827"/>
                <a:gd name="connsiteX360" fmla="*/ 788219 w 8855603"/>
                <a:gd name="connsiteY360" fmla="*/ 2327180 h 3030827"/>
                <a:gd name="connsiteX361" fmla="*/ 708045 w 8855603"/>
                <a:gd name="connsiteY361" fmla="*/ 2322928 h 3030827"/>
                <a:gd name="connsiteX362" fmla="*/ 673424 w 8855603"/>
                <a:gd name="connsiteY362" fmla="*/ 2266442 h 3030827"/>
                <a:gd name="connsiteX363" fmla="*/ 585354 w 8855603"/>
                <a:gd name="connsiteY363" fmla="*/ 2378807 h 3030827"/>
                <a:gd name="connsiteX364" fmla="*/ 799759 w 8855603"/>
                <a:gd name="connsiteY364" fmla="*/ 2412820 h 3030827"/>
                <a:gd name="connsiteX365" fmla="*/ 566525 w 8855603"/>
                <a:gd name="connsiteY365" fmla="*/ 2451693 h 3030827"/>
                <a:gd name="connsiteX366" fmla="*/ 480277 w 8855603"/>
                <a:gd name="connsiteY366" fmla="*/ 2516075 h 3030827"/>
                <a:gd name="connsiteX367" fmla="*/ 692861 w 8855603"/>
                <a:gd name="connsiteY367" fmla="*/ 2549481 h 3030827"/>
                <a:gd name="connsiteX368" fmla="*/ 679498 w 8855603"/>
                <a:gd name="connsiteY368" fmla="*/ 2556162 h 3030827"/>
                <a:gd name="connsiteX369" fmla="*/ 432902 w 8855603"/>
                <a:gd name="connsiteY369" fmla="*/ 2595034 h 3030827"/>
                <a:gd name="connsiteX370" fmla="*/ 411643 w 8855603"/>
                <a:gd name="connsiteY370" fmla="*/ 2602323 h 3030827"/>
                <a:gd name="connsiteX371" fmla="*/ 361838 w 8855603"/>
                <a:gd name="connsiteY371" fmla="*/ 2665490 h 3030827"/>
                <a:gd name="connsiteX372" fmla="*/ 579888 w 8855603"/>
                <a:gd name="connsiteY372" fmla="*/ 2700111 h 3030827"/>
                <a:gd name="connsiteX373" fmla="*/ 564703 w 8855603"/>
                <a:gd name="connsiteY373" fmla="*/ 2707400 h 3030827"/>
                <a:gd name="connsiteX374" fmla="*/ 336328 w 8855603"/>
                <a:gd name="connsiteY374" fmla="*/ 2742020 h 3030827"/>
                <a:gd name="connsiteX375" fmla="*/ 246436 w 8855603"/>
                <a:gd name="connsiteY375" fmla="*/ 2814299 h 3030827"/>
                <a:gd name="connsiteX376" fmla="*/ 474811 w 8855603"/>
                <a:gd name="connsiteY376" fmla="*/ 2850134 h 3030827"/>
                <a:gd name="connsiteX377" fmla="*/ 206956 w 8855603"/>
                <a:gd name="connsiteY377" fmla="*/ 2895080 h 3030827"/>
                <a:gd name="connsiteX378" fmla="*/ 151077 w 8855603"/>
                <a:gd name="connsiteY378" fmla="*/ 2938812 h 3030827"/>
                <a:gd name="connsiteX379" fmla="*/ 157151 w 8855603"/>
                <a:gd name="connsiteY379" fmla="*/ 2941241 h 3030827"/>
                <a:gd name="connsiteX380" fmla="*/ 828306 w 8855603"/>
                <a:gd name="connsiteY380" fmla="*/ 2941241 h 3030827"/>
                <a:gd name="connsiteX381" fmla="*/ 855638 w 8855603"/>
                <a:gd name="connsiteY381" fmla="*/ 2932130 h 3030827"/>
                <a:gd name="connsiteX382" fmla="*/ 853816 w 8855603"/>
                <a:gd name="connsiteY382" fmla="*/ 2927271 h 3030827"/>
                <a:gd name="connsiteX383" fmla="*/ 820410 w 8855603"/>
                <a:gd name="connsiteY383" fmla="*/ 2925449 h 3030827"/>
                <a:gd name="connsiteX384" fmla="*/ 883578 w 8855603"/>
                <a:gd name="connsiteY384" fmla="*/ 2876251 h 3030827"/>
                <a:gd name="connsiteX385" fmla="*/ 827092 w 8855603"/>
                <a:gd name="connsiteY385" fmla="*/ 2876251 h 3030827"/>
                <a:gd name="connsiteX386" fmla="*/ 889652 w 8855603"/>
                <a:gd name="connsiteY386" fmla="*/ 2823409 h 3030827"/>
                <a:gd name="connsiteX387" fmla="*/ 870823 w 8855603"/>
                <a:gd name="connsiteY387" fmla="*/ 2814299 h 3030827"/>
                <a:gd name="connsiteX388" fmla="*/ 904229 w 8855603"/>
                <a:gd name="connsiteY388" fmla="*/ 2762671 h 3030827"/>
                <a:gd name="connsiteX389" fmla="*/ 883578 w 8855603"/>
                <a:gd name="connsiteY389" fmla="*/ 2755990 h 3030827"/>
                <a:gd name="connsiteX390" fmla="*/ 932776 w 8855603"/>
                <a:gd name="connsiteY390" fmla="*/ 2691000 h 3030827"/>
                <a:gd name="connsiteX391" fmla="*/ 903014 w 8855603"/>
                <a:gd name="connsiteY391" fmla="*/ 2691000 h 3030827"/>
                <a:gd name="connsiteX392" fmla="*/ 938242 w 8855603"/>
                <a:gd name="connsiteY392" fmla="*/ 2643017 h 3030827"/>
                <a:gd name="connsiteX393" fmla="*/ 903014 w 8855603"/>
                <a:gd name="connsiteY393" fmla="*/ 2646662 h 3030827"/>
                <a:gd name="connsiteX394" fmla="*/ 961930 w 8855603"/>
                <a:gd name="connsiteY394" fmla="*/ 2546444 h 3030827"/>
                <a:gd name="connsiteX395" fmla="*/ 953427 w 8855603"/>
                <a:gd name="connsiteY395" fmla="*/ 2543407 h 3030827"/>
                <a:gd name="connsiteX396" fmla="*/ 1000802 w 8855603"/>
                <a:gd name="connsiteY396" fmla="*/ 2454122 h 3030827"/>
                <a:gd name="connsiteX397" fmla="*/ 1082799 w 8855603"/>
                <a:gd name="connsiteY397" fmla="*/ 2571347 h 3030827"/>
                <a:gd name="connsiteX398" fmla="*/ 1063970 w 8855603"/>
                <a:gd name="connsiteY398" fmla="*/ 2571347 h 3030827"/>
                <a:gd name="connsiteX399" fmla="*/ 1103450 w 8855603"/>
                <a:gd name="connsiteY399" fmla="*/ 2616900 h 3030827"/>
                <a:gd name="connsiteX400" fmla="*/ 1085228 w 8855603"/>
                <a:gd name="connsiteY400" fmla="*/ 2620544 h 3030827"/>
                <a:gd name="connsiteX401" fmla="*/ 1125315 w 8855603"/>
                <a:gd name="connsiteY401" fmla="*/ 2667920 h 3030827"/>
                <a:gd name="connsiteX402" fmla="*/ 1085836 w 8855603"/>
                <a:gd name="connsiteY402" fmla="*/ 2660024 h 3030827"/>
                <a:gd name="connsiteX403" fmla="*/ 1118027 w 8855603"/>
                <a:gd name="connsiteY403" fmla="*/ 2704970 h 3030827"/>
                <a:gd name="connsiteX404" fmla="*/ 1099198 w 8855603"/>
                <a:gd name="connsiteY404" fmla="*/ 2709829 h 3030827"/>
                <a:gd name="connsiteX405" fmla="*/ 1133211 w 8855603"/>
                <a:gd name="connsiteY405" fmla="*/ 2755383 h 3030827"/>
                <a:gd name="connsiteX406" fmla="*/ 1110131 w 8855603"/>
                <a:gd name="connsiteY406" fmla="*/ 2760242 h 3030827"/>
                <a:gd name="connsiteX407" fmla="*/ 1161151 w 8855603"/>
                <a:gd name="connsiteY407" fmla="*/ 2814299 h 3030827"/>
                <a:gd name="connsiteX408" fmla="*/ 1133819 w 8855603"/>
                <a:gd name="connsiteY408" fmla="*/ 2814299 h 3030827"/>
                <a:gd name="connsiteX409" fmla="*/ 1162365 w 8855603"/>
                <a:gd name="connsiteY409" fmla="*/ 2849527 h 3030827"/>
                <a:gd name="connsiteX410" fmla="*/ 1246184 w 8855603"/>
                <a:gd name="connsiteY410" fmla="*/ 2769352 h 3030827"/>
                <a:gd name="connsiteX411" fmla="*/ 1223103 w 8855603"/>
                <a:gd name="connsiteY411" fmla="*/ 2766316 h 3030827"/>
                <a:gd name="connsiteX412" fmla="*/ 1271086 w 8855603"/>
                <a:gd name="connsiteY412" fmla="*/ 2695252 h 3030827"/>
                <a:gd name="connsiteX413" fmla="*/ 1240717 w 8855603"/>
                <a:gd name="connsiteY413" fmla="*/ 2688571 h 3030827"/>
                <a:gd name="connsiteX414" fmla="*/ 1308744 w 8855603"/>
                <a:gd name="connsiteY414" fmla="*/ 2599286 h 3030827"/>
                <a:gd name="connsiteX415" fmla="*/ 1265620 w 8855603"/>
                <a:gd name="connsiteY415" fmla="*/ 2602930 h 3030827"/>
                <a:gd name="connsiteX416" fmla="*/ 1315425 w 8855603"/>
                <a:gd name="connsiteY416" fmla="*/ 2536119 h 3030827"/>
                <a:gd name="connsiteX417" fmla="*/ 1264405 w 8855603"/>
                <a:gd name="connsiteY417" fmla="*/ 2543407 h 3030827"/>
                <a:gd name="connsiteX418" fmla="*/ 1313603 w 8855603"/>
                <a:gd name="connsiteY418" fmla="*/ 2486313 h 3030827"/>
                <a:gd name="connsiteX419" fmla="*/ 1316640 w 8855603"/>
                <a:gd name="connsiteY419" fmla="*/ 2466270 h 3030827"/>
                <a:gd name="connsiteX420" fmla="*/ 1311781 w 8855603"/>
                <a:gd name="connsiteY420" fmla="*/ 2465055 h 3030827"/>
                <a:gd name="connsiteX421" fmla="*/ 1350653 w 8855603"/>
                <a:gd name="connsiteY421" fmla="*/ 2403102 h 3030827"/>
                <a:gd name="connsiteX422" fmla="*/ 1321499 w 8855603"/>
                <a:gd name="connsiteY422" fmla="*/ 2412213 h 3030827"/>
                <a:gd name="connsiteX423" fmla="*/ 1398029 w 8855603"/>
                <a:gd name="connsiteY423" fmla="*/ 2278589 h 3030827"/>
                <a:gd name="connsiteX424" fmla="*/ 1470307 w 8855603"/>
                <a:gd name="connsiteY424" fmla="*/ 2385488 h 3030827"/>
                <a:gd name="connsiteX425" fmla="*/ 1475166 w 8855603"/>
                <a:gd name="connsiteY425" fmla="*/ 2407961 h 3030827"/>
                <a:gd name="connsiteX426" fmla="*/ 1517075 w 8855603"/>
                <a:gd name="connsiteY426" fmla="*/ 2446226 h 3030827"/>
                <a:gd name="connsiteX427" fmla="*/ 1479418 w 8855603"/>
                <a:gd name="connsiteY427" fmla="*/ 2440760 h 3030827"/>
                <a:gd name="connsiteX428" fmla="*/ 1535297 w 8855603"/>
                <a:gd name="connsiteY428" fmla="*/ 2505750 h 3030827"/>
                <a:gd name="connsiteX429" fmla="*/ 1506750 w 8855603"/>
                <a:gd name="connsiteY429" fmla="*/ 2505750 h 3030827"/>
                <a:gd name="connsiteX430" fmla="*/ 1562629 w 8855603"/>
                <a:gd name="connsiteY430" fmla="*/ 2571347 h 3030827"/>
                <a:gd name="connsiteX431" fmla="*/ 1508572 w 8855603"/>
                <a:gd name="connsiteY431" fmla="*/ 2560414 h 3030827"/>
                <a:gd name="connsiteX432" fmla="*/ 1553518 w 8855603"/>
                <a:gd name="connsiteY432" fmla="*/ 2622366 h 3030827"/>
                <a:gd name="connsiteX433" fmla="*/ 1524971 w 8855603"/>
                <a:gd name="connsiteY433" fmla="*/ 2625403 h 3030827"/>
                <a:gd name="connsiteX434" fmla="*/ 1572954 w 8855603"/>
                <a:gd name="connsiteY434" fmla="*/ 2687964 h 3030827"/>
                <a:gd name="connsiteX435" fmla="*/ 1538334 w 8855603"/>
                <a:gd name="connsiteY435" fmla="*/ 2691608 h 3030827"/>
                <a:gd name="connsiteX436" fmla="*/ 1612434 w 8855603"/>
                <a:gd name="connsiteY436" fmla="*/ 2762671 h 3030827"/>
                <a:gd name="connsiteX437" fmla="*/ 1659202 w 8855603"/>
                <a:gd name="connsiteY437" fmla="*/ 2655772 h 3030827"/>
                <a:gd name="connsiteX438" fmla="*/ 1727229 w 8855603"/>
                <a:gd name="connsiteY438" fmla="*/ 2783322 h 3030827"/>
                <a:gd name="connsiteX439" fmla="*/ 1711437 w 8855603"/>
                <a:gd name="connsiteY439" fmla="*/ 2784537 h 3030827"/>
                <a:gd name="connsiteX440" fmla="*/ 1742413 w 8855603"/>
                <a:gd name="connsiteY440" fmla="*/ 2870785 h 3030827"/>
                <a:gd name="connsiteX441" fmla="*/ 1741199 w 8855603"/>
                <a:gd name="connsiteY441" fmla="*/ 2872000 h 3030827"/>
                <a:gd name="connsiteX442" fmla="*/ 1756383 w 8855603"/>
                <a:gd name="connsiteY442" fmla="*/ 2902976 h 3030827"/>
                <a:gd name="connsiteX443" fmla="*/ 1743021 w 8855603"/>
                <a:gd name="connsiteY443" fmla="*/ 2910872 h 3030827"/>
                <a:gd name="connsiteX444" fmla="*/ 1782501 w 8855603"/>
                <a:gd name="connsiteY444" fmla="*/ 2943063 h 3030827"/>
                <a:gd name="connsiteX445" fmla="*/ 1908836 w 8855603"/>
                <a:gd name="connsiteY445" fmla="*/ 2941848 h 3030827"/>
                <a:gd name="connsiteX446" fmla="*/ 1938597 w 8855603"/>
                <a:gd name="connsiteY446" fmla="*/ 2929093 h 3030827"/>
                <a:gd name="connsiteX447" fmla="*/ 1935560 w 8855603"/>
                <a:gd name="connsiteY447" fmla="*/ 2923627 h 3030827"/>
                <a:gd name="connsiteX448" fmla="*/ 1887577 w 8855603"/>
                <a:gd name="connsiteY448" fmla="*/ 2923627 h 3030827"/>
                <a:gd name="connsiteX449" fmla="*/ 1949530 w 8855603"/>
                <a:gd name="connsiteY449" fmla="*/ 2869570 h 3030827"/>
                <a:gd name="connsiteX450" fmla="*/ 1930094 w 8855603"/>
                <a:gd name="connsiteY450" fmla="*/ 2861674 h 3030827"/>
                <a:gd name="connsiteX451" fmla="*/ 1964107 w 8855603"/>
                <a:gd name="connsiteY451" fmla="*/ 2810654 h 3030827"/>
                <a:gd name="connsiteX452" fmla="*/ 1942849 w 8855603"/>
                <a:gd name="connsiteY452" fmla="*/ 2803366 h 3030827"/>
                <a:gd name="connsiteX453" fmla="*/ 1992654 w 8855603"/>
                <a:gd name="connsiteY453" fmla="*/ 2738376 h 3030827"/>
                <a:gd name="connsiteX454" fmla="*/ 1962893 w 8855603"/>
                <a:gd name="connsiteY454" fmla="*/ 2738376 h 3030827"/>
                <a:gd name="connsiteX455" fmla="*/ 1998121 w 8855603"/>
                <a:gd name="connsiteY455" fmla="*/ 2689178 h 3030827"/>
                <a:gd name="connsiteX456" fmla="*/ 1964107 w 8855603"/>
                <a:gd name="connsiteY456" fmla="*/ 2693430 h 3030827"/>
                <a:gd name="connsiteX457" fmla="*/ 1964715 w 8855603"/>
                <a:gd name="connsiteY457" fmla="*/ 2690393 h 3030827"/>
                <a:gd name="connsiteX458" fmla="*/ 2023023 w 8855603"/>
                <a:gd name="connsiteY458" fmla="*/ 2593212 h 3030827"/>
                <a:gd name="connsiteX459" fmla="*/ 2012698 w 8855603"/>
                <a:gd name="connsiteY459" fmla="*/ 2590783 h 3030827"/>
                <a:gd name="connsiteX460" fmla="*/ 2060681 w 8855603"/>
                <a:gd name="connsiteY460" fmla="*/ 2502105 h 3030827"/>
                <a:gd name="connsiteX461" fmla="*/ 2144499 w 8855603"/>
                <a:gd name="connsiteY461" fmla="*/ 2613256 h 3030827"/>
                <a:gd name="connsiteX462" fmla="*/ 2145714 w 8855603"/>
                <a:gd name="connsiteY462" fmla="*/ 2616900 h 3030827"/>
                <a:gd name="connsiteX463" fmla="*/ 2126278 w 8855603"/>
                <a:gd name="connsiteY463" fmla="*/ 2618722 h 3030827"/>
                <a:gd name="connsiteX464" fmla="*/ 2165150 w 8855603"/>
                <a:gd name="connsiteY464" fmla="*/ 2663668 h 3030827"/>
                <a:gd name="connsiteX465" fmla="*/ 2146929 w 8855603"/>
                <a:gd name="connsiteY465" fmla="*/ 2667313 h 3030827"/>
                <a:gd name="connsiteX466" fmla="*/ 2186408 w 8855603"/>
                <a:gd name="connsiteY466" fmla="*/ 2714081 h 3030827"/>
                <a:gd name="connsiteX467" fmla="*/ 2146929 w 8855603"/>
                <a:gd name="connsiteY467" fmla="*/ 2706792 h 3030827"/>
                <a:gd name="connsiteX468" fmla="*/ 2179120 w 8855603"/>
                <a:gd name="connsiteY468" fmla="*/ 2752346 h 3030827"/>
                <a:gd name="connsiteX469" fmla="*/ 2159684 w 8855603"/>
                <a:gd name="connsiteY469" fmla="*/ 2755990 h 3030827"/>
                <a:gd name="connsiteX470" fmla="*/ 2193697 w 8855603"/>
                <a:gd name="connsiteY470" fmla="*/ 2801544 h 3030827"/>
                <a:gd name="connsiteX471" fmla="*/ 2170617 w 8855603"/>
                <a:gd name="connsiteY471" fmla="*/ 2806403 h 3030827"/>
                <a:gd name="connsiteX472" fmla="*/ 2221637 w 8855603"/>
                <a:gd name="connsiteY472" fmla="*/ 2859852 h 3030827"/>
                <a:gd name="connsiteX473" fmla="*/ 2194304 w 8855603"/>
                <a:gd name="connsiteY473" fmla="*/ 2858637 h 3030827"/>
                <a:gd name="connsiteX474" fmla="*/ 2233177 w 8855603"/>
                <a:gd name="connsiteY474" fmla="*/ 2909657 h 3030827"/>
                <a:gd name="connsiteX475" fmla="*/ 2343720 w 8855603"/>
                <a:gd name="connsiteY475" fmla="*/ 2827054 h 3030827"/>
                <a:gd name="connsiteX476" fmla="*/ 2340076 w 8855603"/>
                <a:gd name="connsiteY476" fmla="*/ 2817943 h 3030827"/>
                <a:gd name="connsiteX477" fmla="*/ 2239858 w 8855603"/>
                <a:gd name="connsiteY477" fmla="*/ 2825231 h 3030827"/>
                <a:gd name="connsiteX478" fmla="*/ 2328535 w 8855603"/>
                <a:gd name="connsiteY478" fmla="*/ 2754168 h 3030827"/>
                <a:gd name="connsiteX479" fmla="*/ 2357082 w 8855603"/>
                <a:gd name="connsiteY479" fmla="*/ 2716510 h 3030827"/>
                <a:gd name="connsiteX480" fmla="*/ 2319425 w 8855603"/>
                <a:gd name="connsiteY480" fmla="*/ 2713473 h 3030827"/>
                <a:gd name="connsiteX481" fmla="*/ 2367408 w 8855603"/>
                <a:gd name="connsiteY481" fmla="*/ 2649699 h 3030827"/>
                <a:gd name="connsiteX482" fmla="*/ 2347972 w 8855603"/>
                <a:gd name="connsiteY482" fmla="*/ 2607789 h 3030827"/>
                <a:gd name="connsiteX483" fmla="*/ 2344327 w 8855603"/>
                <a:gd name="connsiteY483" fmla="*/ 2602930 h 3030827"/>
                <a:gd name="connsiteX484" fmla="*/ 2436042 w 8855603"/>
                <a:gd name="connsiteY484" fmla="*/ 2483884 h 3030827"/>
                <a:gd name="connsiteX485" fmla="*/ 2381985 w 8855603"/>
                <a:gd name="connsiteY485" fmla="*/ 2488743 h 3030827"/>
                <a:gd name="connsiteX486" fmla="*/ 2448189 w 8855603"/>
                <a:gd name="connsiteY486" fmla="*/ 2403102 h 3030827"/>
                <a:gd name="connsiteX487" fmla="*/ 2443938 w 8855603"/>
                <a:gd name="connsiteY487" fmla="*/ 2398243 h 3030827"/>
                <a:gd name="connsiteX488" fmla="*/ 2380770 w 8855603"/>
                <a:gd name="connsiteY488" fmla="*/ 2409176 h 3030827"/>
                <a:gd name="connsiteX489" fmla="*/ 2465803 w 8855603"/>
                <a:gd name="connsiteY489" fmla="*/ 2311388 h 3030827"/>
                <a:gd name="connsiteX490" fmla="*/ 2444545 w 8855603"/>
                <a:gd name="connsiteY490" fmla="*/ 2302277 h 3030827"/>
                <a:gd name="connsiteX491" fmla="*/ 2496780 w 8855603"/>
                <a:gd name="connsiteY491" fmla="*/ 2221496 h 3030827"/>
                <a:gd name="connsiteX492" fmla="*/ 2491921 w 8855603"/>
                <a:gd name="connsiteY492" fmla="*/ 2217244 h 3030827"/>
                <a:gd name="connsiteX493" fmla="*/ 2448797 w 8855603"/>
                <a:gd name="connsiteY493" fmla="*/ 2229999 h 3030827"/>
                <a:gd name="connsiteX494" fmla="*/ 2551444 w 8855603"/>
                <a:gd name="connsiteY494" fmla="*/ 2064791 h 3030827"/>
                <a:gd name="connsiteX495" fmla="*/ 2562984 w 8855603"/>
                <a:gd name="connsiteY495" fmla="*/ 2042318 h 3030827"/>
                <a:gd name="connsiteX496" fmla="*/ 2677779 w 8855603"/>
                <a:gd name="connsiteY496" fmla="*/ 2203274 h 3030827"/>
                <a:gd name="connsiteX497" fmla="*/ 2657736 w 8855603"/>
                <a:gd name="connsiteY497" fmla="*/ 2209348 h 3030827"/>
                <a:gd name="connsiteX498" fmla="*/ 2725155 w 8855603"/>
                <a:gd name="connsiteY498" fmla="*/ 2270086 h 3030827"/>
                <a:gd name="connsiteX499" fmla="*/ 2723332 w 8855603"/>
                <a:gd name="connsiteY499" fmla="*/ 2273123 h 3030827"/>
                <a:gd name="connsiteX500" fmla="*/ 2683853 w 8855603"/>
                <a:gd name="connsiteY500" fmla="*/ 2264620 h 3030827"/>
                <a:gd name="connsiteX501" fmla="*/ 2679601 w 8855603"/>
                <a:gd name="connsiteY501" fmla="*/ 2269478 h 3030827"/>
                <a:gd name="connsiteX502" fmla="*/ 2752487 w 8855603"/>
                <a:gd name="connsiteY502" fmla="*/ 2352690 h 3030827"/>
                <a:gd name="connsiteX503" fmla="*/ 2712400 w 8855603"/>
                <a:gd name="connsiteY503" fmla="*/ 2352690 h 3030827"/>
                <a:gd name="connsiteX504" fmla="*/ 2792574 w 8855603"/>
                <a:gd name="connsiteY504" fmla="*/ 2445619 h 3030827"/>
                <a:gd name="connsiteX505" fmla="*/ 2723332 w 8855603"/>
                <a:gd name="connsiteY505" fmla="*/ 2429827 h 3030827"/>
                <a:gd name="connsiteX506" fmla="*/ 2720296 w 8855603"/>
                <a:gd name="connsiteY506" fmla="*/ 2434686 h 3030827"/>
                <a:gd name="connsiteX507" fmla="*/ 2778604 w 8855603"/>
                <a:gd name="connsiteY507" fmla="*/ 2514253 h 3030827"/>
                <a:gd name="connsiteX508" fmla="*/ 2738517 w 8855603"/>
                <a:gd name="connsiteY508" fmla="*/ 2517290 h 3030827"/>
                <a:gd name="connsiteX509" fmla="*/ 2806544 w 8855603"/>
                <a:gd name="connsiteY509" fmla="*/ 2604752 h 3030827"/>
                <a:gd name="connsiteX510" fmla="*/ 2763420 w 8855603"/>
                <a:gd name="connsiteY510" fmla="*/ 2608397 h 3030827"/>
                <a:gd name="connsiteX511" fmla="*/ 2757953 w 8855603"/>
                <a:gd name="connsiteY511" fmla="*/ 2616293 h 3030827"/>
                <a:gd name="connsiteX512" fmla="*/ 2858171 w 8855603"/>
                <a:gd name="connsiteY512" fmla="*/ 2705578 h 3030827"/>
                <a:gd name="connsiteX513" fmla="*/ 2855134 w 8855603"/>
                <a:gd name="connsiteY513" fmla="*/ 2710437 h 3030827"/>
                <a:gd name="connsiteX514" fmla="*/ 2803507 w 8855603"/>
                <a:gd name="connsiteY514" fmla="*/ 2703148 h 3030827"/>
                <a:gd name="connsiteX515" fmla="*/ 2883681 w 8855603"/>
                <a:gd name="connsiteY515" fmla="*/ 2812477 h 3030827"/>
                <a:gd name="connsiteX516" fmla="*/ 2821728 w 8855603"/>
                <a:gd name="connsiteY516" fmla="*/ 2812477 h 3030827"/>
                <a:gd name="connsiteX517" fmla="*/ 2886110 w 8855603"/>
                <a:gd name="connsiteY517" fmla="*/ 2877466 h 3030827"/>
                <a:gd name="connsiteX518" fmla="*/ 2963248 w 8855603"/>
                <a:gd name="connsiteY518" fmla="*/ 2801544 h 3030827"/>
                <a:gd name="connsiteX519" fmla="*/ 2941989 w 8855603"/>
                <a:gd name="connsiteY519" fmla="*/ 2796685 h 3030827"/>
                <a:gd name="connsiteX520" fmla="*/ 2988758 w 8855603"/>
                <a:gd name="connsiteY520" fmla="*/ 2727443 h 3030827"/>
                <a:gd name="connsiteX521" fmla="*/ 2959604 w 8855603"/>
                <a:gd name="connsiteY521" fmla="*/ 2720155 h 3030827"/>
                <a:gd name="connsiteX522" fmla="*/ 3027630 w 8855603"/>
                <a:gd name="connsiteY522" fmla="*/ 2630870 h 3030827"/>
                <a:gd name="connsiteX523" fmla="*/ 2983899 w 8855603"/>
                <a:gd name="connsiteY523" fmla="*/ 2635121 h 3030827"/>
                <a:gd name="connsiteX524" fmla="*/ 3034311 w 8855603"/>
                <a:gd name="connsiteY524" fmla="*/ 2568310 h 3030827"/>
                <a:gd name="connsiteX525" fmla="*/ 2983899 w 8855603"/>
                <a:gd name="connsiteY525" fmla="*/ 2575598 h 3030827"/>
                <a:gd name="connsiteX526" fmla="*/ 3043422 w 8855603"/>
                <a:gd name="connsiteY526" fmla="*/ 2506964 h 3030827"/>
                <a:gd name="connsiteX527" fmla="*/ 3030667 w 8855603"/>
                <a:gd name="connsiteY527" fmla="*/ 2497853 h 3030827"/>
                <a:gd name="connsiteX528" fmla="*/ 3070147 w 8855603"/>
                <a:gd name="connsiteY528" fmla="*/ 2435293 h 3030827"/>
                <a:gd name="connsiteX529" fmla="*/ 3040385 w 8855603"/>
                <a:gd name="connsiteY529" fmla="*/ 2443189 h 3030827"/>
                <a:gd name="connsiteX530" fmla="*/ 3114485 w 8855603"/>
                <a:gd name="connsiteY530" fmla="*/ 2304099 h 3030827"/>
                <a:gd name="connsiteX531" fmla="*/ 3148499 w 8855603"/>
                <a:gd name="connsiteY531" fmla="*/ 2368482 h 3030827"/>
                <a:gd name="connsiteX532" fmla="*/ 3191623 w 8855603"/>
                <a:gd name="connsiteY532" fmla="*/ 2417679 h 3030827"/>
                <a:gd name="connsiteX533" fmla="*/ 3196482 w 8855603"/>
                <a:gd name="connsiteY533" fmla="*/ 2422538 h 3030827"/>
                <a:gd name="connsiteX534" fmla="*/ 3217132 w 8855603"/>
                <a:gd name="connsiteY534" fmla="*/ 2457766 h 3030827"/>
                <a:gd name="connsiteX535" fmla="*/ 3237784 w 8855603"/>
                <a:gd name="connsiteY535" fmla="*/ 2477203 h 3030827"/>
                <a:gd name="connsiteX536" fmla="*/ 3200126 w 8855603"/>
                <a:gd name="connsiteY536" fmla="*/ 2471736 h 3030827"/>
                <a:gd name="connsiteX537" fmla="*/ 3254790 w 8855603"/>
                <a:gd name="connsiteY537" fmla="*/ 2534904 h 3030827"/>
                <a:gd name="connsiteX538" fmla="*/ 3229888 w 8855603"/>
                <a:gd name="connsiteY538" fmla="*/ 2539763 h 3030827"/>
                <a:gd name="connsiteX539" fmla="*/ 3284552 w 8855603"/>
                <a:gd name="connsiteY539" fmla="*/ 2602930 h 3030827"/>
                <a:gd name="connsiteX540" fmla="*/ 3229280 w 8855603"/>
                <a:gd name="connsiteY540" fmla="*/ 2591390 h 3030827"/>
                <a:gd name="connsiteX541" fmla="*/ 3274834 w 8855603"/>
                <a:gd name="connsiteY541" fmla="*/ 2653950 h 3030827"/>
                <a:gd name="connsiteX542" fmla="*/ 3246287 w 8855603"/>
                <a:gd name="connsiteY542" fmla="*/ 2656987 h 3030827"/>
                <a:gd name="connsiteX543" fmla="*/ 3294877 w 8855603"/>
                <a:gd name="connsiteY543" fmla="*/ 2717725 h 3030827"/>
                <a:gd name="connsiteX544" fmla="*/ 3348327 w 8855603"/>
                <a:gd name="connsiteY544" fmla="*/ 2649699 h 3030827"/>
                <a:gd name="connsiteX545" fmla="*/ 3328891 w 8855603"/>
                <a:gd name="connsiteY545" fmla="*/ 2607789 h 3030827"/>
                <a:gd name="connsiteX546" fmla="*/ 3324639 w 8855603"/>
                <a:gd name="connsiteY546" fmla="*/ 2602930 h 3030827"/>
                <a:gd name="connsiteX547" fmla="*/ 3416961 w 8855603"/>
                <a:gd name="connsiteY547" fmla="*/ 2483884 h 3030827"/>
                <a:gd name="connsiteX548" fmla="*/ 3362904 w 8855603"/>
                <a:gd name="connsiteY548" fmla="*/ 2488135 h 3030827"/>
                <a:gd name="connsiteX549" fmla="*/ 3428501 w 8855603"/>
                <a:gd name="connsiteY549" fmla="*/ 2402495 h 3030827"/>
                <a:gd name="connsiteX550" fmla="*/ 3423642 w 8855603"/>
                <a:gd name="connsiteY550" fmla="*/ 2397636 h 3030827"/>
                <a:gd name="connsiteX551" fmla="*/ 3361082 w 8855603"/>
                <a:gd name="connsiteY551" fmla="*/ 2408569 h 3030827"/>
                <a:gd name="connsiteX552" fmla="*/ 3445508 w 8855603"/>
                <a:gd name="connsiteY552" fmla="*/ 2311388 h 3030827"/>
                <a:gd name="connsiteX553" fmla="*/ 3424857 w 8855603"/>
                <a:gd name="connsiteY553" fmla="*/ 2301670 h 3030827"/>
                <a:gd name="connsiteX554" fmla="*/ 3476484 w 8855603"/>
                <a:gd name="connsiteY554" fmla="*/ 2220888 h 3030827"/>
                <a:gd name="connsiteX555" fmla="*/ 3471625 w 8855603"/>
                <a:gd name="connsiteY555" fmla="*/ 2217851 h 3030827"/>
                <a:gd name="connsiteX556" fmla="*/ 3434575 w 8855603"/>
                <a:gd name="connsiteY556" fmla="*/ 2228784 h 3030827"/>
                <a:gd name="connsiteX557" fmla="*/ 3545118 w 8855603"/>
                <a:gd name="connsiteY557" fmla="*/ 2041104 h 3030827"/>
                <a:gd name="connsiteX558" fmla="*/ 3656876 w 8855603"/>
                <a:gd name="connsiteY558" fmla="*/ 2201452 h 3030827"/>
                <a:gd name="connsiteX559" fmla="*/ 3640477 w 8855603"/>
                <a:gd name="connsiteY559" fmla="*/ 2210563 h 3030827"/>
                <a:gd name="connsiteX560" fmla="*/ 3710933 w 8855603"/>
                <a:gd name="connsiteY560" fmla="*/ 2274945 h 3030827"/>
                <a:gd name="connsiteX561" fmla="*/ 3665379 w 8855603"/>
                <a:gd name="connsiteY561" fmla="*/ 2265834 h 3030827"/>
                <a:gd name="connsiteX562" fmla="*/ 3661735 w 8855603"/>
                <a:gd name="connsiteY562" fmla="*/ 2271301 h 3030827"/>
                <a:gd name="connsiteX563" fmla="*/ 3734013 w 8855603"/>
                <a:gd name="connsiteY563" fmla="*/ 2353297 h 3030827"/>
                <a:gd name="connsiteX564" fmla="*/ 3694534 w 8855603"/>
                <a:gd name="connsiteY564" fmla="*/ 2353297 h 3030827"/>
                <a:gd name="connsiteX565" fmla="*/ 3774708 w 8855603"/>
                <a:gd name="connsiteY565" fmla="*/ 2446226 h 3030827"/>
                <a:gd name="connsiteX566" fmla="*/ 3705466 w 8855603"/>
                <a:gd name="connsiteY566" fmla="*/ 2429827 h 3030827"/>
                <a:gd name="connsiteX567" fmla="*/ 3702429 w 8855603"/>
                <a:gd name="connsiteY567" fmla="*/ 2434686 h 3030827"/>
                <a:gd name="connsiteX568" fmla="*/ 3760738 w 8855603"/>
                <a:gd name="connsiteY568" fmla="*/ 2514253 h 3030827"/>
                <a:gd name="connsiteX569" fmla="*/ 3720651 w 8855603"/>
                <a:gd name="connsiteY569" fmla="*/ 2517290 h 3030827"/>
                <a:gd name="connsiteX570" fmla="*/ 3789285 w 8855603"/>
                <a:gd name="connsiteY570" fmla="*/ 2604752 h 3030827"/>
                <a:gd name="connsiteX571" fmla="*/ 3747376 w 8855603"/>
                <a:gd name="connsiteY571" fmla="*/ 2607789 h 3030827"/>
                <a:gd name="connsiteX572" fmla="*/ 3742516 w 8855603"/>
                <a:gd name="connsiteY572" fmla="*/ 2614471 h 3030827"/>
                <a:gd name="connsiteX573" fmla="*/ 3842734 w 8855603"/>
                <a:gd name="connsiteY573" fmla="*/ 2703148 h 3030827"/>
                <a:gd name="connsiteX574" fmla="*/ 3837268 w 8855603"/>
                <a:gd name="connsiteY574" fmla="*/ 2711044 h 3030827"/>
                <a:gd name="connsiteX575" fmla="*/ 3785641 w 8855603"/>
                <a:gd name="connsiteY575" fmla="*/ 2703755 h 3030827"/>
                <a:gd name="connsiteX576" fmla="*/ 3865815 w 8855603"/>
                <a:gd name="connsiteY576" fmla="*/ 2813691 h 3030827"/>
                <a:gd name="connsiteX577" fmla="*/ 3805684 w 8855603"/>
                <a:gd name="connsiteY577" fmla="*/ 2813691 h 3030827"/>
                <a:gd name="connsiteX578" fmla="*/ 3851845 w 8855603"/>
                <a:gd name="connsiteY578" fmla="*/ 2862282 h 3030827"/>
                <a:gd name="connsiteX579" fmla="*/ 3896791 w 8855603"/>
                <a:gd name="connsiteY579" fmla="*/ 2822194 h 3030827"/>
                <a:gd name="connsiteX580" fmla="*/ 3879177 w 8855603"/>
                <a:gd name="connsiteY580" fmla="*/ 2813084 h 3030827"/>
                <a:gd name="connsiteX581" fmla="*/ 3913190 w 8855603"/>
                <a:gd name="connsiteY581" fmla="*/ 2762671 h 3030827"/>
                <a:gd name="connsiteX582" fmla="*/ 3892539 w 8855603"/>
                <a:gd name="connsiteY582" fmla="*/ 2754775 h 3030827"/>
                <a:gd name="connsiteX583" fmla="*/ 3941737 w 8855603"/>
                <a:gd name="connsiteY583" fmla="*/ 2689786 h 3030827"/>
                <a:gd name="connsiteX584" fmla="*/ 3911368 w 8855603"/>
                <a:gd name="connsiteY584" fmla="*/ 2689786 h 3030827"/>
                <a:gd name="connsiteX585" fmla="*/ 3947204 w 8855603"/>
                <a:gd name="connsiteY585" fmla="*/ 2641195 h 3030827"/>
                <a:gd name="connsiteX586" fmla="*/ 3911368 w 8855603"/>
                <a:gd name="connsiteY586" fmla="*/ 2644232 h 3030827"/>
                <a:gd name="connsiteX587" fmla="*/ 3971499 w 8855603"/>
                <a:gd name="connsiteY587" fmla="*/ 2544014 h 3030827"/>
                <a:gd name="connsiteX588" fmla="*/ 3962388 w 8855603"/>
                <a:gd name="connsiteY588" fmla="*/ 2541585 h 3030827"/>
                <a:gd name="connsiteX589" fmla="*/ 4009156 w 8855603"/>
                <a:gd name="connsiteY589" fmla="*/ 2453515 h 3030827"/>
                <a:gd name="connsiteX590" fmla="*/ 4093582 w 8855603"/>
                <a:gd name="connsiteY590" fmla="*/ 2564665 h 3030827"/>
                <a:gd name="connsiteX591" fmla="*/ 4094797 w 8855603"/>
                <a:gd name="connsiteY591" fmla="*/ 2568310 h 3030827"/>
                <a:gd name="connsiteX592" fmla="*/ 4074753 w 8855603"/>
                <a:gd name="connsiteY592" fmla="*/ 2570132 h 3030827"/>
                <a:gd name="connsiteX593" fmla="*/ 4113018 w 8855603"/>
                <a:gd name="connsiteY593" fmla="*/ 2613863 h 3030827"/>
                <a:gd name="connsiteX594" fmla="*/ 4095404 w 8855603"/>
                <a:gd name="connsiteY594" fmla="*/ 2617507 h 3030827"/>
                <a:gd name="connsiteX595" fmla="*/ 4134277 w 8855603"/>
                <a:gd name="connsiteY595" fmla="*/ 2664276 h 3030827"/>
                <a:gd name="connsiteX596" fmla="*/ 4095404 w 8855603"/>
                <a:gd name="connsiteY596" fmla="*/ 2656987 h 3030827"/>
                <a:gd name="connsiteX597" fmla="*/ 4126988 w 8855603"/>
                <a:gd name="connsiteY597" fmla="*/ 2701326 h 3030827"/>
                <a:gd name="connsiteX598" fmla="*/ 4108159 w 8855603"/>
                <a:gd name="connsiteY598" fmla="*/ 2706792 h 3030827"/>
                <a:gd name="connsiteX599" fmla="*/ 4143387 w 8855603"/>
                <a:gd name="connsiteY599" fmla="*/ 2752346 h 3030827"/>
                <a:gd name="connsiteX600" fmla="*/ 4119092 w 8855603"/>
                <a:gd name="connsiteY600" fmla="*/ 2756597 h 3030827"/>
                <a:gd name="connsiteX601" fmla="*/ 4170112 w 8855603"/>
                <a:gd name="connsiteY601" fmla="*/ 2810654 h 3030827"/>
                <a:gd name="connsiteX602" fmla="*/ 4143387 w 8855603"/>
                <a:gd name="connsiteY602" fmla="*/ 2810654 h 3030827"/>
                <a:gd name="connsiteX603" fmla="*/ 4173756 w 8855603"/>
                <a:gd name="connsiteY603" fmla="*/ 2850134 h 3030827"/>
                <a:gd name="connsiteX604" fmla="*/ 4179223 w 8855603"/>
                <a:gd name="connsiteY604" fmla="*/ 2848312 h 3030827"/>
                <a:gd name="connsiteX605" fmla="*/ 4176186 w 8855603"/>
                <a:gd name="connsiteY605" fmla="*/ 2828268 h 3030827"/>
                <a:gd name="connsiteX606" fmla="*/ 4187119 w 8855603"/>
                <a:gd name="connsiteY606" fmla="*/ 2792433 h 3030827"/>
                <a:gd name="connsiteX607" fmla="*/ 4201696 w 8855603"/>
                <a:gd name="connsiteY607" fmla="*/ 2771175 h 3030827"/>
                <a:gd name="connsiteX608" fmla="*/ 4191370 w 8855603"/>
                <a:gd name="connsiteY608" fmla="*/ 2767530 h 3030827"/>
                <a:gd name="connsiteX609" fmla="*/ 4242998 w 8855603"/>
                <a:gd name="connsiteY609" fmla="*/ 2652128 h 3030827"/>
                <a:gd name="connsiteX610" fmla="*/ 4309810 w 8855603"/>
                <a:gd name="connsiteY610" fmla="*/ 2776034 h 3030827"/>
                <a:gd name="connsiteX611" fmla="*/ 4295232 w 8855603"/>
                <a:gd name="connsiteY611" fmla="*/ 2780893 h 3030827"/>
                <a:gd name="connsiteX612" fmla="*/ 4325601 w 8855603"/>
                <a:gd name="connsiteY612" fmla="*/ 2867141 h 3030827"/>
                <a:gd name="connsiteX613" fmla="*/ 4323779 w 8855603"/>
                <a:gd name="connsiteY613" fmla="*/ 2867748 h 3030827"/>
                <a:gd name="connsiteX614" fmla="*/ 4338964 w 8855603"/>
                <a:gd name="connsiteY614" fmla="*/ 2897510 h 3030827"/>
                <a:gd name="connsiteX615" fmla="*/ 4326816 w 8855603"/>
                <a:gd name="connsiteY615" fmla="*/ 2908442 h 3030827"/>
                <a:gd name="connsiteX616" fmla="*/ 4366296 w 8855603"/>
                <a:gd name="connsiteY616" fmla="*/ 2939419 h 3030827"/>
                <a:gd name="connsiteX617" fmla="*/ 4567339 w 8855603"/>
                <a:gd name="connsiteY617" fmla="*/ 2937597 h 3030827"/>
                <a:gd name="connsiteX618" fmla="*/ 4573413 w 8855603"/>
                <a:gd name="connsiteY618" fmla="*/ 2935167 h 3030827"/>
                <a:gd name="connsiteX619" fmla="*/ 4562480 w 8855603"/>
                <a:gd name="connsiteY619" fmla="*/ 2930916 h 3030827"/>
                <a:gd name="connsiteX620" fmla="*/ 4594064 w 8855603"/>
                <a:gd name="connsiteY620" fmla="*/ 2905406 h 3030827"/>
                <a:gd name="connsiteX621" fmla="*/ 4569768 w 8855603"/>
                <a:gd name="connsiteY621" fmla="*/ 2903584 h 3030827"/>
                <a:gd name="connsiteX622" fmla="*/ 4594064 w 8855603"/>
                <a:gd name="connsiteY622" fmla="*/ 2875644 h 3030827"/>
                <a:gd name="connsiteX623" fmla="*/ 4620181 w 8855603"/>
                <a:gd name="connsiteY623" fmla="*/ 2801544 h 3030827"/>
                <a:gd name="connsiteX624" fmla="*/ 4620181 w 8855603"/>
                <a:gd name="connsiteY624" fmla="*/ 2798507 h 3030827"/>
                <a:gd name="connsiteX625" fmla="*/ 4609856 w 8855603"/>
                <a:gd name="connsiteY625" fmla="*/ 2793648 h 3030827"/>
                <a:gd name="connsiteX626" fmla="*/ 4625647 w 8855603"/>
                <a:gd name="connsiteY626" fmla="*/ 2770567 h 3030827"/>
                <a:gd name="connsiteX627" fmla="*/ 4614107 w 8855603"/>
                <a:gd name="connsiteY627" fmla="*/ 2767530 h 3030827"/>
                <a:gd name="connsiteX628" fmla="*/ 4663912 w 8855603"/>
                <a:gd name="connsiteY628" fmla="*/ 2656987 h 3030827"/>
                <a:gd name="connsiteX629" fmla="*/ 4707644 w 8855603"/>
                <a:gd name="connsiteY629" fmla="*/ 2718333 h 3030827"/>
                <a:gd name="connsiteX630" fmla="*/ 4728902 w 8855603"/>
                <a:gd name="connsiteY630" fmla="*/ 2779071 h 3030827"/>
                <a:gd name="connsiteX631" fmla="*/ 4716147 w 8855603"/>
                <a:gd name="connsiteY631" fmla="*/ 2779071 h 3030827"/>
                <a:gd name="connsiteX632" fmla="*/ 4729509 w 8855603"/>
                <a:gd name="connsiteY632" fmla="*/ 2802151 h 3030827"/>
                <a:gd name="connsiteX633" fmla="*/ 4754412 w 8855603"/>
                <a:gd name="connsiteY633" fmla="*/ 2863496 h 3030827"/>
                <a:gd name="connsiteX634" fmla="*/ 4744087 w 8855603"/>
                <a:gd name="connsiteY634" fmla="*/ 2870178 h 3030827"/>
                <a:gd name="connsiteX635" fmla="*/ 4762308 w 8855603"/>
                <a:gd name="connsiteY635" fmla="*/ 2893258 h 3030827"/>
                <a:gd name="connsiteX636" fmla="*/ 4789033 w 8855603"/>
                <a:gd name="connsiteY636" fmla="*/ 2864104 h 3030827"/>
                <a:gd name="connsiteX637" fmla="*/ 4772026 w 8855603"/>
                <a:gd name="connsiteY637" fmla="*/ 2856815 h 3030827"/>
                <a:gd name="connsiteX638" fmla="*/ 4806039 w 8855603"/>
                <a:gd name="connsiteY638" fmla="*/ 2805188 h 3030827"/>
                <a:gd name="connsiteX639" fmla="*/ 4784781 w 8855603"/>
                <a:gd name="connsiteY639" fmla="*/ 2799114 h 3030827"/>
                <a:gd name="connsiteX640" fmla="*/ 4834586 w 8855603"/>
                <a:gd name="connsiteY640" fmla="*/ 2734124 h 3030827"/>
                <a:gd name="connsiteX641" fmla="*/ 4804825 w 8855603"/>
                <a:gd name="connsiteY641" fmla="*/ 2734124 h 3030827"/>
                <a:gd name="connsiteX642" fmla="*/ 4841267 w 8855603"/>
                <a:gd name="connsiteY642" fmla="*/ 2685534 h 3030827"/>
                <a:gd name="connsiteX643" fmla="*/ 4804825 w 8855603"/>
                <a:gd name="connsiteY643" fmla="*/ 2689786 h 3030827"/>
                <a:gd name="connsiteX644" fmla="*/ 4864955 w 8855603"/>
                <a:gd name="connsiteY644" fmla="*/ 2588960 h 3030827"/>
                <a:gd name="connsiteX645" fmla="*/ 4855845 w 8855603"/>
                <a:gd name="connsiteY645" fmla="*/ 2586531 h 3030827"/>
                <a:gd name="connsiteX646" fmla="*/ 4903827 w 8855603"/>
                <a:gd name="connsiteY646" fmla="*/ 2498461 h 3030827"/>
                <a:gd name="connsiteX647" fmla="*/ 4988253 w 8855603"/>
                <a:gd name="connsiteY647" fmla="*/ 2609611 h 3030827"/>
                <a:gd name="connsiteX648" fmla="*/ 4989468 w 8855603"/>
                <a:gd name="connsiteY648" fmla="*/ 2613863 h 3030827"/>
                <a:gd name="connsiteX649" fmla="*/ 4969424 w 8855603"/>
                <a:gd name="connsiteY649" fmla="*/ 2613863 h 3030827"/>
                <a:gd name="connsiteX650" fmla="*/ 5007690 w 8855603"/>
                <a:gd name="connsiteY650" fmla="*/ 2659417 h 3030827"/>
                <a:gd name="connsiteX651" fmla="*/ 4990076 w 8855603"/>
                <a:gd name="connsiteY651" fmla="*/ 2663061 h 3030827"/>
                <a:gd name="connsiteX652" fmla="*/ 5029555 w 8855603"/>
                <a:gd name="connsiteY652" fmla="*/ 2709829 h 3030827"/>
                <a:gd name="connsiteX653" fmla="*/ 4990076 w 8855603"/>
                <a:gd name="connsiteY653" fmla="*/ 2701933 h 3030827"/>
                <a:gd name="connsiteX654" fmla="*/ 5021659 w 8855603"/>
                <a:gd name="connsiteY654" fmla="*/ 2746879 h 3030827"/>
                <a:gd name="connsiteX655" fmla="*/ 5002830 w 8855603"/>
                <a:gd name="connsiteY655" fmla="*/ 2751738 h 3030827"/>
                <a:gd name="connsiteX656" fmla="*/ 5037451 w 8855603"/>
                <a:gd name="connsiteY656" fmla="*/ 2796685 h 3030827"/>
                <a:gd name="connsiteX657" fmla="*/ 5013763 w 8855603"/>
                <a:gd name="connsiteY657" fmla="*/ 2800936 h 3030827"/>
                <a:gd name="connsiteX658" fmla="*/ 5049599 w 8855603"/>
                <a:gd name="connsiteY658" fmla="*/ 2838594 h 3030827"/>
                <a:gd name="connsiteX659" fmla="*/ 5068428 w 8855603"/>
                <a:gd name="connsiteY659" fmla="*/ 2803366 h 3030827"/>
                <a:gd name="connsiteX660" fmla="*/ 5048991 w 8855603"/>
                <a:gd name="connsiteY660" fmla="*/ 2797292 h 3030827"/>
                <a:gd name="connsiteX661" fmla="*/ 5098797 w 8855603"/>
                <a:gd name="connsiteY661" fmla="*/ 2732302 h 3030827"/>
                <a:gd name="connsiteX662" fmla="*/ 5068428 w 8855603"/>
                <a:gd name="connsiteY662" fmla="*/ 2732302 h 3030827"/>
                <a:gd name="connsiteX663" fmla="*/ 5103656 w 8855603"/>
                <a:gd name="connsiteY663" fmla="*/ 2683104 h 3030827"/>
                <a:gd name="connsiteX664" fmla="*/ 5075716 w 8855603"/>
                <a:gd name="connsiteY664" fmla="*/ 2686141 h 3030827"/>
                <a:gd name="connsiteX665" fmla="*/ 5125521 w 8855603"/>
                <a:gd name="connsiteY665" fmla="*/ 2588960 h 3030827"/>
                <a:gd name="connsiteX666" fmla="*/ 5124306 w 8855603"/>
                <a:gd name="connsiteY666" fmla="*/ 2584709 h 3030827"/>
                <a:gd name="connsiteX667" fmla="*/ 5117018 w 8855603"/>
                <a:gd name="connsiteY667" fmla="*/ 2584709 h 3030827"/>
                <a:gd name="connsiteX668" fmla="*/ 5166823 w 8855603"/>
                <a:gd name="connsiteY668" fmla="*/ 2493602 h 3030827"/>
                <a:gd name="connsiteX669" fmla="*/ 5208125 w 8855603"/>
                <a:gd name="connsiteY669" fmla="*/ 2553733 h 3030827"/>
                <a:gd name="connsiteX670" fmla="*/ 5250034 w 8855603"/>
                <a:gd name="connsiteY670" fmla="*/ 2610826 h 3030827"/>
                <a:gd name="connsiteX671" fmla="*/ 5230598 w 8855603"/>
                <a:gd name="connsiteY671" fmla="*/ 2612041 h 3030827"/>
                <a:gd name="connsiteX672" fmla="*/ 5269470 w 8855603"/>
                <a:gd name="connsiteY672" fmla="*/ 2656987 h 3030827"/>
                <a:gd name="connsiteX673" fmla="*/ 5251856 w 8855603"/>
                <a:gd name="connsiteY673" fmla="*/ 2661239 h 3030827"/>
                <a:gd name="connsiteX674" fmla="*/ 5291336 w 8855603"/>
                <a:gd name="connsiteY674" fmla="*/ 2708007 h 3030827"/>
                <a:gd name="connsiteX675" fmla="*/ 5251856 w 8855603"/>
                <a:gd name="connsiteY675" fmla="*/ 2700718 h 3030827"/>
                <a:gd name="connsiteX676" fmla="*/ 5283440 w 8855603"/>
                <a:gd name="connsiteY676" fmla="*/ 2745665 h 3030827"/>
                <a:gd name="connsiteX677" fmla="*/ 5264611 w 8855603"/>
                <a:gd name="connsiteY677" fmla="*/ 2750524 h 3030827"/>
                <a:gd name="connsiteX678" fmla="*/ 5299232 w 8855603"/>
                <a:gd name="connsiteY678" fmla="*/ 2796077 h 3030827"/>
                <a:gd name="connsiteX679" fmla="*/ 5275544 w 8855603"/>
                <a:gd name="connsiteY679" fmla="*/ 2799721 h 3030827"/>
                <a:gd name="connsiteX680" fmla="*/ 5325957 w 8855603"/>
                <a:gd name="connsiteY680" fmla="*/ 2853171 h 3030827"/>
                <a:gd name="connsiteX681" fmla="*/ 5300447 w 8855603"/>
                <a:gd name="connsiteY681" fmla="*/ 2853171 h 3030827"/>
                <a:gd name="connsiteX682" fmla="*/ 5341141 w 8855603"/>
                <a:gd name="connsiteY682" fmla="*/ 2910265 h 3030827"/>
                <a:gd name="connsiteX683" fmla="*/ 5302876 w 8855603"/>
                <a:gd name="connsiteY683" fmla="*/ 2916946 h 3030827"/>
                <a:gd name="connsiteX684" fmla="*/ 5302876 w 8855603"/>
                <a:gd name="connsiteY684" fmla="*/ 2916946 h 3030827"/>
                <a:gd name="connsiteX685" fmla="*/ 1167225 w 8855603"/>
                <a:gd name="connsiteY685" fmla="*/ 2868963 h 3030827"/>
                <a:gd name="connsiteX686" fmla="*/ 1144144 w 8855603"/>
                <a:gd name="connsiteY686" fmla="*/ 2870785 h 3030827"/>
                <a:gd name="connsiteX687" fmla="*/ 1165402 w 8855603"/>
                <a:gd name="connsiteY687" fmla="*/ 2899939 h 3030827"/>
                <a:gd name="connsiteX688" fmla="*/ 1229785 w 8855603"/>
                <a:gd name="connsiteY688" fmla="*/ 2848919 h 3030827"/>
                <a:gd name="connsiteX689" fmla="*/ 1226748 w 8855603"/>
                <a:gd name="connsiteY689" fmla="*/ 2842238 h 3030827"/>
                <a:gd name="connsiteX690" fmla="*/ 1157506 w 8855603"/>
                <a:gd name="connsiteY690" fmla="*/ 2847704 h 3030827"/>
                <a:gd name="connsiteX691" fmla="*/ 1167225 w 8855603"/>
                <a:gd name="connsiteY691" fmla="*/ 2868963 h 3030827"/>
                <a:gd name="connsiteX692" fmla="*/ 1167225 w 8855603"/>
                <a:gd name="connsiteY692" fmla="*/ 2868963 h 3030827"/>
                <a:gd name="connsiteX693" fmla="*/ 2306062 w 8855603"/>
                <a:gd name="connsiteY693" fmla="*/ 2909657 h 3030827"/>
                <a:gd name="connsiteX694" fmla="*/ 2204630 w 8855603"/>
                <a:gd name="connsiteY694" fmla="*/ 2916338 h 3030827"/>
                <a:gd name="connsiteX695" fmla="*/ 2306062 w 8855603"/>
                <a:gd name="connsiteY695" fmla="*/ 2909657 h 3030827"/>
                <a:gd name="connsiteX696" fmla="*/ 2306062 w 8855603"/>
                <a:gd name="connsiteY696" fmla="*/ 2909657 h 3030827"/>
                <a:gd name="connsiteX697" fmla="*/ 3327676 w 8855603"/>
                <a:gd name="connsiteY697" fmla="*/ 2720762 h 3030827"/>
                <a:gd name="connsiteX698" fmla="*/ 3322210 w 8855603"/>
                <a:gd name="connsiteY698" fmla="*/ 2712866 h 3030827"/>
                <a:gd name="connsiteX699" fmla="*/ 3254183 w 8855603"/>
                <a:gd name="connsiteY699" fmla="*/ 2721977 h 3030827"/>
                <a:gd name="connsiteX700" fmla="*/ 3292448 w 8855603"/>
                <a:gd name="connsiteY700" fmla="*/ 2765101 h 3030827"/>
                <a:gd name="connsiteX701" fmla="*/ 3327676 w 8855603"/>
                <a:gd name="connsiteY701" fmla="*/ 2720762 h 3030827"/>
                <a:gd name="connsiteX702" fmla="*/ 3327676 w 8855603"/>
                <a:gd name="connsiteY702" fmla="*/ 2720762 h 3030827"/>
                <a:gd name="connsiteX703" fmla="*/ 2950493 w 8855603"/>
                <a:gd name="connsiteY703" fmla="*/ 2875037 h 3030827"/>
                <a:gd name="connsiteX704" fmla="*/ 2892184 w 8855603"/>
                <a:gd name="connsiteY704" fmla="*/ 2892043 h 3030827"/>
                <a:gd name="connsiteX705" fmla="*/ 2850275 w 8855603"/>
                <a:gd name="connsiteY705" fmla="*/ 2887792 h 3030827"/>
                <a:gd name="connsiteX706" fmla="*/ 2950493 w 8855603"/>
                <a:gd name="connsiteY706" fmla="*/ 2875037 h 3030827"/>
                <a:gd name="connsiteX707" fmla="*/ 2950493 w 8855603"/>
                <a:gd name="connsiteY707" fmla="*/ 2875037 h 3030827"/>
                <a:gd name="connsiteX708" fmla="*/ 1596035 w 8855603"/>
                <a:gd name="connsiteY708" fmla="*/ 2796685 h 3030827"/>
                <a:gd name="connsiteX709" fmla="*/ 1615471 w 8855603"/>
                <a:gd name="connsiteY709" fmla="*/ 2771782 h 3030827"/>
                <a:gd name="connsiteX710" fmla="*/ 1571132 w 8855603"/>
                <a:gd name="connsiteY710" fmla="*/ 2757205 h 3030827"/>
                <a:gd name="connsiteX711" fmla="*/ 1568703 w 8855603"/>
                <a:gd name="connsiteY711" fmla="*/ 2761456 h 3030827"/>
                <a:gd name="connsiteX712" fmla="*/ 1596035 w 8855603"/>
                <a:gd name="connsiteY712" fmla="*/ 2796685 h 3030827"/>
                <a:gd name="connsiteX713" fmla="*/ 1596035 w 8855603"/>
                <a:gd name="connsiteY713" fmla="*/ 2796685 h 30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</a:cxnLst>
              <a:rect l="l" t="t" r="r" b="b"/>
              <a:pathLst>
                <a:path w="8855603" h="3030827">
                  <a:moveTo>
                    <a:pt x="747525" y="2222103"/>
                  </a:moveTo>
                  <a:cubicBezTo>
                    <a:pt x="787004" y="2169868"/>
                    <a:pt x="822233" y="2120063"/>
                    <a:pt x="860497" y="2072687"/>
                  </a:cubicBezTo>
                  <a:cubicBezTo>
                    <a:pt x="880541" y="2047785"/>
                    <a:pt x="903621" y="2023489"/>
                    <a:pt x="928524" y="2003446"/>
                  </a:cubicBezTo>
                  <a:cubicBezTo>
                    <a:pt x="1003839" y="1944530"/>
                    <a:pt x="1084013" y="1890473"/>
                    <a:pt x="1178765" y="1867393"/>
                  </a:cubicBezTo>
                  <a:cubicBezTo>
                    <a:pt x="1207312" y="1860104"/>
                    <a:pt x="1226748" y="1847349"/>
                    <a:pt x="1244362" y="1824876"/>
                  </a:cubicBezTo>
                  <a:cubicBezTo>
                    <a:pt x="1339720" y="1705222"/>
                    <a:pt x="1436901" y="1586783"/>
                    <a:pt x="1532260" y="1467129"/>
                  </a:cubicBezTo>
                  <a:cubicBezTo>
                    <a:pt x="1551089" y="1443442"/>
                    <a:pt x="1571740" y="1430079"/>
                    <a:pt x="1602109" y="1434938"/>
                  </a:cubicBezTo>
                  <a:cubicBezTo>
                    <a:pt x="1640981" y="1441012"/>
                    <a:pt x="1670135" y="1427650"/>
                    <a:pt x="1695038" y="1397281"/>
                  </a:cubicBezTo>
                  <a:cubicBezTo>
                    <a:pt x="1722977" y="1364482"/>
                    <a:pt x="1756991" y="1335935"/>
                    <a:pt x="1786752" y="1304351"/>
                  </a:cubicBezTo>
                  <a:cubicBezTo>
                    <a:pt x="1808011" y="1281878"/>
                    <a:pt x="1829876" y="1277627"/>
                    <a:pt x="1857816" y="1289774"/>
                  </a:cubicBezTo>
                  <a:cubicBezTo>
                    <a:pt x="1888185" y="1303137"/>
                    <a:pt x="1920376" y="1312855"/>
                    <a:pt x="1951352" y="1326825"/>
                  </a:cubicBezTo>
                  <a:cubicBezTo>
                    <a:pt x="1967144" y="1334113"/>
                    <a:pt x="1977470" y="1331076"/>
                    <a:pt x="1990832" y="1319536"/>
                  </a:cubicBezTo>
                  <a:cubicBezTo>
                    <a:pt x="2203415" y="1136107"/>
                    <a:pt x="2416605" y="953286"/>
                    <a:pt x="2629189" y="769857"/>
                  </a:cubicBezTo>
                  <a:cubicBezTo>
                    <a:pt x="2654699" y="747991"/>
                    <a:pt x="2679601" y="726125"/>
                    <a:pt x="2705111" y="704867"/>
                  </a:cubicBezTo>
                  <a:cubicBezTo>
                    <a:pt x="2742769" y="672069"/>
                    <a:pt x="2763420" y="673891"/>
                    <a:pt x="2794396" y="712156"/>
                  </a:cubicBezTo>
                  <a:cubicBezTo>
                    <a:pt x="2915265" y="862786"/>
                    <a:pt x="3035526" y="1012809"/>
                    <a:pt x="3156394" y="1163439"/>
                  </a:cubicBezTo>
                  <a:cubicBezTo>
                    <a:pt x="3161254" y="1170120"/>
                    <a:pt x="3167328" y="1176194"/>
                    <a:pt x="3174616" y="1185912"/>
                  </a:cubicBezTo>
                  <a:cubicBezTo>
                    <a:pt x="3181905" y="1178624"/>
                    <a:pt x="3187978" y="1172550"/>
                    <a:pt x="3194052" y="1165869"/>
                  </a:cubicBezTo>
                  <a:cubicBezTo>
                    <a:pt x="3531756" y="789293"/>
                    <a:pt x="3870674" y="412110"/>
                    <a:pt x="4208377" y="35534"/>
                  </a:cubicBezTo>
                  <a:cubicBezTo>
                    <a:pt x="4213236" y="30675"/>
                    <a:pt x="4217488" y="24601"/>
                    <a:pt x="4222347" y="20350"/>
                  </a:cubicBezTo>
                  <a:cubicBezTo>
                    <a:pt x="4247857" y="-6982"/>
                    <a:pt x="4274582" y="-6982"/>
                    <a:pt x="4300092" y="21564"/>
                  </a:cubicBezTo>
                  <a:cubicBezTo>
                    <a:pt x="4388162" y="122997"/>
                    <a:pt x="4476232" y="225037"/>
                    <a:pt x="4564909" y="326469"/>
                  </a:cubicBezTo>
                  <a:cubicBezTo>
                    <a:pt x="4723435" y="509291"/>
                    <a:pt x="4881962" y="692112"/>
                    <a:pt x="5040488" y="874326"/>
                  </a:cubicBezTo>
                  <a:cubicBezTo>
                    <a:pt x="5051421" y="887081"/>
                    <a:pt x="5061746" y="893155"/>
                    <a:pt x="5078146" y="889511"/>
                  </a:cubicBezTo>
                  <a:cubicBezTo>
                    <a:pt x="5093330" y="886474"/>
                    <a:pt x="5109729" y="887081"/>
                    <a:pt x="5124306" y="884044"/>
                  </a:cubicBezTo>
                  <a:cubicBezTo>
                    <a:pt x="5154675" y="877971"/>
                    <a:pt x="5173504" y="890726"/>
                    <a:pt x="5190511" y="915021"/>
                  </a:cubicBezTo>
                  <a:cubicBezTo>
                    <a:pt x="5366044" y="1164047"/>
                    <a:pt x="5602315" y="1527867"/>
                    <a:pt x="5777848" y="1776893"/>
                  </a:cubicBezTo>
                  <a:cubicBezTo>
                    <a:pt x="5783314" y="1785397"/>
                    <a:pt x="5789388" y="1793292"/>
                    <a:pt x="5801535" y="1810299"/>
                  </a:cubicBezTo>
                  <a:cubicBezTo>
                    <a:pt x="5807002" y="1800581"/>
                    <a:pt x="5810039" y="1792078"/>
                    <a:pt x="5814898" y="1786004"/>
                  </a:cubicBezTo>
                  <a:cubicBezTo>
                    <a:pt x="5860451" y="1734984"/>
                    <a:pt x="5906612" y="1684571"/>
                    <a:pt x="5951558" y="1632944"/>
                  </a:cubicBezTo>
                  <a:cubicBezTo>
                    <a:pt x="5966743" y="1615938"/>
                    <a:pt x="5983749" y="1607434"/>
                    <a:pt x="6006830" y="1609864"/>
                  </a:cubicBezTo>
                  <a:cubicBezTo>
                    <a:pt x="6029303" y="1612901"/>
                    <a:pt x="6052384" y="1612293"/>
                    <a:pt x="6074249" y="1616545"/>
                  </a:cubicBezTo>
                  <a:cubicBezTo>
                    <a:pt x="6097330" y="1621404"/>
                    <a:pt x="6113122" y="1613508"/>
                    <a:pt x="6129521" y="1597109"/>
                  </a:cubicBezTo>
                  <a:cubicBezTo>
                    <a:pt x="6191473" y="1533941"/>
                    <a:pt x="6254641" y="1471381"/>
                    <a:pt x="6317201" y="1408821"/>
                  </a:cubicBezTo>
                  <a:cubicBezTo>
                    <a:pt x="6348177" y="1377844"/>
                    <a:pt x="6367006" y="1377237"/>
                    <a:pt x="6399198" y="1405177"/>
                  </a:cubicBezTo>
                  <a:cubicBezTo>
                    <a:pt x="6585056" y="1563095"/>
                    <a:pt x="6771522" y="1721014"/>
                    <a:pt x="6957380" y="1880148"/>
                  </a:cubicBezTo>
                  <a:cubicBezTo>
                    <a:pt x="6971349" y="1892296"/>
                    <a:pt x="6985319" y="1897154"/>
                    <a:pt x="7003541" y="1896547"/>
                  </a:cubicBezTo>
                  <a:cubicBezTo>
                    <a:pt x="7036339" y="1895332"/>
                    <a:pt x="7069138" y="1896547"/>
                    <a:pt x="7101936" y="1895940"/>
                  </a:cubicBezTo>
                  <a:cubicBezTo>
                    <a:pt x="7123194" y="1895332"/>
                    <a:pt x="7139594" y="1902013"/>
                    <a:pt x="7154171" y="1917198"/>
                  </a:cubicBezTo>
                  <a:cubicBezTo>
                    <a:pt x="7180288" y="1943923"/>
                    <a:pt x="7208228" y="1968218"/>
                    <a:pt x="7234345" y="1994943"/>
                  </a:cubicBezTo>
                  <a:cubicBezTo>
                    <a:pt x="7245278" y="2006483"/>
                    <a:pt x="7357036" y="2146788"/>
                    <a:pt x="7371006" y="2138285"/>
                  </a:cubicBezTo>
                  <a:cubicBezTo>
                    <a:pt x="7453002" y="2086657"/>
                    <a:pt x="7536213" y="2036244"/>
                    <a:pt x="7619424" y="1985225"/>
                  </a:cubicBezTo>
                  <a:cubicBezTo>
                    <a:pt x="7649186" y="1966396"/>
                    <a:pt x="7663156" y="1967611"/>
                    <a:pt x="7691703" y="1989476"/>
                  </a:cubicBezTo>
                  <a:cubicBezTo>
                    <a:pt x="7810749" y="2082405"/>
                    <a:pt x="7928581" y="2176549"/>
                    <a:pt x="8048235" y="2268871"/>
                  </a:cubicBezTo>
                  <a:cubicBezTo>
                    <a:pt x="8059168" y="2277982"/>
                    <a:pt x="8073137" y="2285270"/>
                    <a:pt x="8086500" y="2290130"/>
                  </a:cubicBezTo>
                  <a:cubicBezTo>
                    <a:pt x="8139949" y="2309566"/>
                    <a:pt x="8194006" y="2327180"/>
                    <a:pt x="8246848" y="2347223"/>
                  </a:cubicBezTo>
                  <a:cubicBezTo>
                    <a:pt x="8261425" y="2352690"/>
                    <a:pt x="8276002" y="2362408"/>
                    <a:pt x="8286327" y="2373948"/>
                  </a:cubicBezTo>
                  <a:cubicBezTo>
                    <a:pt x="8525635" y="2650306"/>
                    <a:pt x="8600343" y="2672172"/>
                    <a:pt x="8839651" y="2948530"/>
                  </a:cubicBezTo>
                  <a:cubicBezTo>
                    <a:pt x="8854836" y="2965536"/>
                    <a:pt x="8862124" y="2983758"/>
                    <a:pt x="8851799" y="3005623"/>
                  </a:cubicBezTo>
                  <a:cubicBezTo>
                    <a:pt x="8841473" y="3026882"/>
                    <a:pt x="8822644" y="3032348"/>
                    <a:pt x="8800779" y="3031133"/>
                  </a:cubicBezTo>
                  <a:cubicBezTo>
                    <a:pt x="8794705" y="3030526"/>
                    <a:pt x="8788024" y="3031133"/>
                    <a:pt x="8781950" y="3031133"/>
                  </a:cubicBezTo>
                  <a:cubicBezTo>
                    <a:pt x="5879280" y="3031133"/>
                    <a:pt x="2976003" y="3031133"/>
                    <a:pt x="73333" y="3031133"/>
                  </a:cubicBezTo>
                  <a:cubicBezTo>
                    <a:pt x="47823" y="3031133"/>
                    <a:pt x="20491" y="3034170"/>
                    <a:pt x="5306" y="3006231"/>
                  </a:cubicBezTo>
                  <a:cubicBezTo>
                    <a:pt x="-9878" y="2976469"/>
                    <a:pt x="10773" y="2957033"/>
                    <a:pt x="26564" y="2935775"/>
                  </a:cubicBezTo>
                  <a:cubicBezTo>
                    <a:pt x="225785" y="2680675"/>
                    <a:pt x="425006" y="2426183"/>
                    <a:pt x="624227" y="2171690"/>
                  </a:cubicBezTo>
                  <a:cubicBezTo>
                    <a:pt x="658240" y="2127959"/>
                    <a:pt x="689824" y="2129781"/>
                    <a:pt x="718370" y="2177157"/>
                  </a:cubicBezTo>
                  <a:cubicBezTo>
                    <a:pt x="728696" y="2189912"/>
                    <a:pt x="737199" y="2203882"/>
                    <a:pt x="747525" y="2222103"/>
                  </a:cubicBezTo>
                  <a:lnTo>
                    <a:pt x="747525" y="2222103"/>
                  </a:lnTo>
                  <a:close/>
                  <a:moveTo>
                    <a:pt x="5302876" y="2916946"/>
                  </a:moveTo>
                  <a:cubicBezTo>
                    <a:pt x="5339926" y="2968573"/>
                    <a:pt x="5482661" y="2941848"/>
                    <a:pt x="5526392" y="2875644"/>
                  </a:cubicBezTo>
                  <a:cubicBezTo>
                    <a:pt x="5502097" y="2876859"/>
                    <a:pt x="5480231" y="2878073"/>
                    <a:pt x="5457151" y="2879288"/>
                  </a:cubicBezTo>
                  <a:cubicBezTo>
                    <a:pt x="5480231" y="2850741"/>
                    <a:pt x="5519711" y="2839201"/>
                    <a:pt x="5536718" y="2801544"/>
                  </a:cubicBezTo>
                  <a:cubicBezTo>
                    <a:pt x="5526392" y="2800329"/>
                    <a:pt x="5519711" y="2798507"/>
                    <a:pt x="5514245" y="2797899"/>
                  </a:cubicBezTo>
                  <a:cubicBezTo>
                    <a:pt x="5529429" y="2774819"/>
                    <a:pt x="5545221" y="2752346"/>
                    <a:pt x="5562228" y="2726836"/>
                  </a:cubicBezTo>
                  <a:cubicBezTo>
                    <a:pt x="5547043" y="2723799"/>
                    <a:pt x="5539147" y="2721977"/>
                    <a:pt x="5532466" y="2720762"/>
                  </a:cubicBezTo>
                  <a:cubicBezTo>
                    <a:pt x="5554332" y="2691608"/>
                    <a:pt x="5576197" y="2664276"/>
                    <a:pt x="5601100" y="2630870"/>
                  </a:cubicBezTo>
                  <a:cubicBezTo>
                    <a:pt x="5581664" y="2632692"/>
                    <a:pt x="5570124" y="2633907"/>
                    <a:pt x="5557369" y="2635121"/>
                  </a:cubicBezTo>
                  <a:cubicBezTo>
                    <a:pt x="5573160" y="2613863"/>
                    <a:pt x="5588952" y="2593212"/>
                    <a:pt x="5607781" y="2567702"/>
                  </a:cubicBezTo>
                  <a:cubicBezTo>
                    <a:pt x="5585915" y="2571347"/>
                    <a:pt x="5572553" y="2573169"/>
                    <a:pt x="5556761" y="2576205"/>
                  </a:cubicBezTo>
                  <a:cubicBezTo>
                    <a:pt x="5578019" y="2551303"/>
                    <a:pt x="5596848" y="2529437"/>
                    <a:pt x="5616892" y="2506357"/>
                  </a:cubicBezTo>
                  <a:cubicBezTo>
                    <a:pt x="5611425" y="2503320"/>
                    <a:pt x="5609603" y="2502105"/>
                    <a:pt x="5607781" y="2500890"/>
                  </a:cubicBezTo>
                  <a:cubicBezTo>
                    <a:pt x="5605959" y="2499676"/>
                    <a:pt x="5604137" y="2497246"/>
                    <a:pt x="5604137" y="2497246"/>
                  </a:cubicBezTo>
                  <a:cubicBezTo>
                    <a:pt x="5616892" y="2476595"/>
                    <a:pt x="5628432" y="2458374"/>
                    <a:pt x="5643009" y="2435293"/>
                  </a:cubicBezTo>
                  <a:cubicBezTo>
                    <a:pt x="5627825" y="2439545"/>
                    <a:pt x="5619929" y="2441975"/>
                    <a:pt x="5612640" y="2444404"/>
                  </a:cubicBezTo>
                  <a:cubicBezTo>
                    <a:pt x="5653335" y="2407961"/>
                    <a:pt x="5676415" y="2362408"/>
                    <a:pt x="5686741" y="2313817"/>
                  </a:cubicBezTo>
                  <a:cubicBezTo>
                    <a:pt x="5714073" y="2352690"/>
                    <a:pt x="5739583" y="2389132"/>
                    <a:pt x="5766915" y="2427397"/>
                  </a:cubicBezTo>
                  <a:cubicBezTo>
                    <a:pt x="5767522" y="2426183"/>
                    <a:pt x="5765092" y="2429827"/>
                    <a:pt x="5762056" y="2432864"/>
                  </a:cubicBezTo>
                  <a:cubicBezTo>
                    <a:pt x="5777848" y="2447441"/>
                    <a:pt x="5793032" y="2460803"/>
                    <a:pt x="5810039" y="2476595"/>
                  </a:cubicBezTo>
                  <a:cubicBezTo>
                    <a:pt x="5797284" y="2474773"/>
                    <a:pt x="5788780" y="2473558"/>
                    <a:pt x="5772381" y="2471736"/>
                  </a:cubicBezTo>
                  <a:cubicBezTo>
                    <a:pt x="5793032" y="2495424"/>
                    <a:pt x="5809432" y="2514860"/>
                    <a:pt x="5827045" y="2534904"/>
                  </a:cubicBezTo>
                  <a:cubicBezTo>
                    <a:pt x="5819149" y="2536119"/>
                    <a:pt x="5811861" y="2536726"/>
                    <a:pt x="5800928" y="2537941"/>
                  </a:cubicBezTo>
                  <a:cubicBezTo>
                    <a:pt x="5820364" y="2560414"/>
                    <a:pt x="5837978" y="2581065"/>
                    <a:pt x="5856807" y="2602930"/>
                  </a:cubicBezTo>
                  <a:cubicBezTo>
                    <a:pt x="5839801" y="2599286"/>
                    <a:pt x="5824008" y="2595642"/>
                    <a:pt x="5802143" y="2590783"/>
                  </a:cubicBezTo>
                  <a:cubicBezTo>
                    <a:pt x="5819149" y="2614471"/>
                    <a:pt x="5832512" y="2633299"/>
                    <a:pt x="5847089" y="2652128"/>
                  </a:cubicBezTo>
                  <a:cubicBezTo>
                    <a:pt x="5837978" y="2653343"/>
                    <a:pt x="5830690" y="2654558"/>
                    <a:pt x="5819757" y="2656380"/>
                  </a:cubicBezTo>
                  <a:cubicBezTo>
                    <a:pt x="5836764" y="2678245"/>
                    <a:pt x="5851341" y="2697682"/>
                    <a:pt x="5867740" y="2718333"/>
                  </a:cubicBezTo>
                  <a:cubicBezTo>
                    <a:pt x="5856199" y="2719547"/>
                    <a:pt x="5847089" y="2720155"/>
                    <a:pt x="5833727" y="2721369"/>
                  </a:cubicBezTo>
                  <a:cubicBezTo>
                    <a:pt x="5852555" y="2740806"/>
                    <a:pt x="5867740" y="2756597"/>
                    <a:pt x="5884139" y="2774211"/>
                  </a:cubicBezTo>
                  <a:cubicBezTo>
                    <a:pt x="5902361" y="2754775"/>
                    <a:pt x="5930300" y="2746272"/>
                    <a:pt x="5931515" y="2714688"/>
                  </a:cubicBezTo>
                  <a:cubicBezTo>
                    <a:pt x="5919367" y="2713473"/>
                    <a:pt x="5909042" y="2712259"/>
                    <a:pt x="5900539" y="2711651"/>
                  </a:cubicBezTo>
                  <a:cubicBezTo>
                    <a:pt x="5917545" y="2688571"/>
                    <a:pt x="5935767" y="2667920"/>
                    <a:pt x="5950343" y="2644840"/>
                  </a:cubicBezTo>
                  <a:cubicBezTo>
                    <a:pt x="5969780" y="2613863"/>
                    <a:pt x="5967350" y="2610219"/>
                    <a:pt x="5932122" y="2607182"/>
                  </a:cubicBezTo>
                  <a:cubicBezTo>
                    <a:pt x="5930300" y="2607182"/>
                    <a:pt x="5928478" y="2605360"/>
                    <a:pt x="5927263" y="2605360"/>
                  </a:cubicBezTo>
                  <a:cubicBezTo>
                    <a:pt x="5957632" y="2565880"/>
                    <a:pt x="5988609" y="2526400"/>
                    <a:pt x="6018978" y="2487528"/>
                  </a:cubicBezTo>
                  <a:cubicBezTo>
                    <a:pt x="6017155" y="2486313"/>
                    <a:pt x="6015941" y="2484491"/>
                    <a:pt x="6014118" y="2483276"/>
                  </a:cubicBezTo>
                  <a:cubicBezTo>
                    <a:pt x="5997112" y="2484491"/>
                    <a:pt x="5980712" y="2486313"/>
                    <a:pt x="5962491" y="2487528"/>
                  </a:cubicBezTo>
                  <a:cubicBezTo>
                    <a:pt x="5985572" y="2457766"/>
                    <a:pt x="6006830" y="2429827"/>
                    <a:pt x="6028088" y="2401887"/>
                  </a:cubicBezTo>
                  <a:cubicBezTo>
                    <a:pt x="6026874" y="2400065"/>
                    <a:pt x="6025051" y="2398851"/>
                    <a:pt x="6023837" y="2397028"/>
                  </a:cubicBezTo>
                  <a:cubicBezTo>
                    <a:pt x="6003186" y="2400065"/>
                    <a:pt x="5983142" y="2403710"/>
                    <a:pt x="5961277" y="2407354"/>
                  </a:cubicBezTo>
                  <a:cubicBezTo>
                    <a:pt x="5990431" y="2373948"/>
                    <a:pt x="6017763" y="2342364"/>
                    <a:pt x="6045702" y="2310173"/>
                  </a:cubicBezTo>
                  <a:cubicBezTo>
                    <a:pt x="6034769" y="2305314"/>
                    <a:pt x="6028696" y="2302277"/>
                    <a:pt x="6025051" y="2300455"/>
                  </a:cubicBezTo>
                  <a:cubicBezTo>
                    <a:pt x="6042665" y="2272515"/>
                    <a:pt x="6059672" y="2245791"/>
                    <a:pt x="6076679" y="2219673"/>
                  </a:cubicBezTo>
                  <a:cubicBezTo>
                    <a:pt x="6074856" y="2218459"/>
                    <a:pt x="6073642" y="2217244"/>
                    <a:pt x="6071819" y="2216637"/>
                  </a:cubicBezTo>
                  <a:cubicBezTo>
                    <a:pt x="6060887" y="2219673"/>
                    <a:pt x="6048739" y="2223318"/>
                    <a:pt x="6031125" y="2228784"/>
                  </a:cubicBezTo>
                  <a:cubicBezTo>
                    <a:pt x="6085182" y="2178371"/>
                    <a:pt x="6125269" y="2128566"/>
                    <a:pt x="6133772" y="2059325"/>
                  </a:cubicBezTo>
                  <a:cubicBezTo>
                    <a:pt x="6134987" y="2053251"/>
                    <a:pt x="6141061" y="2047785"/>
                    <a:pt x="6147742" y="2036244"/>
                  </a:cubicBezTo>
                  <a:cubicBezTo>
                    <a:pt x="6164749" y="2109130"/>
                    <a:pt x="6209695" y="2155899"/>
                    <a:pt x="6258286" y="2201452"/>
                  </a:cubicBezTo>
                  <a:cubicBezTo>
                    <a:pt x="6250997" y="2204489"/>
                    <a:pt x="6245530" y="2206311"/>
                    <a:pt x="6238849" y="2208740"/>
                  </a:cubicBezTo>
                  <a:cubicBezTo>
                    <a:pt x="6262537" y="2229999"/>
                    <a:pt x="6284403" y="2250042"/>
                    <a:pt x="6310520" y="2273123"/>
                  </a:cubicBezTo>
                  <a:cubicBezTo>
                    <a:pt x="6291084" y="2270086"/>
                    <a:pt x="6277721" y="2267656"/>
                    <a:pt x="6264967" y="2264620"/>
                  </a:cubicBezTo>
                  <a:cubicBezTo>
                    <a:pt x="6263751" y="2266442"/>
                    <a:pt x="6262537" y="2268264"/>
                    <a:pt x="6261930" y="2269478"/>
                  </a:cubicBezTo>
                  <a:cubicBezTo>
                    <a:pt x="6285010" y="2296203"/>
                    <a:pt x="6309305" y="2322928"/>
                    <a:pt x="6334208" y="2352082"/>
                  </a:cubicBezTo>
                  <a:cubicBezTo>
                    <a:pt x="6321453" y="2352082"/>
                    <a:pt x="6311127" y="2352082"/>
                    <a:pt x="6294120" y="2352082"/>
                  </a:cubicBezTo>
                  <a:cubicBezTo>
                    <a:pt x="6322061" y="2384881"/>
                    <a:pt x="6347570" y="2413428"/>
                    <a:pt x="6374295" y="2445012"/>
                  </a:cubicBezTo>
                  <a:cubicBezTo>
                    <a:pt x="6348785" y="2439545"/>
                    <a:pt x="6326919" y="2434079"/>
                    <a:pt x="6304446" y="2429220"/>
                  </a:cubicBezTo>
                  <a:cubicBezTo>
                    <a:pt x="6303231" y="2430434"/>
                    <a:pt x="6302624" y="2432256"/>
                    <a:pt x="6301409" y="2433471"/>
                  </a:cubicBezTo>
                  <a:cubicBezTo>
                    <a:pt x="6320845" y="2460196"/>
                    <a:pt x="6340282" y="2486313"/>
                    <a:pt x="6359718" y="2513645"/>
                  </a:cubicBezTo>
                  <a:cubicBezTo>
                    <a:pt x="6346356" y="2514860"/>
                    <a:pt x="6335423" y="2516075"/>
                    <a:pt x="6320238" y="2517290"/>
                  </a:cubicBezTo>
                  <a:cubicBezTo>
                    <a:pt x="6343926" y="2548266"/>
                    <a:pt x="6365184" y="2574383"/>
                    <a:pt x="6388264" y="2604145"/>
                  </a:cubicBezTo>
                  <a:cubicBezTo>
                    <a:pt x="6371865" y="2605360"/>
                    <a:pt x="6359111" y="2606574"/>
                    <a:pt x="6345141" y="2607182"/>
                  </a:cubicBezTo>
                  <a:cubicBezTo>
                    <a:pt x="6343319" y="2609611"/>
                    <a:pt x="6341496" y="2612041"/>
                    <a:pt x="6339674" y="2614471"/>
                  </a:cubicBezTo>
                  <a:cubicBezTo>
                    <a:pt x="6373080" y="2644840"/>
                    <a:pt x="6407094" y="2675209"/>
                    <a:pt x="6440500" y="2705578"/>
                  </a:cubicBezTo>
                  <a:cubicBezTo>
                    <a:pt x="6439284" y="2707400"/>
                    <a:pt x="6438070" y="2708614"/>
                    <a:pt x="6436855" y="2710437"/>
                  </a:cubicBezTo>
                  <a:cubicBezTo>
                    <a:pt x="6419849" y="2708007"/>
                    <a:pt x="6403449" y="2705578"/>
                    <a:pt x="6385227" y="2703148"/>
                  </a:cubicBezTo>
                  <a:cubicBezTo>
                    <a:pt x="6412560" y="2739591"/>
                    <a:pt x="6436855" y="2773604"/>
                    <a:pt x="6466009" y="2812477"/>
                  </a:cubicBezTo>
                  <a:cubicBezTo>
                    <a:pt x="6442929" y="2812477"/>
                    <a:pt x="6426530" y="2812477"/>
                    <a:pt x="6404664" y="2812477"/>
                  </a:cubicBezTo>
                  <a:cubicBezTo>
                    <a:pt x="6421670" y="2830698"/>
                    <a:pt x="6435033" y="2844060"/>
                    <a:pt x="6447788" y="2857423"/>
                  </a:cubicBezTo>
                  <a:cubicBezTo>
                    <a:pt x="6456899" y="2835557"/>
                    <a:pt x="6464795" y="2816728"/>
                    <a:pt x="6472690" y="2798507"/>
                  </a:cubicBezTo>
                  <a:cubicBezTo>
                    <a:pt x="6469653" y="2797292"/>
                    <a:pt x="6466617" y="2796685"/>
                    <a:pt x="6463580" y="2795470"/>
                  </a:cubicBezTo>
                  <a:cubicBezTo>
                    <a:pt x="6469046" y="2786966"/>
                    <a:pt x="6473906" y="2779678"/>
                    <a:pt x="6479371" y="2771175"/>
                  </a:cubicBezTo>
                  <a:cubicBezTo>
                    <a:pt x="6473298" y="2769960"/>
                    <a:pt x="6469046" y="2769352"/>
                    <a:pt x="6468439" y="2768745"/>
                  </a:cubicBezTo>
                  <a:cubicBezTo>
                    <a:pt x="6485445" y="2731695"/>
                    <a:pt x="6501845" y="2694037"/>
                    <a:pt x="6520066" y="2652735"/>
                  </a:cubicBezTo>
                  <a:cubicBezTo>
                    <a:pt x="6543754" y="2697074"/>
                    <a:pt x="6565620" y="2737769"/>
                    <a:pt x="6588093" y="2780893"/>
                  </a:cubicBezTo>
                  <a:cubicBezTo>
                    <a:pt x="6582019" y="2780893"/>
                    <a:pt x="6577160" y="2780893"/>
                    <a:pt x="6571086" y="2780893"/>
                  </a:cubicBezTo>
                  <a:cubicBezTo>
                    <a:pt x="6575945" y="2790003"/>
                    <a:pt x="6583841" y="2796685"/>
                    <a:pt x="6584448" y="2803973"/>
                  </a:cubicBezTo>
                  <a:cubicBezTo>
                    <a:pt x="6585663" y="2827054"/>
                    <a:pt x="6589308" y="2848919"/>
                    <a:pt x="6609351" y="2865318"/>
                  </a:cubicBezTo>
                  <a:cubicBezTo>
                    <a:pt x="6606314" y="2867141"/>
                    <a:pt x="6602670" y="2868963"/>
                    <a:pt x="6599026" y="2870785"/>
                  </a:cubicBezTo>
                  <a:cubicBezTo>
                    <a:pt x="6605707" y="2879896"/>
                    <a:pt x="6611781" y="2889006"/>
                    <a:pt x="6617854" y="2897510"/>
                  </a:cubicBezTo>
                  <a:cubicBezTo>
                    <a:pt x="6613603" y="2900547"/>
                    <a:pt x="6609958" y="2903584"/>
                    <a:pt x="6609958" y="2904191"/>
                  </a:cubicBezTo>
                  <a:cubicBezTo>
                    <a:pt x="6619677" y="2948530"/>
                    <a:pt x="6652475" y="2938812"/>
                    <a:pt x="6681022" y="2939419"/>
                  </a:cubicBezTo>
                  <a:cubicBezTo>
                    <a:pt x="6770914" y="2939419"/>
                    <a:pt x="6860199" y="2938812"/>
                    <a:pt x="6950091" y="2940026"/>
                  </a:cubicBezTo>
                  <a:cubicBezTo>
                    <a:pt x="6992000" y="2940634"/>
                    <a:pt x="7012044" y="2909657"/>
                    <a:pt x="7038769" y="2888399"/>
                  </a:cubicBezTo>
                  <a:cubicBezTo>
                    <a:pt x="7037554" y="2886577"/>
                    <a:pt x="7037554" y="2884755"/>
                    <a:pt x="7036339" y="2882932"/>
                  </a:cubicBezTo>
                  <a:cubicBezTo>
                    <a:pt x="7015081" y="2884147"/>
                    <a:pt x="6993216" y="2885969"/>
                    <a:pt x="6970135" y="2887184"/>
                  </a:cubicBezTo>
                  <a:cubicBezTo>
                    <a:pt x="6993216" y="2858030"/>
                    <a:pt x="7032087" y="2847097"/>
                    <a:pt x="7048487" y="2810047"/>
                  </a:cubicBezTo>
                  <a:cubicBezTo>
                    <a:pt x="7038769" y="2808225"/>
                    <a:pt x="7031480" y="2807010"/>
                    <a:pt x="7026622" y="2805188"/>
                  </a:cubicBezTo>
                  <a:cubicBezTo>
                    <a:pt x="7041806" y="2782107"/>
                    <a:pt x="7056991" y="2759634"/>
                    <a:pt x="7074604" y="2734124"/>
                  </a:cubicBezTo>
                  <a:cubicBezTo>
                    <a:pt x="7059419" y="2731087"/>
                    <a:pt x="7051524" y="2729265"/>
                    <a:pt x="7044235" y="2728051"/>
                  </a:cubicBezTo>
                  <a:cubicBezTo>
                    <a:pt x="7066101" y="2698896"/>
                    <a:pt x="7087967" y="2671564"/>
                    <a:pt x="7112262" y="2639980"/>
                  </a:cubicBezTo>
                  <a:cubicBezTo>
                    <a:pt x="7094648" y="2639980"/>
                    <a:pt x="7083107" y="2639980"/>
                    <a:pt x="7072175" y="2639980"/>
                  </a:cubicBezTo>
                  <a:cubicBezTo>
                    <a:pt x="7087360" y="2618722"/>
                    <a:pt x="7101936" y="2599893"/>
                    <a:pt x="7120157" y="2575598"/>
                  </a:cubicBezTo>
                  <a:cubicBezTo>
                    <a:pt x="7098899" y="2578635"/>
                    <a:pt x="7084323" y="2581065"/>
                    <a:pt x="7068530" y="2583494"/>
                  </a:cubicBezTo>
                  <a:cubicBezTo>
                    <a:pt x="7089181" y="2559806"/>
                    <a:pt x="7108618" y="2537333"/>
                    <a:pt x="7128661" y="2514253"/>
                  </a:cubicBezTo>
                  <a:cubicBezTo>
                    <a:pt x="7121373" y="2509394"/>
                    <a:pt x="7117729" y="2506357"/>
                    <a:pt x="7115906" y="2504535"/>
                  </a:cubicBezTo>
                  <a:cubicBezTo>
                    <a:pt x="7128661" y="2483884"/>
                    <a:pt x="7140201" y="2465662"/>
                    <a:pt x="7153563" y="2443189"/>
                  </a:cubicBezTo>
                  <a:cubicBezTo>
                    <a:pt x="7139594" y="2446226"/>
                    <a:pt x="7131698" y="2448048"/>
                    <a:pt x="7120157" y="2450478"/>
                  </a:cubicBezTo>
                  <a:cubicBezTo>
                    <a:pt x="7163889" y="2413428"/>
                    <a:pt x="7190006" y="2369696"/>
                    <a:pt x="7196688" y="2318676"/>
                  </a:cubicBezTo>
                  <a:cubicBezTo>
                    <a:pt x="7224627" y="2358763"/>
                    <a:pt x="7250744" y="2396421"/>
                    <a:pt x="7278076" y="2434686"/>
                  </a:cubicBezTo>
                  <a:cubicBezTo>
                    <a:pt x="7279292" y="2433471"/>
                    <a:pt x="7276255" y="2435901"/>
                    <a:pt x="7272003" y="2438938"/>
                  </a:cubicBezTo>
                  <a:cubicBezTo>
                    <a:pt x="7287795" y="2454122"/>
                    <a:pt x="7303587" y="2467484"/>
                    <a:pt x="7321201" y="2483884"/>
                  </a:cubicBezTo>
                  <a:cubicBezTo>
                    <a:pt x="7307838" y="2482062"/>
                    <a:pt x="7299335" y="2480847"/>
                    <a:pt x="7283543" y="2479025"/>
                  </a:cubicBezTo>
                  <a:cubicBezTo>
                    <a:pt x="7304194" y="2502713"/>
                    <a:pt x="7320593" y="2522149"/>
                    <a:pt x="7337600" y="2542192"/>
                  </a:cubicBezTo>
                  <a:cubicBezTo>
                    <a:pt x="7329704" y="2542800"/>
                    <a:pt x="7322415" y="2543407"/>
                    <a:pt x="7311482" y="2544622"/>
                  </a:cubicBezTo>
                  <a:cubicBezTo>
                    <a:pt x="7330312" y="2567095"/>
                    <a:pt x="7346103" y="2586531"/>
                    <a:pt x="7365539" y="2609611"/>
                  </a:cubicBezTo>
                  <a:cubicBezTo>
                    <a:pt x="7346711" y="2605967"/>
                    <a:pt x="7332741" y="2602930"/>
                    <a:pt x="7313305" y="2599286"/>
                  </a:cubicBezTo>
                  <a:cubicBezTo>
                    <a:pt x="7330312" y="2622366"/>
                    <a:pt x="7343066" y="2640588"/>
                    <a:pt x="7357644" y="2660631"/>
                  </a:cubicBezTo>
                  <a:cubicBezTo>
                    <a:pt x="7348533" y="2661846"/>
                    <a:pt x="7340637" y="2662454"/>
                    <a:pt x="7329704" y="2663668"/>
                  </a:cubicBezTo>
                  <a:cubicBezTo>
                    <a:pt x="7345496" y="2684319"/>
                    <a:pt x="7360073" y="2701933"/>
                    <a:pt x="7376472" y="2722584"/>
                  </a:cubicBezTo>
                  <a:cubicBezTo>
                    <a:pt x="7384368" y="2709829"/>
                    <a:pt x="7389834" y="2700718"/>
                    <a:pt x="7397123" y="2689786"/>
                  </a:cubicBezTo>
                  <a:cubicBezTo>
                    <a:pt x="7385583" y="2689786"/>
                    <a:pt x="7377687" y="2689786"/>
                    <a:pt x="7369791" y="2689786"/>
                  </a:cubicBezTo>
                  <a:cubicBezTo>
                    <a:pt x="7380724" y="2674601"/>
                    <a:pt x="7391657" y="2659417"/>
                    <a:pt x="7405019" y="2641195"/>
                  </a:cubicBezTo>
                  <a:cubicBezTo>
                    <a:pt x="7390442" y="2642410"/>
                    <a:pt x="7381331" y="2643625"/>
                    <a:pt x="7376472" y="2644232"/>
                  </a:cubicBezTo>
                  <a:cubicBezTo>
                    <a:pt x="7392871" y="2613256"/>
                    <a:pt x="7409878" y="2579850"/>
                    <a:pt x="7426884" y="2547051"/>
                  </a:cubicBezTo>
                  <a:cubicBezTo>
                    <a:pt x="7427492" y="2545836"/>
                    <a:pt x="7426277" y="2544014"/>
                    <a:pt x="7425670" y="2542192"/>
                  </a:cubicBezTo>
                  <a:cubicBezTo>
                    <a:pt x="7420811" y="2542800"/>
                    <a:pt x="7415952" y="2543407"/>
                    <a:pt x="7411700" y="2544014"/>
                  </a:cubicBezTo>
                  <a:cubicBezTo>
                    <a:pt x="7423240" y="2528830"/>
                    <a:pt x="7436603" y="2514860"/>
                    <a:pt x="7445106" y="2499068"/>
                  </a:cubicBezTo>
                  <a:cubicBezTo>
                    <a:pt x="7454217" y="2482669"/>
                    <a:pt x="7459076" y="2463840"/>
                    <a:pt x="7464543" y="2451085"/>
                  </a:cubicBezTo>
                  <a:cubicBezTo>
                    <a:pt x="7491875" y="2488135"/>
                    <a:pt x="7521028" y="2526400"/>
                    <a:pt x="7549576" y="2564058"/>
                  </a:cubicBezTo>
                  <a:cubicBezTo>
                    <a:pt x="7550790" y="2565273"/>
                    <a:pt x="7550790" y="2567095"/>
                    <a:pt x="7551397" y="2568917"/>
                  </a:cubicBezTo>
                  <a:cubicBezTo>
                    <a:pt x="7546539" y="2569524"/>
                    <a:pt x="7541072" y="2570132"/>
                    <a:pt x="7531962" y="2570739"/>
                  </a:cubicBezTo>
                  <a:cubicBezTo>
                    <a:pt x="7545324" y="2587138"/>
                    <a:pt x="7557471" y="2600501"/>
                    <a:pt x="7569619" y="2615078"/>
                  </a:cubicBezTo>
                  <a:cubicBezTo>
                    <a:pt x="7564153" y="2616293"/>
                    <a:pt x="7559294" y="2618115"/>
                    <a:pt x="7552613" y="2619330"/>
                  </a:cubicBezTo>
                  <a:cubicBezTo>
                    <a:pt x="7565367" y="2634514"/>
                    <a:pt x="7575693" y="2648484"/>
                    <a:pt x="7589055" y="2664276"/>
                  </a:cubicBezTo>
                  <a:cubicBezTo>
                    <a:pt x="7575693" y="2662454"/>
                    <a:pt x="7565975" y="2661239"/>
                    <a:pt x="7552613" y="2659417"/>
                  </a:cubicBezTo>
                  <a:cubicBezTo>
                    <a:pt x="7564153" y="2676423"/>
                    <a:pt x="7573871" y="2689786"/>
                    <a:pt x="7584196" y="2703755"/>
                  </a:cubicBezTo>
                  <a:cubicBezTo>
                    <a:pt x="7578122" y="2704970"/>
                    <a:pt x="7573264" y="2706185"/>
                    <a:pt x="7564760" y="2708007"/>
                  </a:cubicBezTo>
                  <a:cubicBezTo>
                    <a:pt x="7576908" y="2724406"/>
                    <a:pt x="7587840" y="2738983"/>
                    <a:pt x="7599381" y="2754168"/>
                  </a:cubicBezTo>
                  <a:cubicBezTo>
                    <a:pt x="7591485" y="2755990"/>
                    <a:pt x="7585411" y="2757205"/>
                    <a:pt x="7576301" y="2759027"/>
                  </a:cubicBezTo>
                  <a:cubicBezTo>
                    <a:pt x="7593914" y="2777856"/>
                    <a:pt x="7609707" y="2794255"/>
                    <a:pt x="7627320" y="2812477"/>
                  </a:cubicBezTo>
                  <a:cubicBezTo>
                    <a:pt x="7616388" y="2811869"/>
                    <a:pt x="7610314" y="2811262"/>
                    <a:pt x="7600596" y="2811262"/>
                  </a:cubicBezTo>
                  <a:cubicBezTo>
                    <a:pt x="7614565" y="2830698"/>
                    <a:pt x="7626713" y="2848312"/>
                    <a:pt x="7640683" y="2867748"/>
                  </a:cubicBezTo>
                  <a:cubicBezTo>
                    <a:pt x="7629750" y="2868963"/>
                    <a:pt x="7621854" y="2870785"/>
                    <a:pt x="7614565" y="2871392"/>
                  </a:cubicBezTo>
                  <a:cubicBezTo>
                    <a:pt x="7613351" y="2873822"/>
                    <a:pt x="7611528" y="2875644"/>
                    <a:pt x="7610314" y="2878073"/>
                  </a:cubicBezTo>
                  <a:cubicBezTo>
                    <a:pt x="7623676" y="2889006"/>
                    <a:pt x="7636431" y="2900547"/>
                    <a:pt x="7652223" y="2913909"/>
                  </a:cubicBezTo>
                  <a:cubicBezTo>
                    <a:pt x="7643112" y="2913909"/>
                    <a:pt x="7638253" y="2913909"/>
                    <a:pt x="7632179" y="2913909"/>
                  </a:cubicBezTo>
                  <a:cubicBezTo>
                    <a:pt x="7671659" y="2943670"/>
                    <a:pt x="7790098" y="2951567"/>
                    <a:pt x="7822290" y="2926664"/>
                  </a:cubicBezTo>
                  <a:cubicBezTo>
                    <a:pt x="7810142" y="2925449"/>
                    <a:pt x="7799209" y="2925449"/>
                    <a:pt x="7786454" y="2924234"/>
                  </a:cubicBezTo>
                  <a:cubicBezTo>
                    <a:pt x="7807105" y="2907835"/>
                    <a:pt x="7825934" y="2893258"/>
                    <a:pt x="7844155" y="2879288"/>
                  </a:cubicBezTo>
                  <a:cubicBezTo>
                    <a:pt x="7842940" y="2877466"/>
                    <a:pt x="7842333" y="2875644"/>
                    <a:pt x="7841118" y="2873822"/>
                  </a:cubicBezTo>
                  <a:cubicBezTo>
                    <a:pt x="7825326" y="2875037"/>
                    <a:pt x="7809534" y="2875037"/>
                    <a:pt x="7791921" y="2876251"/>
                  </a:cubicBezTo>
                  <a:cubicBezTo>
                    <a:pt x="7812571" y="2858030"/>
                    <a:pt x="7832615" y="2841023"/>
                    <a:pt x="7855088" y="2820980"/>
                  </a:cubicBezTo>
                  <a:cubicBezTo>
                    <a:pt x="7844155" y="2817335"/>
                    <a:pt x="7839296" y="2815513"/>
                    <a:pt x="7835652" y="2813691"/>
                  </a:cubicBezTo>
                  <a:cubicBezTo>
                    <a:pt x="7846585" y="2796685"/>
                    <a:pt x="7857517" y="2780285"/>
                    <a:pt x="7869665" y="2761456"/>
                  </a:cubicBezTo>
                  <a:cubicBezTo>
                    <a:pt x="7859340" y="2758420"/>
                    <a:pt x="7853873" y="2756597"/>
                    <a:pt x="7849014" y="2754775"/>
                  </a:cubicBezTo>
                  <a:cubicBezTo>
                    <a:pt x="7865413" y="2733517"/>
                    <a:pt x="7880598" y="2712866"/>
                    <a:pt x="7898212" y="2689786"/>
                  </a:cubicBezTo>
                  <a:cubicBezTo>
                    <a:pt x="7884849" y="2689786"/>
                    <a:pt x="7876954" y="2689786"/>
                    <a:pt x="7869058" y="2689786"/>
                  </a:cubicBezTo>
                  <a:cubicBezTo>
                    <a:pt x="7879991" y="2674601"/>
                    <a:pt x="7890923" y="2659417"/>
                    <a:pt x="7904286" y="2641195"/>
                  </a:cubicBezTo>
                  <a:cubicBezTo>
                    <a:pt x="7889709" y="2642410"/>
                    <a:pt x="7880598" y="2643625"/>
                    <a:pt x="7876346" y="2644232"/>
                  </a:cubicBezTo>
                  <a:cubicBezTo>
                    <a:pt x="7892746" y="2612648"/>
                    <a:pt x="7909752" y="2579242"/>
                    <a:pt x="7927366" y="2546444"/>
                  </a:cubicBezTo>
                  <a:cubicBezTo>
                    <a:pt x="7927973" y="2545229"/>
                    <a:pt x="7926151" y="2544014"/>
                    <a:pt x="7926151" y="2542800"/>
                  </a:cubicBezTo>
                  <a:cubicBezTo>
                    <a:pt x="7921292" y="2543407"/>
                    <a:pt x="7917041" y="2544014"/>
                    <a:pt x="7918255" y="2544014"/>
                  </a:cubicBezTo>
                  <a:cubicBezTo>
                    <a:pt x="7935262" y="2513038"/>
                    <a:pt x="7953484" y="2480847"/>
                    <a:pt x="7968061" y="2454729"/>
                  </a:cubicBezTo>
                  <a:cubicBezTo>
                    <a:pt x="7993570" y="2489350"/>
                    <a:pt x="8022117" y="2527008"/>
                    <a:pt x="8050664" y="2565273"/>
                  </a:cubicBezTo>
                  <a:cubicBezTo>
                    <a:pt x="8051879" y="2566488"/>
                    <a:pt x="8051879" y="2568310"/>
                    <a:pt x="8051879" y="2569524"/>
                  </a:cubicBezTo>
                  <a:cubicBezTo>
                    <a:pt x="8047020" y="2570132"/>
                    <a:pt x="8042161" y="2570739"/>
                    <a:pt x="8033050" y="2571954"/>
                  </a:cubicBezTo>
                  <a:cubicBezTo>
                    <a:pt x="8046412" y="2587746"/>
                    <a:pt x="8058560" y="2601108"/>
                    <a:pt x="8070707" y="2615685"/>
                  </a:cubicBezTo>
                  <a:cubicBezTo>
                    <a:pt x="8065242" y="2616900"/>
                    <a:pt x="8060382" y="2618115"/>
                    <a:pt x="8053094" y="2619937"/>
                  </a:cubicBezTo>
                  <a:cubicBezTo>
                    <a:pt x="8066456" y="2635729"/>
                    <a:pt x="8078604" y="2650306"/>
                    <a:pt x="8092574" y="2666705"/>
                  </a:cubicBezTo>
                  <a:cubicBezTo>
                    <a:pt x="8079211" y="2663668"/>
                    <a:pt x="8068886" y="2661846"/>
                    <a:pt x="8053094" y="2659417"/>
                  </a:cubicBezTo>
                  <a:cubicBezTo>
                    <a:pt x="8065242" y="2676423"/>
                    <a:pt x="8074960" y="2690393"/>
                    <a:pt x="8084678" y="2704363"/>
                  </a:cubicBezTo>
                  <a:cubicBezTo>
                    <a:pt x="8079211" y="2706185"/>
                    <a:pt x="8073744" y="2707400"/>
                    <a:pt x="8065849" y="2709829"/>
                  </a:cubicBezTo>
                  <a:cubicBezTo>
                    <a:pt x="8077996" y="2725621"/>
                    <a:pt x="8088929" y="2739591"/>
                    <a:pt x="8100469" y="2754775"/>
                  </a:cubicBezTo>
                  <a:cubicBezTo>
                    <a:pt x="8092574" y="2755990"/>
                    <a:pt x="8086500" y="2757812"/>
                    <a:pt x="8077996" y="2759027"/>
                  </a:cubicBezTo>
                  <a:cubicBezTo>
                    <a:pt x="8090751" y="2772389"/>
                    <a:pt x="8101076" y="2783930"/>
                    <a:pt x="8113224" y="2797292"/>
                  </a:cubicBezTo>
                  <a:cubicBezTo>
                    <a:pt x="8120513" y="2787574"/>
                    <a:pt x="8125980" y="2780893"/>
                    <a:pt x="8132053" y="2772997"/>
                  </a:cubicBezTo>
                  <a:cubicBezTo>
                    <a:pt x="8125372" y="2770567"/>
                    <a:pt x="8121728" y="2769960"/>
                    <a:pt x="8121120" y="2769352"/>
                  </a:cubicBezTo>
                  <a:cubicBezTo>
                    <a:pt x="8138127" y="2732302"/>
                    <a:pt x="8153919" y="2695859"/>
                    <a:pt x="8172748" y="2653950"/>
                  </a:cubicBezTo>
                  <a:cubicBezTo>
                    <a:pt x="8196436" y="2698289"/>
                    <a:pt x="8218301" y="2738983"/>
                    <a:pt x="8240774" y="2780893"/>
                  </a:cubicBezTo>
                  <a:cubicBezTo>
                    <a:pt x="8234700" y="2782107"/>
                    <a:pt x="8229842" y="2782107"/>
                    <a:pt x="8225589" y="2782715"/>
                  </a:cubicBezTo>
                  <a:cubicBezTo>
                    <a:pt x="8240167" y="2823409"/>
                    <a:pt x="8253530" y="2861674"/>
                    <a:pt x="8268106" y="2901761"/>
                  </a:cubicBezTo>
                  <a:cubicBezTo>
                    <a:pt x="8267499" y="2902369"/>
                    <a:pt x="8263855" y="2904191"/>
                    <a:pt x="8262032" y="2905406"/>
                  </a:cubicBezTo>
                  <a:cubicBezTo>
                    <a:pt x="8268714" y="2945493"/>
                    <a:pt x="8297868" y="2940634"/>
                    <a:pt x="8325807" y="2940634"/>
                  </a:cubicBezTo>
                  <a:cubicBezTo>
                    <a:pt x="8446676" y="2940026"/>
                    <a:pt x="8567545" y="2940634"/>
                    <a:pt x="8688413" y="2940634"/>
                  </a:cubicBezTo>
                  <a:cubicBezTo>
                    <a:pt x="8696309" y="2940634"/>
                    <a:pt x="8704812" y="2940026"/>
                    <a:pt x="8715745" y="2939419"/>
                  </a:cubicBezTo>
                  <a:cubicBezTo>
                    <a:pt x="8710279" y="2932130"/>
                    <a:pt x="8707242" y="2927879"/>
                    <a:pt x="8703598" y="2924234"/>
                  </a:cubicBezTo>
                  <a:cubicBezTo>
                    <a:pt x="8492229" y="2679460"/>
                    <a:pt x="8444854" y="2689786"/>
                    <a:pt x="8233486" y="2445012"/>
                  </a:cubicBezTo>
                  <a:cubicBezTo>
                    <a:pt x="8226197" y="2436508"/>
                    <a:pt x="8215264" y="2430434"/>
                    <a:pt x="8204939" y="2426790"/>
                  </a:cubicBezTo>
                  <a:cubicBezTo>
                    <a:pt x="8153312" y="2407961"/>
                    <a:pt x="8100469" y="2389740"/>
                    <a:pt x="8048842" y="2370911"/>
                  </a:cubicBezTo>
                  <a:cubicBezTo>
                    <a:pt x="8035480" y="2366052"/>
                    <a:pt x="8021510" y="2358763"/>
                    <a:pt x="8010577" y="2349653"/>
                  </a:cubicBezTo>
                  <a:cubicBezTo>
                    <a:pt x="7898819" y="2262797"/>
                    <a:pt x="7787668" y="2175335"/>
                    <a:pt x="7676518" y="2086657"/>
                  </a:cubicBezTo>
                  <a:cubicBezTo>
                    <a:pt x="7661334" y="2074510"/>
                    <a:pt x="7651008" y="2074510"/>
                    <a:pt x="7635823" y="2084835"/>
                  </a:cubicBezTo>
                  <a:cubicBezTo>
                    <a:pt x="7598166" y="2109738"/>
                    <a:pt x="7559294" y="2132211"/>
                    <a:pt x="7521028" y="2155899"/>
                  </a:cubicBezTo>
                  <a:cubicBezTo>
                    <a:pt x="7516170" y="2158935"/>
                    <a:pt x="7394694" y="2237895"/>
                    <a:pt x="7357644" y="2249435"/>
                  </a:cubicBezTo>
                  <a:cubicBezTo>
                    <a:pt x="7348533" y="2252472"/>
                    <a:pt x="7230701" y="2104879"/>
                    <a:pt x="7220983" y="2098805"/>
                  </a:cubicBezTo>
                  <a:cubicBezTo>
                    <a:pt x="7208836" y="2090909"/>
                    <a:pt x="7199117" y="2078761"/>
                    <a:pt x="7188185" y="2069043"/>
                  </a:cubicBezTo>
                  <a:cubicBezTo>
                    <a:pt x="7160245" y="2042318"/>
                    <a:pt x="7135950" y="2005268"/>
                    <a:pt x="7101936" y="1991906"/>
                  </a:cubicBezTo>
                  <a:cubicBezTo>
                    <a:pt x="7067316" y="1978543"/>
                    <a:pt x="7023585" y="1987047"/>
                    <a:pt x="6984105" y="1987654"/>
                  </a:cubicBezTo>
                  <a:cubicBezTo>
                    <a:pt x="6961024" y="1988261"/>
                    <a:pt x="6942196" y="1980366"/>
                    <a:pt x="6925189" y="1965788"/>
                  </a:cubicBezTo>
                  <a:cubicBezTo>
                    <a:pt x="6746619" y="1813336"/>
                    <a:pt x="6566834" y="1661491"/>
                    <a:pt x="6388264" y="1509039"/>
                  </a:cubicBezTo>
                  <a:cubicBezTo>
                    <a:pt x="6381583" y="1503572"/>
                    <a:pt x="6374902" y="1498106"/>
                    <a:pt x="6368829" y="1493247"/>
                  </a:cubicBezTo>
                  <a:cubicBezTo>
                    <a:pt x="6370043" y="1495676"/>
                    <a:pt x="6371865" y="1498106"/>
                    <a:pt x="6372473" y="1500535"/>
                  </a:cubicBezTo>
                  <a:cubicBezTo>
                    <a:pt x="6348177" y="1524830"/>
                    <a:pt x="6323275" y="1549126"/>
                    <a:pt x="6300194" y="1571599"/>
                  </a:cubicBezTo>
                  <a:cubicBezTo>
                    <a:pt x="6327526" y="1578887"/>
                    <a:pt x="6359111" y="1586176"/>
                    <a:pt x="6390694" y="1594072"/>
                  </a:cubicBezTo>
                  <a:cubicBezTo>
                    <a:pt x="6361540" y="1605005"/>
                    <a:pt x="6332993" y="1614115"/>
                    <a:pt x="6303839" y="1618974"/>
                  </a:cubicBezTo>
                  <a:cubicBezTo>
                    <a:pt x="6249175" y="1627478"/>
                    <a:pt x="6201192" y="1646914"/>
                    <a:pt x="6166571" y="1693075"/>
                  </a:cubicBezTo>
                  <a:cubicBezTo>
                    <a:pt x="6153816" y="1710081"/>
                    <a:pt x="6134987" y="1713726"/>
                    <a:pt x="6113729" y="1710081"/>
                  </a:cubicBezTo>
                  <a:cubicBezTo>
                    <a:pt x="6100366" y="1707652"/>
                    <a:pt x="6086397" y="1708259"/>
                    <a:pt x="6072427" y="1707045"/>
                  </a:cubicBezTo>
                  <a:cubicBezTo>
                    <a:pt x="6072427" y="1708259"/>
                    <a:pt x="6072427" y="1710081"/>
                    <a:pt x="6072427" y="1711296"/>
                  </a:cubicBezTo>
                  <a:cubicBezTo>
                    <a:pt x="6130128" y="1720407"/>
                    <a:pt x="6188437" y="1730125"/>
                    <a:pt x="6246138" y="1738628"/>
                  </a:cubicBezTo>
                  <a:cubicBezTo>
                    <a:pt x="6216983" y="1747739"/>
                    <a:pt x="6188437" y="1751991"/>
                    <a:pt x="6159890" y="1756242"/>
                  </a:cubicBezTo>
                  <a:cubicBezTo>
                    <a:pt x="6097937" y="1765960"/>
                    <a:pt x="6035377" y="1778108"/>
                    <a:pt x="5972817" y="1784182"/>
                  </a:cubicBezTo>
                  <a:cubicBezTo>
                    <a:pt x="5947914" y="1786611"/>
                    <a:pt x="5930300" y="1789648"/>
                    <a:pt x="5919367" y="1815158"/>
                  </a:cubicBezTo>
                  <a:cubicBezTo>
                    <a:pt x="5992253" y="1826698"/>
                    <a:pt x="6063924" y="1838239"/>
                    <a:pt x="6135594" y="1849171"/>
                  </a:cubicBezTo>
                  <a:cubicBezTo>
                    <a:pt x="6041450" y="1868608"/>
                    <a:pt x="5947914" y="1882577"/>
                    <a:pt x="5854377" y="1897154"/>
                  </a:cubicBezTo>
                  <a:cubicBezTo>
                    <a:pt x="5848911" y="1898369"/>
                    <a:pt x="5841623" y="1898977"/>
                    <a:pt x="5837371" y="1902013"/>
                  </a:cubicBezTo>
                  <a:cubicBezTo>
                    <a:pt x="5797891" y="1931168"/>
                    <a:pt x="5779670" y="1928738"/>
                    <a:pt x="5751730" y="1888651"/>
                  </a:cubicBezTo>
                  <a:cubicBezTo>
                    <a:pt x="5576197" y="1640233"/>
                    <a:pt x="5339319" y="1277627"/>
                    <a:pt x="5166216" y="1027993"/>
                  </a:cubicBezTo>
                  <a:cubicBezTo>
                    <a:pt x="5138884" y="988514"/>
                    <a:pt x="5113374" y="965433"/>
                    <a:pt x="5063568" y="980618"/>
                  </a:cubicBezTo>
                  <a:cubicBezTo>
                    <a:pt x="5035022" y="989729"/>
                    <a:pt x="5013763" y="975759"/>
                    <a:pt x="4994934" y="953893"/>
                  </a:cubicBezTo>
                  <a:cubicBezTo>
                    <a:pt x="4758056" y="679965"/>
                    <a:pt x="4520571" y="406643"/>
                    <a:pt x="4282478" y="132715"/>
                  </a:cubicBezTo>
                  <a:cubicBezTo>
                    <a:pt x="4277011" y="126641"/>
                    <a:pt x="4271545" y="120567"/>
                    <a:pt x="4264256" y="113886"/>
                  </a:cubicBezTo>
                  <a:cubicBezTo>
                    <a:pt x="4195622" y="190416"/>
                    <a:pt x="4128203" y="265124"/>
                    <a:pt x="4058354" y="343476"/>
                  </a:cubicBezTo>
                  <a:cubicBezTo>
                    <a:pt x="4156142" y="355016"/>
                    <a:pt x="4249072" y="366556"/>
                    <a:pt x="4342001" y="377489"/>
                  </a:cubicBezTo>
                  <a:cubicBezTo>
                    <a:pt x="4335320" y="381741"/>
                    <a:pt x="4328638" y="383563"/>
                    <a:pt x="4321957" y="384170"/>
                  </a:cubicBezTo>
                  <a:cubicBezTo>
                    <a:pt x="4215666" y="396925"/>
                    <a:pt x="4108159" y="409073"/>
                    <a:pt x="4001868" y="423043"/>
                  </a:cubicBezTo>
                  <a:cubicBezTo>
                    <a:pt x="3990935" y="424258"/>
                    <a:pt x="3981217" y="432761"/>
                    <a:pt x="3970892" y="438227"/>
                  </a:cubicBezTo>
                  <a:cubicBezTo>
                    <a:pt x="3972106" y="440657"/>
                    <a:pt x="3973321" y="443086"/>
                    <a:pt x="3973928" y="445516"/>
                  </a:cubicBezTo>
                  <a:cubicBezTo>
                    <a:pt x="4071716" y="457056"/>
                    <a:pt x="4168897" y="468596"/>
                    <a:pt x="4266686" y="480744"/>
                  </a:cubicBezTo>
                  <a:cubicBezTo>
                    <a:pt x="4263649" y="483781"/>
                    <a:pt x="4260612" y="484388"/>
                    <a:pt x="4257575" y="484996"/>
                  </a:cubicBezTo>
                  <a:cubicBezTo>
                    <a:pt x="4142780" y="498965"/>
                    <a:pt x="4027378" y="512328"/>
                    <a:pt x="3911976" y="526905"/>
                  </a:cubicBezTo>
                  <a:cubicBezTo>
                    <a:pt x="3901043" y="528120"/>
                    <a:pt x="3890717" y="534193"/>
                    <a:pt x="3880392" y="537838"/>
                  </a:cubicBezTo>
                  <a:cubicBezTo>
                    <a:pt x="3880999" y="540875"/>
                    <a:pt x="3881607" y="542697"/>
                    <a:pt x="3882214" y="545734"/>
                  </a:cubicBezTo>
                  <a:cubicBezTo>
                    <a:pt x="3983646" y="557881"/>
                    <a:pt x="4085079" y="570029"/>
                    <a:pt x="4186511" y="582784"/>
                  </a:cubicBezTo>
                  <a:cubicBezTo>
                    <a:pt x="4164646" y="588858"/>
                    <a:pt x="4142780" y="591287"/>
                    <a:pt x="4121522" y="593717"/>
                  </a:cubicBezTo>
                  <a:cubicBezTo>
                    <a:pt x="4018874" y="605864"/>
                    <a:pt x="3915620" y="616797"/>
                    <a:pt x="3812973" y="629552"/>
                  </a:cubicBezTo>
                  <a:cubicBezTo>
                    <a:pt x="3803862" y="630767"/>
                    <a:pt x="3795966" y="638055"/>
                    <a:pt x="3787463" y="642307"/>
                  </a:cubicBezTo>
                  <a:cubicBezTo>
                    <a:pt x="3788677" y="644737"/>
                    <a:pt x="3788677" y="646559"/>
                    <a:pt x="3789892" y="648988"/>
                  </a:cubicBezTo>
                  <a:cubicBezTo>
                    <a:pt x="3886466" y="660528"/>
                    <a:pt x="3981824" y="672069"/>
                    <a:pt x="4078398" y="683609"/>
                  </a:cubicBezTo>
                  <a:cubicBezTo>
                    <a:pt x="4060784" y="689683"/>
                    <a:pt x="4043170" y="691505"/>
                    <a:pt x="4026163" y="693934"/>
                  </a:cubicBezTo>
                  <a:cubicBezTo>
                    <a:pt x="3926553" y="706082"/>
                    <a:pt x="3826335" y="717622"/>
                    <a:pt x="3726725" y="730377"/>
                  </a:cubicBezTo>
                  <a:cubicBezTo>
                    <a:pt x="3716399" y="731592"/>
                    <a:pt x="3707288" y="738880"/>
                    <a:pt x="3697570" y="743132"/>
                  </a:cubicBezTo>
                  <a:cubicBezTo>
                    <a:pt x="3698785" y="745562"/>
                    <a:pt x="3699393" y="747991"/>
                    <a:pt x="3700607" y="750421"/>
                  </a:cubicBezTo>
                  <a:cubicBezTo>
                    <a:pt x="3797181" y="761961"/>
                    <a:pt x="3894361" y="773501"/>
                    <a:pt x="3990935" y="785041"/>
                  </a:cubicBezTo>
                  <a:cubicBezTo>
                    <a:pt x="3985468" y="789900"/>
                    <a:pt x="3979395" y="791115"/>
                    <a:pt x="3973928" y="791723"/>
                  </a:cubicBezTo>
                  <a:cubicBezTo>
                    <a:pt x="3861563" y="805085"/>
                    <a:pt x="3747983" y="818447"/>
                    <a:pt x="3635618" y="831810"/>
                  </a:cubicBezTo>
                  <a:cubicBezTo>
                    <a:pt x="3616789" y="834239"/>
                    <a:pt x="3608285" y="844565"/>
                    <a:pt x="3600390" y="860964"/>
                  </a:cubicBezTo>
                  <a:cubicBezTo>
                    <a:pt x="3701822" y="873111"/>
                    <a:pt x="3800825" y="884652"/>
                    <a:pt x="3899828" y="896799"/>
                  </a:cubicBezTo>
                  <a:cubicBezTo>
                    <a:pt x="3897398" y="901658"/>
                    <a:pt x="3894969" y="902873"/>
                    <a:pt x="3892539" y="902873"/>
                  </a:cubicBezTo>
                  <a:cubicBezTo>
                    <a:pt x="3781996" y="915628"/>
                    <a:pt x="3671453" y="930813"/>
                    <a:pt x="3560910" y="940531"/>
                  </a:cubicBezTo>
                  <a:cubicBezTo>
                    <a:pt x="3522645" y="943568"/>
                    <a:pt x="3500779" y="961789"/>
                    <a:pt x="3480736" y="993373"/>
                  </a:cubicBezTo>
                  <a:cubicBezTo>
                    <a:pt x="3585205" y="1006128"/>
                    <a:pt x="3688460" y="1018275"/>
                    <a:pt x="3791107" y="1030423"/>
                  </a:cubicBezTo>
                  <a:cubicBezTo>
                    <a:pt x="3771671" y="1035282"/>
                    <a:pt x="3752842" y="1038319"/>
                    <a:pt x="3733406" y="1040748"/>
                  </a:cubicBezTo>
                  <a:cubicBezTo>
                    <a:pt x="3625900" y="1052896"/>
                    <a:pt x="3518393" y="1064436"/>
                    <a:pt x="3410887" y="1077191"/>
                  </a:cubicBezTo>
                  <a:cubicBezTo>
                    <a:pt x="3403598" y="1078406"/>
                    <a:pt x="3397524" y="1084480"/>
                    <a:pt x="3391451" y="1088731"/>
                  </a:cubicBezTo>
                  <a:cubicBezTo>
                    <a:pt x="3392666" y="1090554"/>
                    <a:pt x="3393273" y="1091768"/>
                    <a:pt x="3394488" y="1093590"/>
                  </a:cubicBezTo>
                  <a:cubicBezTo>
                    <a:pt x="3494098" y="1105131"/>
                    <a:pt x="3593708" y="1117278"/>
                    <a:pt x="3695748" y="1129426"/>
                  </a:cubicBezTo>
                  <a:cubicBezTo>
                    <a:pt x="3691497" y="1132463"/>
                    <a:pt x="3690889" y="1134285"/>
                    <a:pt x="3689067" y="1134285"/>
                  </a:cubicBezTo>
                  <a:cubicBezTo>
                    <a:pt x="3567591" y="1148862"/>
                    <a:pt x="3446723" y="1162832"/>
                    <a:pt x="3324639" y="1177409"/>
                  </a:cubicBezTo>
                  <a:cubicBezTo>
                    <a:pt x="3316743" y="1178624"/>
                    <a:pt x="3309454" y="1183483"/>
                    <a:pt x="3301558" y="1186520"/>
                  </a:cubicBezTo>
                  <a:cubicBezTo>
                    <a:pt x="3302773" y="1188949"/>
                    <a:pt x="3302773" y="1190771"/>
                    <a:pt x="3303988" y="1193201"/>
                  </a:cubicBezTo>
                  <a:cubicBezTo>
                    <a:pt x="3403598" y="1205349"/>
                    <a:pt x="3502601" y="1216889"/>
                    <a:pt x="3602212" y="1229036"/>
                  </a:cubicBezTo>
                  <a:cubicBezTo>
                    <a:pt x="3478914" y="1247865"/>
                    <a:pt x="3355615" y="1261835"/>
                    <a:pt x="3232925" y="1276412"/>
                  </a:cubicBezTo>
                  <a:cubicBezTo>
                    <a:pt x="3228066" y="1277019"/>
                    <a:pt x="3221992" y="1278841"/>
                    <a:pt x="3218347" y="1281271"/>
                  </a:cubicBezTo>
                  <a:cubicBezTo>
                    <a:pt x="3178260" y="1312247"/>
                    <a:pt x="3163683" y="1310425"/>
                    <a:pt x="3132099" y="1270945"/>
                  </a:cubicBezTo>
                  <a:cubicBezTo>
                    <a:pt x="3054962" y="1174979"/>
                    <a:pt x="2978432" y="1079621"/>
                    <a:pt x="2901902" y="983655"/>
                  </a:cubicBezTo>
                  <a:cubicBezTo>
                    <a:pt x="2851490" y="920487"/>
                    <a:pt x="2801077" y="857927"/>
                    <a:pt x="2748843" y="792330"/>
                  </a:cubicBezTo>
                  <a:cubicBezTo>
                    <a:pt x="2706326" y="829380"/>
                    <a:pt x="2665024" y="864608"/>
                    <a:pt x="2620078" y="903480"/>
                  </a:cubicBezTo>
                  <a:cubicBezTo>
                    <a:pt x="2688712" y="914413"/>
                    <a:pt x="2751272" y="924739"/>
                    <a:pt x="2813225" y="934457"/>
                  </a:cubicBezTo>
                  <a:cubicBezTo>
                    <a:pt x="2725155" y="952678"/>
                    <a:pt x="2637692" y="965433"/>
                    <a:pt x="2550229" y="980618"/>
                  </a:cubicBezTo>
                  <a:cubicBezTo>
                    <a:pt x="2532008" y="983655"/>
                    <a:pt x="2515001" y="995802"/>
                    <a:pt x="2497387" y="1003091"/>
                  </a:cubicBezTo>
                  <a:cubicBezTo>
                    <a:pt x="2498602" y="1006128"/>
                    <a:pt x="2498602" y="1009165"/>
                    <a:pt x="2499817" y="1012202"/>
                  </a:cubicBezTo>
                  <a:cubicBezTo>
                    <a:pt x="2564199" y="1022527"/>
                    <a:pt x="2628581" y="1032852"/>
                    <a:pt x="2693571" y="1043178"/>
                  </a:cubicBezTo>
                  <a:cubicBezTo>
                    <a:pt x="2603679" y="1060792"/>
                    <a:pt x="2515001" y="1076584"/>
                    <a:pt x="2425109" y="1088124"/>
                  </a:cubicBezTo>
                  <a:cubicBezTo>
                    <a:pt x="2387451" y="1092983"/>
                    <a:pt x="2371052" y="1121530"/>
                    <a:pt x="2341290" y="1143396"/>
                  </a:cubicBezTo>
                  <a:cubicBezTo>
                    <a:pt x="2414783" y="1154936"/>
                    <a:pt x="2480988" y="1165261"/>
                    <a:pt x="2550229" y="1176194"/>
                  </a:cubicBezTo>
                  <a:cubicBezTo>
                    <a:pt x="2546585" y="1179231"/>
                    <a:pt x="2545370" y="1180446"/>
                    <a:pt x="2544155" y="1180446"/>
                  </a:cubicBezTo>
                  <a:cubicBezTo>
                    <a:pt x="2452441" y="1195023"/>
                    <a:pt x="2361334" y="1209600"/>
                    <a:pt x="2269620" y="1223570"/>
                  </a:cubicBezTo>
                  <a:cubicBezTo>
                    <a:pt x="2261724" y="1224785"/>
                    <a:pt x="2250791" y="1222355"/>
                    <a:pt x="2245324" y="1226607"/>
                  </a:cubicBezTo>
                  <a:cubicBezTo>
                    <a:pt x="2225888" y="1240576"/>
                    <a:pt x="2208882" y="1257583"/>
                    <a:pt x="2187016" y="1275805"/>
                  </a:cubicBezTo>
                  <a:cubicBezTo>
                    <a:pt x="2259901" y="1287345"/>
                    <a:pt x="2327928" y="1298278"/>
                    <a:pt x="2395347" y="1308603"/>
                  </a:cubicBezTo>
                  <a:cubicBezTo>
                    <a:pt x="2324284" y="1323788"/>
                    <a:pt x="2253828" y="1337757"/>
                    <a:pt x="2182764" y="1344439"/>
                  </a:cubicBezTo>
                  <a:cubicBezTo>
                    <a:pt x="2118989" y="1349905"/>
                    <a:pt x="2064325" y="1367519"/>
                    <a:pt x="2021201" y="1416717"/>
                  </a:cubicBezTo>
                  <a:cubicBezTo>
                    <a:pt x="2006017" y="1433723"/>
                    <a:pt x="1985973" y="1434938"/>
                    <a:pt x="1965322" y="1426435"/>
                  </a:cubicBezTo>
                  <a:cubicBezTo>
                    <a:pt x="1935560" y="1414895"/>
                    <a:pt x="1905799" y="1403354"/>
                    <a:pt x="1876037" y="1392422"/>
                  </a:cubicBezTo>
                  <a:cubicBezTo>
                    <a:pt x="1842631" y="1379667"/>
                    <a:pt x="1830484" y="1384526"/>
                    <a:pt x="1814084" y="1419146"/>
                  </a:cubicBezTo>
                  <a:cubicBezTo>
                    <a:pt x="1880896" y="1430079"/>
                    <a:pt x="1947101" y="1440405"/>
                    <a:pt x="2013912" y="1450123"/>
                  </a:cubicBezTo>
                  <a:cubicBezTo>
                    <a:pt x="2010268" y="1454374"/>
                    <a:pt x="2006624" y="1455589"/>
                    <a:pt x="2002980" y="1456196"/>
                  </a:cubicBezTo>
                  <a:cubicBezTo>
                    <a:pt x="1920983" y="1468951"/>
                    <a:pt x="1838380" y="1481099"/>
                    <a:pt x="1756383" y="1495069"/>
                  </a:cubicBezTo>
                  <a:cubicBezTo>
                    <a:pt x="1740591" y="1498106"/>
                    <a:pt x="1726622" y="1507824"/>
                    <a:pt x="1710830" y="1513898"/>
                  </a:cubicBezTo>
                  <a:cubicBezTo>
                    <a:pt x="1699897" y="1518757"/>
                    <a:pt x="1687749" y="1523616"/>
                    <a:pt x="1676209" y="1524830"/>
                  </a:cubicBezTo>
                  <a:cubicBezTo>
                    <a:pt x="1658595" y="1526653"/>
                    <a:pt x="1640374" y="1524830"/>
                    <a:pt x="1622152" y="1526045"/>
                  </a:cubicBezTo>
                  <a:cubicBezTo>
                    <a:pt x="1616686" y="1526045"/>
                    <a:pt x="1608790" y="1527260"/>
                    <a:pt x="1605146" y="1530904"/>
                  </a:cubicBezTo>
                  <a:cubicBezTo>
                    <a:pt x="1588746" y="1549126"/>
                    <a:pt x="1573562" y="1567954"/>
                    <a:pt x="1555948" y="1589820"/>
                  </a:cubicBezTo>
                  <a:cubicBezTo>
                    <a:pt x="1630048" y="1601360"/>
                    <a:pt x="1699290" y="1612901"/>
                    <a:pt x="1768531" y="1623226"/>
                  </a:cubicBezTo>
                  <a:cubicBezTo>
                    <a:pt x="1687749" y="1640233"/>
                    <a:pt x="1607575" y="1656024"/>
                    <a:pt x="1526794" y="1664528"/>
                  </a:cubicBezTo>
                  <a:cubicBezTo>
                    <a:pt x="1483062" y="1668779"/>
                    <a:pt x="1469092" y="1699148"/>
                    <a:pt x="1444797" y="1728303"/>
                  </a:cubicBezTo>
                  <a:cubicBezTo>
                    <a:pt x="1526794" y="1741058"/>
                    <a:pt x="1604538" y="1753205"/>
                    <a:pt x="1682890" y="1765960"/>
                  </a:cubicBezTo>
                  <a:cubicBezTo>
                    <a:pt x="1633085" y="1777501"/>
                    <a:pt x="1582673" y="1785397"/>
                    <a:pt x="1532867" y="1792685"/>
                  </a:cubicBezTo>
                  <a:cubicBezTo>
                    <a:pt x="1489136" y="1799366"/>
                    <a:pt x="1445405" y="1808477"/>
                    <a:pt x="1401066" y="1811514"/>
                  </a:cubicBezTo>
                  <a:cubicBezTo>
                    <a:pt x="1381630" y="1812729"/>
                    <a:pt x="1370089" y="1818195"/>
                    <a:pt x="1359157" y="1832772"/>
                  </a:cubicBezTo>
                  <a:cubicBezTo>
                    <a:pt x="1336076" y="1862534"/>
                    <a:pt x="1311781" y="1890473"/>
                    <a:pt x="1289308" y="1920235"/>
                  </a:cubicBezTo>
                  <a:cubicBezTo>
                    <a:pt x="1275338" y="1939064"/>
                    <a:pt x="1258332" y="1949389"/>
                    <a:pt x="1234644" y="1949997"/>
                  </a:cubicBezTo>
                  <a:cubicBezTo>
                    <a:pt x="1217637" y="1951211"/>
                    <a:pt x="1201238" y="1956070"/>
                    <a:pt x="1184839" y="1959715"/>
                  </a:cubicBezTo>
                  <a:cubicBezTo>
                    <a:pt x="1185446" y="1961537"/>
                    <a:pt x="1185446" y="1963359"/>
                    <a:pt x="1186053" y="1965181"/>
                  </a:cubicBezTo>
                  <a:cubicBezTo>
                    <a:pt x="1236466" y="1973077"/>
                    <a:pt x="1286878" y="1981580"/>
                    <a:pt x="1337898" y="1989476"/>
                  </a:cubicBezTo>
                  <a:cubicBezTo>
                    <a:pt x="1246791" y="2007090"/>
                    <a:pt x="1155684" y="2022882"/>
                    <a:pt x="1063970" y="2034422"/>
                  </a:cubicBezTo>
                  <a:cubicBezTo>
                    <a:pt x="1027527" y="2039281"/>
                    <a:pt x="1008698" y="2065399"/>
                    <a:pt x="983188" y="2085442"/>
                  </a:cubicBezTo>
                  <a:cubicBezTo>
                    <a:pt x="1050000" y="2096375"/>
                    <a:pt x="1116812" y="2106701"/>
                    <a:pt x="1183624" y="2117633"/>
                  </a:cubicBezTo>
                  <a:cubicBezTo>
                    <a:pt x="1099805" y="2135248"/>
                    <a:pt x="1016594" y="2148610"/>
                    <a:pt x="933990" y="2160757"/>
                  </a:cubicBezTo>
                  <a:cubicBezTo>
                    <a:pt x="916984" y="2163187"/>
                    <a:pt x="906051" y="2169868"/>
                    <a:pt x="896333" y="2183838"/>
                  </a:cubicBezTo>
                  <a:cubicBezTo>
                    <a:pt x="861105" y="2232428"/>
                    <a:pt x="825269" y="2279804"/>
                    <a:pt x="788219" y="2327180"/>
                  </a:cubicBezTo>
                  <a:cubicBezTo>
                    <a:pt x="763924" y="2358763"/>
                    <a:pt x="728696" y="2356334"/>
                    <a:pt x="708045" y="2322928"/>
                  </a:cubicBezTo>
                  <a:cubicBezTo>
                    <a:pt x="697112" y="2305314"/>
                    <a:pt x="686179" y="2287093"/>
                    <a:pt x="673424" y="2266442"/>
                  </a:cubicBezTo>
                  <a:cubicBezTo>
                    <a:pt x="644270" y="2304099"/>
                    <a:pt x="615723" y="2339935"/>
                    <a:pt x="585354" y="2378807"/>
                  </a:cubicBezTo>
                  <a:cubicBezTo>
                    <a:pt x="660669" y="2390347"/>
                    <a:pt x="730518" y="2401887"/>
                    <a:pt x="799759" y="2412820"/>
                  </a:cubicBezTo>
                  <a:cubicBezTo>
                    <a:pt x="721407" y="2428612"/>
                    <a:pt x="644270" y="2443797"/>
                    <a:pt x="566525" y="2451693"/>
                  </a:cubicBezTo>
                  <a:cubicBezTo>
                    <a:pt x="522794" y="2455944"/>
                    <a:pt x="502143" y="2482062"/>
                    <a:pt x="480277" y="2516075"/>
                  </a:cubicBezTo>
                  <a:cubicBezTo>
                    <a:pt x="552556" y="2527615"/>
                    <a:pt x="623012" y="2539155"/>
                    <a:pt x="692861" y="2549481"/>
                  </a:cubicBezTo>
                  <a:cubicBezTo>
                    <a:pt x="688001" y="2554340"/>
                    <a:pt x="683750" y="2555555"/>
                    <a:pt x="679498" y="2556162"/>
                  </a:cubicBezTo>
                  <a:cubicBezTo>
                    <a:pt x="597502" y="2568917"/>
                    <a:pt x="514898" y="2581672"/>
                    <a:pt x="432902" y="2595034"/>
                  </a:cubicBezTo>
                  <a:cubicBezTo>
                    <a:pt x="425613" y="2596249"/>
                    <a:pt x="415895" y="2597464"/>
                    <a:pt x="411643" y="2602323"/>
                  </a:cubicBezTo>
                  <a:cubicBezTo>
                    <a:pt x="394637" y="2621152"/>
                    <a:pt x="380060" y="2641803"/>
                    <a:pt x="361838" y="2665490"/>
                  </a:cubicBezTo>
                  <a:cubicBezTo>
                    <a:pt x="437153" y="2677638"/>
                    <a:pt x="508824" y="2688571"/>
                    <a:pt x="579888" y="2700111"/>
                  </a:cubicBezTo>
                  <a:cubicBezTo>
                    <a:pt x="575029" y="2704970"/>
                    <a:pt x="569562" y="2706185"/>
                    <a:pt x="564703" y="2707400"/>
                  </a:cubicBezTo>
                  <a:cubicBezTo>
                    <a:pt x="488781" y="2719547"/>
                    <a:pt x="412858" y="2734732"/>
                    <a:pt x="336328" y="2742020"/>
                  </a:cubicBezTo>
                  <a:cubicBezTo>
                    <a:pt x="286523" y="2746879"/>
                    <a:pt x="274983" y="2783930"/>
                    <a:pt x="246436" y="2814299"/>
                  </a:cubicBezTo>
                  <a:cubicBezTo>
                    <a:pt x="326003" y="2827054"/>
                    <a:pt x="400103" y="2838594"/>
                    <a:pt x="474811" y="2850134"/>
                  </a:cubicBezTo>
                  <a:cubicBezTo>
                    <a:pt x="384919" y="2868963"/>
                    <a:pt x="296241" y="2884755"/>
                    <a:pt x="206956" y="2895080"/>
                  </a:cubicBezTo>
                  <a:cubicBezTo>
                    <a:pt x="175373" y="2898724"/>
                    <a:pt x="165047" y="2918161"/>
                    <a:pt x="151077" y="2938812"/>
                  </a:cubicBezTo>
                  <a:cubicBezTo>
                    <a:pt x="154114" y="2940026"/>
                    <a:pt x="155936" y="2941241"/>
                    <a:pt x="157151" y="2941241"/>
                  </a:cubicBezTo>
                  <a:cubicBezTo>
                    <a:pt x="380667" y="2941241"/>
                    <a:pt x="604790" y="2941848"/>
                    <a:pt x="828306" y="2941241"/>
                  </a:cubicBezTo>
                  <a:cubicBezTo>
                    <a:pt x="837417" y="2941241"/>
                    <a:pt x="846528" y="2935775"/>
                    <a:pt x="855638" y="2932130"/>
                  </a:cubicBezTo>
                  <a:cubicBezTo>
                    <a:pt x="855031" y="2930308"/>
                    <a:pt x="854424" y="2929093"/>
                    <a:pt x="853816" y="2927271"/>
                  </a:cubicBezTo>
                  <a:cubicBezTo>
                    <a:pt x="843491" y="2926664"/>
                    <a:pt x="833165" y="2926056"/>
                    <a:pt x="820410" y="2925449"/>
                  </a:cubicBezTo>
                  <a:cubicBezTo>
                    <a:pt x="841669" y="2909050"/>
                    <a:pt x="859890" y="2895080"/>
                    <a:pt x="883578" y="2876251"/>
                  </a:cubicBezTo>
                  <a:cubicBezTo>
                    <a:pt x="860497" y="2876251"/>
                    <a:pt x="845313" y="2876251"/>
                    <a:pt x="827092" y="2876251"/>
                  </a:cubicBezTo>
                  <a:cubicBezTo>
                    <a:pt x="848350" y="2858637"/>
                    <a:pt x="867786" y="2841631"/>
                    <a:pt x="889652" y="2823409"/>
                  </a:cubicBezTo>
                  <a:cubicBezTo>
                    <a:pt x="878719" y="2818550"/>
                    <a:pt x="874467" y="2816121"/>
                    <a:pt x="870823" y="2814299"/>
                  </a:cubicBezTo>
                  <a:cubicBezTo>
                    <a:pt x="881756" y="2797292"/>
                    <a:pt x="892689" y="2780893"/>
                    <a:pt x="904229" y="2762671"/>
                  </a:cubicBezTo>
                  <a:cubicBezTo>
                    <a:pt x="894511" y="2759634"/>
                    <a:pt x="889044" y="2757812"/>
                    <a:pt x="883578" y="2755990"/>
                  </a:cubicBezTo>
                  <a:cubicBezTo>
                    <a:pt x="899370" y="2734732"/>
                    <a:pt x="915162" y="2714688"/>
                    <a:pt x="932776" y="2691000"/>
                  </a:cubicBezTo>
                  <a:cubicBezTo>
                    <a:pt x="918806" y="2691000"/>
                    <a:pt x="911517" y="2691000"/>
                    <a:pt x="903014" y="2691000"/>
                  </a:cubicBezTo>
                  <a:cubicBezTo>
                    <a:pt x="913947" y="2675816"/>
                    <a:pt x="924880" y="2661239"/>
                    <a:pt x="938242" y="2643017"/>
                  </a:cubicBezTo>
                  <a:cubicBezTo>
                    <a:pt x="923058" y="2644232"/>
                    <a:pt x="913947" y="2646054"/>
                    <a:pt x="903014" y="2646662"/>
                  </a:cubicBezTo>
                  <a:cubicBezTo>
                    <a:pt x="936420" y="2619937"/>
                    <a:pt x="940064" y="2578028"/>
                    <a:pt x="961930" y="2546444"/>
                  </a:cubicBezTo>
                  <a:cubicBezTo>
                    <a:pt x="957071" y="2544622"/>
                    <a:pt x="952819" y="2543407"/>
                    <a:pt x="953427" y="2543407"/>
                  </a:cubicBezTo>
                  <a:cubicBezTo>
                    <a:pt x="970433" y="2511216"/>
                    <a:pt x="986832" y="2480239"/>
                    <a:pt x="1000802" y="2454122"/>
                  </a:cubicBezTo>
                  <a:cubicBezTo>
                    <a:pt x="1026920" y="2491172"/>
                    <a:pt x="1054859" y="2531259"/>
                    <a:pt x="1082799" y="2571347"/>
                  </a:cubicBezTo>
                  <a:cubicBezTo>
                    <a:pt x="1080369" y="2571347"/>
                    <a:pt x="1074903" y="2571347"/>
                    <a:pt x="1063970" y="2571347"/>
                  </a:cubicBezTo>
                  <a:cubicBezTo>
                    <a:pt x="1078547" y="2588353"/>
                    <a:pt x="1090695" y="2602323"/>
                    <a:pt x="1103450" y="2616900"/>
                  </a:cubicBezTo>
                  <a:cubicBezTo>
                    <a:pt x="1097983" y="2618115"/>
                    <a:pt x="1092517" y="2618722"/>
                    <a:pt x="1085228" y="2620544"/>
                  </a:cubicBezTo>
                  <a:cubicBezTo>
                    <a:pt x="1098591" y="2636943"/>
                    <a:pt x="1110738" y="2651521"/>
                    <a:pt x="1125315" y="2667920"/>
                  </a:cubicBezTo>
                  <a:cubicBezTo>
                    <a:pt x="1111953" y="2664883"/>
                    <a:pt x="1101020" y="2663061"/>
                    <a:pt x="1085836" y="2660024"/>
                  </a:cubicBezTo>
                  <a:cubicBezTo>
                    <a:pt x="1097983" y="2677031"/>
                    <a:pt x="1107701" y="2691000"/>
                    <a:pt x="1118027" y="2704970"/>
                  </a:cubicBezTo>
                  <a:cubicBezTo>
                    <a:pt x="1111953" y="2706185"/>
                    <a:pt x="1107094" y="2708007"/>
                    <a:pt x="1099198" y="2709829"/>
                  </a:cubicBezTo>
                  <a:cubicBezTo>
                    <a:pt x="1111345" y="2725621"/>
                    <a:pt x="1122278" y="2740806"/>
                    <a:pt x="1133211" y="2755383"/>
                  </a:cubicBezTo>
                  <a:cubicBezTo>
                    <a:pt x="1125315" y="2756597"/>
                    <a:pt x="1119241" y="2758420"/>
                    <a:pt x="1110131" y="2760242"/>
                  </a:cubicBezTo>
                  <a:cubicBezTo>
                    <a:pt x="1127745" y="2779071"/>
                    <a:pt x="1143537" y="2795470"/>
                    <a:pt x="1161151" y="2814299"/>
                  </a:cubicBezTo>
                  <a:cubicBezTo>
                    <a:pt x="1150218" y="2814299"/>
                    <a:pt x="1143537" y="2814299"/>
                    <a:pt x="1133819" y="2814299"/>
                  </a:cubicBezTo>
                  <a:cubicBezTo>
                    <a:pt x="1144144" y="2827054"/>
                    <a:pt x="1152647" y="2837379"/>
                    <a:pt x="1162365" y="2849527"/>
                  </a:cubicBezTo>
                  <a:cubicBezTo>
                    <a:pt x="1189698" y="2820980"/>
                    <a:pt x="1227355" y="2808225"/>
                    <a:pt x="1246184" y="2769352"/>
                  </a:cubicBezTo>
                  <a:cubicBezTo>
                    <a:pt x="1235251" y="2768138"/>
                    <a:pt x="1228570" y="2767530"/>
                    <a:pt x="1223103" y="2766316"/>
                  </a:cubicBezTo>
                  <a:cubicBezTo>
                    <a:pt x="1238895" y="2743235"/>
                    <a:pt x="1254080" y="2720762"/>
                    <a:pt x="1271086" y="2695252"/>
                  </a:cubicBezTo>
                  <a:cubicBezTo>
                    <a:pt x="1256509" y="2692215"/>
                    <a:pt x="1248613" y="2690393"/>
                    <a:pt x="1240717" y="2688571"/>
                  </a:cubicBezTo>
                  <a:cubicBezTo>
                    <a:pt x="1261976" y="2660024"/>
                    <a:pt x="1283841" y="2632085"/>
                    <a:pt x="1308744" y="2599286"/>
                  </a:cubicBezTo>
                  <a:cubicBezTo>
                    <a:pt x="1289308" y="2601108"/>
                    <a:pt x="1277768" y="2601716"/>
                    <a:pt x="1265620" y="2602930"/>
                  </a:cubicBezTo>
                  <a:cubicBezTo>
                    <a:pt x="1282627" y="2581065"/>
                    <a:pt x="1297204" y="2561021"/>
                    <a:pt x="1315425" y="2536119"/>
                  </a:cubicBezTo>
                  <a:cubicBezTo>
                    <a:pt x="1294167" y="2539155"/>
                    <a:pt x="1280805" y="2540978"/>
                    <a:pt x="1264405" y="2543407"/>
                  </a:cubicBezTo>
                  <a:cubicBezTo>
                    <a:pt x="1282627" y="2522756"/>
                    <a:pt x="1298419" y="2505142"/>
                    <a:pt x="1313603" y="2486313"/>
                  </a:cubicBezTo>
                  <a:cubicBezTo>
                    <a:pt x="1317247" y="2481454"/>
                    <a:pt x="1316033" y="2473558"/>
                    <a:pt x="1316640" y="2466270"/>
                  </a:cubicBezTo>
                  <a:cubicBezTo>
                    <a:pt x="1315425" y="2465662"/>
                    <a:pt x="1313603" y="2465055"/>
                    <a:pt x="1311781" y="2465055"/>
                  </a:cubicBezTo>
                  <a:cubicBezTo>
                    <a:pt x="1323321" y="2446226"/>
                    <a:pt x="1334861" y="2427397"/>
                    <a:pt x="1350653" y="2403102"/>
                  </a:cubicBezTo>
                  <a:cubicBezTo>
                    <a:pt x="1335469" y="2407961"/>
                    <a:pt x="1328180" y="2410391"/>
                    <a:pt x="1321499" y="2412213"/>
                  </a:cubicBezTo>
                  <a:cubicBezTo>
                    <a:pt x="1360979" y="2375770"/>
                    <a:pt x="1384059" y="2330217"/>
                    <a:pt x="1398029" y="2278589"/>
                  </a:cubicBezTo>
                  <a:cubicBezTo>
                    <a:pt x="1411999" y="2323535"/>
                    <a:pt x="1439938" y="2355119"/>
                    <a:pt x="1470307" y="2385488"/>
                  </a:cubicBezTo>
                  <a:cubicBezTo>
                    <a:pt x="1473344" y="2388525"/>
                    <a:pt x="1473344" y="2395814"/>
                    <a:pt x="1475166" y="2407961"/>
                  </a:cubicBezTo>
                  <a:cubicBezTo>
                    <a:pt x="1484277" y="2415857"/>
                    <a:pt x="1498854" y="2429220"/>
                    <a:pt x="1517075" y="2446226"/>
                  </a:cubicBezTo>
                  <a:cubicBezTo>
                    <a:pt x="1503713" y="2444404"/>
                    <a:pt x="1495210" y="2443189"/>
                    <a:pt x="1479418" y="2440760"/>
                  </a:cubicBezTo>
                  <a:cubicBezTo>
                    <a:pt x="1500069" y="2465055"/>
                    <a:pt x="1517075" y="2483884"/>
                    <a:pt x="1535297" y="2505750"/>
                  </a:cubicBezTo>
                  <a:cubicBezTo>
                    <a:pt x="1525579" y="2505750"/>
                    <a:pt x="1518290" y="2505750"/>
                    <a:pt x="1506750" y="2505750"/>
                  </a:cubicBezTo>
                  <a:cubicBezTo>
                    <a:pt x="1526794" y="2529437"/>
                    <a:pt x="1544408" y="2549481"/>
                    <a:pt x="1562629" y="2571347"/>
                  </a:cubicBezTo>
                  <a:cubicBezTo>
                    <a:pt x="1545015" y="2567702"/>
                    <a:pt x="1529223" y="2564058"/>
                    <a:pt x="1508572" y="2560414"/>
                  </a:cubicBezTo>
                  <a:cubicBezTo>
                    <a:pt x="1525579" y="2584102"/>
                    <a:pt x="1539548" y="2602930"/>
                    <a:pt x="1553518" y="2622366"/>
                  </a:cubicBezTo>
                  <a:cubicBezTo>
                    <a:pt x="1544408" y="2623581"/>
                    <a:pt x="1537119" y="2624189"/>
                    <a:pt x="1524971" y="2625403"/>
                  </a:cubicBezTo>
                  <a:cubicBezTo>
                    <a:pt x="1541978" y="2647269"/>
                    <a:pt x="1556555" y="2666705"/>
                    <a:pt x="1572954" y="2687964"/>
                  </a:cubicBezTo>
                  <a:cubicBezTo>
                    <a:pt x="1562022" y="2689178"/>
                    <a:pt x="1552911" y="2689786"/>
                    <a:pt x="1538334" y="2691608"/>
                  </a:cubicBezTo>
                  <a:cubicBezTo>
                    <a:pt x="1565059" y="2717118"/>
                    <a:pt x="1587531" y="2738376"/>
                    <a:pt x="1612434" y="2762671"/>
                  </a:cubicBezTo>
                  <a:cubicBezTo>
                    <a:pt x="1627619" y="2727443"/>
                    <a:pt x="1642196" y="2693430"/>
                    <a:pt x="1659202" y="2655772"/>
                  </a:cubicBezTo>
                  <a:cubicBezTo>
                    <a:pt x="1682890" y="2700718"/>
                    <a:pt x="1704756" y="2740806"/>
                    <a:pt x="1727229" y="2783322"/>
                  </a:cubicBezTo>
                  <a:cubicBezTo>
                    <a:pt x="1721155" y="2783930"/>
                    <a:pt x="1716296" y="2784537"/>
                    <a:pt x="1711437" y="2784537"/>
                  </a:cubicBezTo>
                  <a:cubicBezTo>
                    <a:pt x="1722370" y="2814299"/>
                    <a:pt x="1732088" y="2842846"/>
                    <a:pt x="1742413" y="2870785"/>
                  </a:cubicBezTo>
                  <a:cubicBezTo>
                    <a:pt x="1741806" y="2871392"/>
                    <a:pt x="1741199" y="2871392"/>
                    <a:pt x="1741199" y="2872000"/>
                  </a:cubicBezTo>
                  <a:cubicBezTo>
                    <a:pt x="1746058" y="2882325"/>
                    <a:pt x="1751524" y="2892651"/>
                    <a:pt x="1756383" y="2902976"/>
                  </a:cubicBezTo>
                  <a:cubicBezTo>
                    <a:pt x="1752739" y="2904798"/>
                    <a:pt x="1749095" y="2907228"/>
                    <a:pt x="1743021" y="2910872"/>
                  </a:cubicBezTo>
                  <a:cubicBezTo>
                    <a:pt x="1762457" y="2917553"/>
                    <a:pt x="1757598" y="2943670"/>
                    <a:pt x="1782501" y="2943063"/>
                  </a:cubicBezTo>
                  <a:cubicBezTo>
                    <a:pt x="1824410" y="2941241"/>
                    <a:pt x="1866926" y="2943670"/>
                    <a:pt x="1908836" y="2941848"/>
                  </a:cubicBezTo>
                  <a:cubicBezTo>
                    <a:pt x="1919161" y="2941241"/>
                    <a:pt x="1928879" y="2933953"/>
                    <a:pt x="1938597" y="2929093"/>
                  </a:cubicBezTo>
                  <a:cubicBezTo>
                    <a:pt x="1937383" y="2927271"/>
                    <a:pt x="1936775" y="2925449"/>
                    <a:pt x="1935560" y="2923627"/>
                  </a:cubicBezTo>
                  <a:cubicBezTo>
                    <a:pt x="1920376" y="2923627"/>
                    <a:pt x="1904584" y="2923627"/>
                    <a:pt x="1887577" y="2923627"/>
                  </a:cubicBezTo>
                  <a:cubicBezTo>
                    <a:pt x="1908836" y="2905406"/>
                    <a:pt x="1927664" y="2888399"/>
                    <a:pt x="1949530" y="2869570"/>
                  </a:cubicBezTo>
                  <a:cubicBezTo>
                    <a:pt x="1938597" y="2865318"/>
                    <a:pt x="1934346" y="2862889"/>
                    <a:pt x="1930094" y="2861674"/>
                  </a:cubicBezTo>
                  <a:cubicBezTo>
                    <a:pt x="1941027" y="2844668"/>
                    <a:pt x="1951960" y="2828876"/>
                    <a:pt x="1964107" y="2810654"/>
                  </a:cubicBezTo>
                  <a:cubicBezTo>
                    <a:pt x="1953782" y="2807010"/>
                    <a:pt x="1948315" y="2805188"/>
                    <a:pt x="1942849" y="2803366"/>
                  </a:cubicBezTo>
                  <a:cubicBezTo>
                    <a:pt x="1959248" y="2782107"/>
                    <a:pt x="1974433" y="2762064"/>
                    <a:pt x="1992654" y="2738376"/>
                  </a:cubicBezTo>
                  <a:cubicBezTo>
                    <a:pt x="1979292" y="2738376"/>
                    <a:pt x="1971396" y="2738376"/>
                    <a:pt x="1962893" y="2738376"/>
                  </a:cubicBezTo>
                  <a:cubicBezTo>
                    <a:pt x="1973825" y="2723192"/>
                    <a:pt x="1984758" y="2708007"/>
                    <a:pt x="1998121" y="2689178"/>
                  </a:cubicBezTo>
                  <a:cubicBezTo>
                    <a:pt x="1982936" y="2691000"/>
                    <a:pt x="1973218" y="2692215"/>
                    <a:pt x="1964107" y="2693430"/>
                  </a:cubicBezTo>
                  <a:cubicBezTo>
                    <a:pt x="1964107" y="2691608"/>
                    <a:pt x="1964107" y="2690393"/>
                    <a:pt x="1964715" y="2690393"/>
                  </a:cubicBezTo>
                  <a:cubicBezTo>
                    <a:pt x="1998728" y="2667313"/>
                    <a:pt x="1999335" y="2624189"/>
                    <a:pt x="2023023" y="2593212"/>
                  </a:cubicBezTo>
                  <a:cubicBezTo>
                    <a:pt x="2016342" y="2591997"/>
                    <a:pt x="2012090" y="2590783"/>
                    <a:pt x="2012698" y="2590783"/>
                  </a:cubicBezTo>
                  <a:cubicBezTo>
                    <a:pt x="2029704" y="2559806"/>
                    <a:pt x="2046104" y="2528222"/>
                    <a:pt x="2060681" y="2502105"/>
                  </a:cubicBezTo>
                  <a:cubicBezTo>
                    <a:pt x="2086798" y="2536726"/>
                    <a:pt x="2115345" y="2574991"/>
                    <a:pt x="2144499" y="2613256"/>
                  </a:cubicBezTo>
                  <a:cubicBezTo>
                    <a:pt x="2145107" y="2614471"/>
                    <a:pt x="2145107" y="2615685"/>
                    <a:pt x="2145714" y="2616900"/>
                  </a:cubicBezTo>
                  <a:cubicBezTo>
                    <a:pt x="2140248" y="2617507"/>
                    <a:pt x="2134781" y="2618115"/>
                    <a:pt x="2126278" y="2618722"/>
                  </a:cubicBezTo>
                  <a:cubicBezTo>
                    <a:pt x="2140855" y="2635729"/>
                    <a:pt x="2152395" y="2649091"/>
                    <a:pt x="2165150" y="2663668"/>
                  </a:cubicBezTo>
                  <a:cubicBezTo>
                    <a:pt x="2159076" y="2664883"/>
                    <a:pt x="2154217" y="2666098"/>
                    <a:pt x="2146929" y="2667313"/>
                  </a:cubicBezTo>
                  <a:cubicBezTo>
                    <a:pt x="2160291" y="2683712"/>
                    <a:pt x="2172439" y="2697682"/>
                    <a:pt x="2186408" y="2714081"/>
                  </a:cubicBezTo>
                  <a:cubicBezTo>
                    <a:pt x="2172439" y="2711044"/>
                    <a:pt x="2162113" y="2709222"/>
                    <a:pt x="2146929" y="2706792"/>
                  </a:cubicBezTo>
                  <a:cubicBezTo>
                    <a:pt x="2159076" y="2724406"/>
                    <a:pt x="2168794" y="2737769"/>
                    <a:pt x="2179120" y="2752346"/>
                  </a:cubicBezTo>
                  <a:cubicBezTo>
                    <a:pt x="2173046" y="2753561"/>
                    <a:pt x="2168187" y="2754775"/>
                    <a:pt x="2159684" y="2755990"/>
                  </a:cubicBezTo>
                  <a:cubicBezTo>
                    <a:pt x="2171831" y="2771782"/>
                    <a:pt x="2182764" y="2786966"/>
                    <a:pt x="2193697" y="2801544"/>
                  </a:cubicBezTo>
                  <a:cubicBezTo>
                    <a:pt x="2185801" y="2803366"/>
                    <a:pt x="2179727" y="2804580"/>
                    <a:pt x="2170617" y="2806403"/>
                  </a:cubicBezTo>
                  <a:cubicBezTo>
                    <a:pt x="2188231" y="2825231"/>
                    <a:pt x="2204022" y="2841631"/>
                    <a:pt x="2221637" y="2859852"/>
                  </a:cubicBezTo>
                  <a:cubicBezTo>
                    <a:pt x="2211311" y="2859245"/>
                    <a:pt x="2204630" y="2858637"/>
                    <a:pt x="2194304" y="2858637"/>
                  </a:cubicBezTo>
                  <a:cubicBezTo>
                    <a:pt x="2207667" y="2876251"/>
                    <a:pt x="2219814" y="2891436"/>
                    <a:pt x="2233177" y="2909657"/>
                  </a:cubicBezTo>
                  <a:cubicBezTo>
                    <a:pt x="2270834" y="2881110"/>
                    <a:pt x="2307277" y="2854386"/>
                    <a:pt x="2343720" y="2827054"/>
                  </a:cubicBezTo>
                  <a:cubicBezTo>
                    <a:pt x="2342505" y="2824017"/>
                    <a:pt x="2341290" y="2820980"/>
                    <a:pt x="2340076" y="2817943"/>
                  </a:cubicBezTo>
                  <a:cubicBezTo>
                    <a:pt x="2307884" y="2820372"/>
                    <a:pt x="2275086" y="2822802"/>
                    <a:pt x="2239858" y="2825231"/>
                  </a:cubicBezTo>
                  <a:cubicBezTo>
                    <a:pt x="2271442" y="2800329"/>
                    <a:pt x="2300596" y="2778463"/>
                    <a:pt x="2328535" y="2754168"/>
                  </a:cubicBezTo>
                  <a:cubicBezTo>
                    <a:pt x="2338861" y="2745057"/>
                    <a:pt x="2345542" y="2731695"/>
                    <a:pt x="2357082" y="2716510"/>
                  </a:cubicBezTo>
                  <a:cubicBezTo>
                    <a:pt x="2338861" y="2715296"/>
                    <a:pt x="2329143" y="2714081"/>
                    <a:pt x="2319425" y="2713473"/>
                  </a:cubicBezTo>
                  <a:cubicBezTo>
                    <a:pt x="2336431" y="2691608"/>
                    <a:pt x="2354045" y="2671564"/>
                    <a:pt x="2367408" y="2649699"/>
                  </a:cubicBezTo>
                  <a:cubicBezTo>
                    <a:pt x="2389273" y="2615078"/>
                    <a:pt x="2386844" y="2612648"/>
                    <a:pt x="2347972" y="2607789"/>
                  </a:cubicBezTo>
                  <a:cubicBezTo>
                    <a:pt x="2346757" y="2607789"/>
                    <a:pt x="2346150" y="2605360"/>
                    <a:pt x="2344327" y="2602930"/>
                  </a:cubicBezTo>
                  <a:cubicBezTo>
                    <a:pt x="2380770" y="2569524"/>
                    <a:pt x="2412354" y="2531259"/>
                    <a:pt x="2436042" y="2483884"/>
                  </a:cubicBezTo>
                  <a:cubicBezTo>
                    <a:pt x="2414783" y="2485706"/>
                    <a:pt x="2398384" y="2486921"/>
                    <a:pt x="2381985" y="2488743"/>
                  </a:cubicBezTo>
                  <a:cubicBezTo>
                    <a:pt x="2405065" y="2458981"/>
                    <a:pt x="2426931" y="2431042"/>
                    <a:pt x="2448189" y="2403102"/>
                  </a:cubicBezTo>
                  <a:cubicBezTo>
                    <a:pt x="2446975" y="2401280"/>
                    <a:pt x="2445152" y="2400065"/>
                    <a:pt x="2443938" y="2398243"/>
                  </a:cubicBezTo>
                  <a:cubicBezTo>
                    <a:pt x="2422679" y="2401280"/>
                    <a:pt x="2402028" y="2405532"/>
                    <a:pt x="2380770" y="2409176"/>
                  </a:cubicBezTo>
                  <a:cubicBezTo>
                    <a:pt x="2409924" y="2376377"/>
                    <a:pt x="2436649" y="2344186"/>
                    <a:pt x="2465803" y="2311388"/>
                  </a:cubicBezTo>
                  <a:cubicBezTo>
                    <a:pt x="2454871" y="2306529"/>
                    <a:pt x="2448797" y="2304099"/>
                    <a:pt x="2444545" y="2302277"/>
                  </a:cubicBezTo>
                  <a:cubicBezTo>
                    <a:pt x="2462159" y="2274945"/>
                    <a:pt x="2479773" y="2247613"/>
                    <a:pt x="2496780" y="2221496"/>
                  </a:cubicBezTo>
                  <a:cubicBezTo>
                    <a:pt x="2495565" y="2220281"/>
                    <a:pt x="2493743" y="2218459"/>
                    <a:pt x="2491921" y="2217244"/>
                  </a:cubicBezTo>
                  <a:cubicBezTo>
                    <a:pt x="2479166" y="2220888"/>
                    <a:pt x="2466411" y="2224532"/>
                    <a:pt x="2448797" y="2229999"/>
                  </a:cubicBezTo>
                  <a:cubicBezTo>
                    <a:pt x="2501639" y="2181408"/>
                    <a:pt x="2542941" y="2132818"/>
                    <a:pt x="2551444" y="2064791"/>
                  </a:cubicBezTo>
                  <a:cubicBezTo>
                    <a:pt x="2552659" y="2056895"/>
                    <a:pt x="2558733" y="2049607"/>
                    <a:pt x="2562984" y="2042318"/>
                  </a:cubicBezTo>
                  <a:cubicBezTo>
                    <a:pt x="2584242" y="2109738"/>
                    <a:pt x="2629189" y="2157113"/>
                    <a:pt x="2677779" y="2203274"/>
                  </a:cubicBezTo>
                  <a:cubicBezTo>
                    <a:pt x="2670491" y="2205704"/>
                    <a:pt x="2665024" y="2206918"/>
                    <a:pt x="2657736" y="2209348"/>
                  </a:cubicBezTo>
                  <a:cubicBezTo>
                    <a:pt x="2681423" y="2230606"/>
                    <a:pt x="2703289" y="2250650"/>
                    <a:pt x="2725155" y="2270086"/>
                  </a:cubicBezTo>
                  <a:cubicBezTo>
                    <a:pt x="2724547" y="2271301"/>
                    <a:pt x="2723940" y="2272515"/>
                    <a:pt x="2723332" y="2273123"/>
                  </a:cubicBezTo>
                  <a:cubicBezTo>
                    <a:pt x="2709970" y="2270086"/>
                    <a:pt x="2696608" y="2267656"/>
                    <a:pt x="2683853" y="2264620"/>
                  </a:cubicBezTo>
                  <a:cubicBezTo>
                    <a:pt x="2682638" y="2265834"/>
                    <a:pt x="2680816" y="2267656"/>
                    <a:pt x="2679601" y="2269478"/>
                  </a:cubicBezTo>
                  <a:cubicBezTo>
                    <a:pt x="2703289" y="2296811"/>
                    <a:pt x="2727584" y="2324143"/>
                    <a:pt x="2752487" y="2352690"/>
                  </a:cubicBezTo>
                  <a:cubicBezTo>
                    <a:pt x="2740339" y="2352690"/>
                    <a:pt x="2729406" y="2352690"/>
                    <a:pt x="2712400" y="2352690"/>
                  </a:cubicBezTo>
                  <a:cubicBezTo>
                    <a:pt x="2740947" y="2385488"/>
                    <a:pt x="2765849" y="2414035"/>
                    <a:pt x="2792574" y="2445619"/>
                  </a:cubicBezTo>
                  <a:cubicBezTo>
                    <a:pt x="2767064" y="2440152"/>
                    <a:pt x="2745198" y="2434686"/>
                    <a:pt x="2723332" y="2429827"/>
                  </a:cubicBezTo>
                  <a:cubicBezTo>
                    <a:pt x="2722118" y="2431042"/>
                    <a:pt x="2721510" y="2432864"/>
                    <a:pt x="2720296" y="2434686"/>
                  </a:cubicBezTo>
                  <a:cubicBezTo>
                    <a:pt x="2739732" y="2460803"/>
                    <a:pt x="2757953" y="2486313"/>
                    <a:pt x="2778604" y="2514253"/>
                  </a:cubicBezTo>
                  <a:cubicBezTo>
                    <a:pt x="2765242" y="2515467"/>
                    <a:pt x="2754916" y="2515467"/>
                    <a:pt x="2738517" y="2517290"/>
                  </a:cubicBezTo>
                  <a:cubicBezTo>
                    <a:pt x="2762205" y="2548266"/>
                    <a:pt x="2784071" y="2574991"/>
                    <a:pt x="2806544" y="2604752"/>
                  </a:cubicBezTo>
                  <a:cubicBezTo>
                    <a:pt x="2791359" y="2605967"/>
                    <a:pt x="2777389" y="2607789"/>
                    <a:pt x="2763420" y="2608397"/>
                  </a:cubicBezTo>
                  <a:cubicBezTo>
                    <a:pt x="2761598" y="2611434"/>
                    <a:pt x="2759775" y="2613256"/>
                    <a:pt x="2757953" y="2616293"/>
                  </a:cubicBezTo>
                  <a:cubicBezTo>
                    <a:pt x="2791359" y="2646054"/>
                    <a:pt x="2824765" y="2675816"/>
                    <a:pt x="2858171" y="2705578"/>
                  </a:cubicBezTo>
                  <a:cubicBezTo>
                    <a:pt x="2856956" y="2707400"/>
                    <a:pt x="2855741" y="2709222"/>
                    <a:pt x="2855134" y="2710437"/>
                  </a:cubicBezTo>
                  <a:cubicBezTo>
                    <a:pt x="2838127" y="2708007"/>
                    <a:pt x="2821728" y="2706185"/>
                    <a:pt x="2803507" y="2703148"/>
                  </a:cubicBezTo>
                  <a:cubicBezTo>
                    <a:pt x="2830231" y="2738983"/>
                    <a:pt x="2855134" y="2773604"/>
                    <a:pt x="2883681" y="2812477"/>
                  </a:cubicBezTo>
                  <a:cubicBezTo>
                    <a:pt x="2860600" y="2812477"/>
                    <a:pt x="2844201" y="2812477"/>
                    <a:pt x="2821728" y="2812477"/>
                  </a:cubicBezTo>
                  <a:cubicBezTo>
                    <a:pt x="2845416" y="2836772"/>
                    <a:pt x="2864852" y="2855600"/>
                    <a:pt x="2886110" y="2877466"/>
                  </a:cubicBezTo>
                  <a:cubicBezTo>
                    <a:pt x="2911013" y="2848919"/>
                    <a:pt x="2948063" y="2837986"/>
                    <a:pt x="2963248" y="2801544"/>
                  </a:cubicBezTo>
                  <a:cubicBezTo>
                    <a:pt x="2953530" y="2799114"/>
                    <a:pt x="2946241" y="2797899"/>
                    <a:pt x="2941989" y="2796685"/>
                  </a:cubicBezTo>
                  <a:cubicBezTo>
                    <a:pt x="2957174" y="2773604"/>
                    <a:pt x="2972358" y="2751738"/>
                    <a:pt x="2988758" y="2727443"/>
                  </a:cubicBezTo>
                  <a:cubicBezTo>
                    <a:pt x="2974181" y="2723799"/>
                    <a:pt x="2965677" y="2721977"/>
                    <a:pt x="2959604" y="2720155"/>
                  </a:cubicBezTo>
                  <a:cubicBezTo>
                    <a:pt x="2981469" y="2691000"/>
                    <a:pt x="3003335" y="2663668"/>
                    <a:pt x="3027630" y="2630870"/>
                  </a:cubicBezTo>
                  <a:cubicBezTo>
                    <a:pt x="3008194" y="2632692"/>
                    <a:pt x="2996046" y="2633907"/>
                    <a:pt x="2983899" y="2635121"/>
                  </a:cubicBezTo>
                  <a:cubicBezTo>
                    <a:pt x="2999690" y="2613863"/>
                    <a:pt x="3015482" y="2593212"/>
                    <a:pt x="3034311" y="2568310"/>
                  </a:cubicBezTo>
                  <a:cubicBezTo>
                    <a:pt x="3013053" y="2571347"/>
                    <a:pt x="2999083" y="2573169"/>
                    <a:pt x="2983899" y="2575598"/>
                  </a:cubicBezTo>
                  <a:cubicBezTo>
                    <a:pt x="3005157" y="2551303"/>
                    <a:pt x="3023378" y="2529437"/>
                    <a:pt x="3043422" y="2506964"/>
                  </a:cubicBezTo>
                  <a:cubicBezTo>
                    <a:pt x="3036741" y="2502105"/>
                    <a:pt x="3032489" y="2499676"/>
                    <a:pt x="3030667" y="2497853"/>
                  </a:cubicBezTo>
                  <a:cubicBezTo>
                    <a:pt x="3043422" y="2477203"/>
                    <a:pt x="3054962" y="2458981"/>
                    <a:pt x="3070147" y="2435293"/>
                  </a:cubicBezTo>
                  <a:cubicBezTo>
                    <a:pt x="3055570" y="2439545"/>
                    <a:pt x="3047674" y="2441367"/>
                    <a:pt x="3040385" y="2443189"/>
                  </a:cubicBezTo>
                  <a:cubicBezTo>
                    <a:pt x="3079865" y="2406139"/>
                    <a:pt x="3104767" y="2362408"/>
                    <a:pt x="3114485" y="2304099"/>
                  </a:cubicBezTo>
                  <a:cubicBezTo>
                    <a:pt x="3128455" y="2330824"/>
                    <a:pt x="3136351" y="2350868"/>
                    <a:pt x="3148499" y="2368482"/>
                  </a:cubicBezTo>
                  <a:cubicBezTo>
                    <a:pt x="3160646" y="2386096"/>
                    <a:pt x="3177046" y="2401280"/>
                    <a:pt x="3191623" y="2417679"/>
                  </a:cubicBezTo>
                  <a:cubicBezTo>
                    <a:pt x="3192837" y="2419501"/>
                    <a:pt x="3196482" y="2421931"/>
                    <a:pt x="3196482" y="2422538"/>
                  </a:cubicBezTo>
                  <a:cubicBezTo>
                    <a:pt x="3183119" y="2446226"/>
                    <a:pt x="3211059" y="2445619"/>
                    <a:pt x="3217132" y="2457766"/>
                  </a:cubicBezTo>
                  <a:cubicBezTo>
                    <a:pt x="3220777" y="2464448"/>
                    <a:pt x="3228673" y="2468699"/>
                    <a:pt x="3237784" y="2477203"/>
                  </a:cubicBezTo>
                  <a:cubicBezTo>
                    <a:pt x="3224421" y="2475381"/>
                    <a:pt x="3215310" y="2474166"/>
                    <a:pt x="3200126" y="2471736"/>
                  </a:cubicBezTo>
                  <a:cubicBezTo>
                    <a:pt x="3221384" y="2496031"/>
                    <a:pt x="3237784" y="2514860"/>
                    <a:pt x="3254790" y="2534904"/>
                  </a:cubicBezTo>
                  <a:cubicBezTo>
                    <a:pt x="3247502" y="2536119"/>
                    <a:pt x="3240213" y="2537941"/>
                    <a:pt x="3229888" y="2539763"/>
                  </a:cubicBezTo>
                  <a:cubicBezTo>
                    <a:pt x="3249324" y="2562236"/>
                    <a:pt x="3265723" y="2581672"/>
                    <a:pt x="3284552" y="2602930"/>
                  </a:cubicBezTo>
                  <a:cubicBezTo>
                    <a:pt x="3266938" y="2599286"/>
                    <a:pt x="3251146" y="2595642"/>
                    <a:pt x="3229280" y="2591390"/>
                  </a:cubicBezTo>
                  <a:cubicBezTo>
                    <a:pt x="3246894" y="2616293"/>
                    <a:pt x="3260864" y="2634514"/>
                    <a:pt x="3274834" y="2653950"/>
                  </a:cubicBezTo>
                  <a:cubicBezTo>
                    <a:pt x="3265723" y="2655165"/>
                    <a:pt x="3257827" y="2655772"/>
                    <a:pt x="3246287" y="2656987"/>
                  </a:cubicBezTo>
                  <a:cubicBezTo>
                    <a:pt x="3262686" y="2677638"/>
                    <a:pt x="3277263" y="2695859"/>
                    <a:pt x="3294877" y="2717725"/>
                  </a:cubicBezTo>
                  <a:cubicBezTo>
                    <a:pt x="3314313" y="2693430"/>
                    <a:pt x="3333142" y="2672779"/>
                    <a:pt x="3348327" y="2649699"/>
                  </a:cubicBezTo>
                  <a:cubicBezTo>
                    <a:pt x="3370192" y="2615685"/>
                    <a:pt x="3367763" y="2612041"/>
                    <a:pt x="3328891" y="2607789"/>
                  </a:cubicBezTo>
                  <a:cubicBezTo>
                    <a:pt x="3327676" y="2607789"/>
                    <a:pt x="3327069" y="2605967"/>
                    <a:pt x="3324639" y="2602930"/>
                  </a:cubicBezTo>
                  <a:cubicBezTo>
                    <a:pt x="3361689" y="2569524"/>
                    <a:pt x="3392666" y="2530652"/>
                    <a:pt x="3416961" y="2483884"/>
                  </a:cubicBezTo>
                  <a:cubicBezTo>
                    <a:pt x="3396917" y="2485098"/>
                    <a:pt x="3380518" y="2486921"/>
                    <a:pt x="3362904" y="2488135"/>
                  </a:cubicBezTo>
                  <a:cubicBezTo>
                    <a:pt x="3385984" y="2457766"/>
                    <a:pt x="3407243" y="2429827"/>
                    <a:pt x="3428501" y="2402495"/>
                  </a:cubicBezTo>
                  <a:cubicBezTo>
                    <a:pt x="3427286" y="2401280"/>
                    <a:pt x="3425464" y="2399458"/>
                    <a:pt x="3423642" y="2397636"/>
                  </a:cubicBezTo>
                  <a:cubicBezTo>
                    <a:pt x="3402991" y="2400673"/>
                    <a:pt x="3382340" y="2404924"/>
                    <a:pt x="3361082" y="2408569"/>
                  </a:cubicBezTo>
                  <a:cubicBezTo>
                    <a:pt x="3390236" y="2375770"/>
                    <a:pt x="3417568" y="2344186"/>
                    <a:pt x="3445508" y="2311388"/>
                  </a:cubicBezTo>
                  <a:cubicBezTo>
                    <a:pt x="3434575" y="2305921"/>
                    <a:pt x="3428501" y="2302884"/>
                    <a:pt x="3424857" y="2301670"/>
                  </a:cubicBezTo>
                  <a:cubicBezTo>
                    <a:pt x="3442471" y="2273730"/>
                    <a:pt x="3459477" y="2247006"/>
                    <a:pt x="3476484" y="2220888"/>
                  </a:cubicBezTo>
                  <a:cubicBezTo>
                    <a:pt x="3474662" y="2219673"/>
                    <a:pt x="3472840" y="2218459"/>
                    <a:pt x="3471625" y="2217851"/>
                  </a:cubicBezTo>
                  <a:cubicBezTo>
                    <a:pt x="3459477" y="2221496"/>
                    <a:pt x="3446723" y="2225140"/>
                    <a:pt x="3434575" y="2228784"/>
                  </a:cubicBezTo>
                  <a:cubicBezTo>
                    <a:pt x="3494098" y="2179586"/>
                    <a:pt x="3526896" y="2115811"/>
                    <a:pt x="3545118" y="2041104"/>
                  </a:cubicBezTo>
                  <a:cubicBezTo>
                    <a:pt x="3564554" y="2109130"/>
                    <a:pt x="3608893" y="2156506"/>
                    <a:pt x="3656876" y="2201452"/>
                  </a:cubicBezTo>
                  <a:cubicBezTo>
                    <a:pt x="3650195" y="2205096"/>
                    <a:pt x="3645943" y="2207526"/>
                    <a:pt x="3640477" y="2210563"/>
                  </a:cubicBezTo>
                  <a:cubicBezTo>
                    <a:pt x="3663557" y="2231821"/>
                    <a:pt x="3684815" y="2251257"/>
                    <a:pt x="3710933" y="2274945"/>
                  </a:cubicBezTo>
                  <a:cubicBezTo>
                    <a:pt x="3691497" y="2271301"/>
                    <a:pt x="3678134" y="2268264"/>
                    <a:pt x="3665379" y="2265834"/>
                  </a:cubicBezTo>
                  <a:cubicBezTo>
                    <a:pt x="3664165" y="2267656"/>
                    <a:pt x="3662950" y="2269478"/>
                    <a:pt x="3661735" y="2271301"/>
                  </a:cubicBezTo>
                  <a:cubicBezTo>
                    <a:pt x="3685423" y="2298025"/>
                    <a:pt x="3709110" y="2325358"/>
                    <a:pt x="3734013" y="2353297"/>
                  </a:cubicBezTo>
                  <a:cubicBezTo>
                    <a:pt x="3723080" y="2353297"/>
                    <a:pt x="3711540" y="2353297"/>
                    <a:pt x="3694534" y="2353297"/>
                  </a:cubicBezTo>
                  <a:cubicBezTo>
                    <a:pt x="3722473" y="2386096"/>
                    <a:pt x="3747376" y="2414643"/>
                    <a:pt x="3774708" y="2446226"/>
                  </a:cubicBezTo>
                  <a:cubicBezTo>
                    <a:pt x="3749805" y="2440760"/>
                    <a:pt x="3727939" y="2435293"/>
                    <a:pt x="3705466" y="2429827"/>
                  </a:cubicBezTo>
                  <a:cubicBezTo>
                    <a:pt x="3704251" y="2431649"/>
                    <a:pt x="3703037" y="2432864"/>
                    <a:pt x="3702429" y="2434686"/>
                  </a:cubicBezTo>
                  <a:cubicBezTo>
                    <a:pt x="3721866" y="2460803"/>
                    <a:pt x="3740694" y="2486313"/>
                    <a:pt x="3760738" y="2514253"/>
                  </a:cubicBezTo>
                  <a:cubicBezTo>
                    <a:pt x="3747983" y="2515467"/>
                    <a:pt x="3736443" y="2516075"/>
                    <a:pt x="3720651" y="2517290"/>
                  </a:cubicBezTo>
                  <a:cubicBezTo>
                    <a:pt x="3744946" y="2548266"/>
                    <a:pt x="3766204" y="2574991"/>
                    <a:pt x="3789285" y="2604752"/>
                  </a:cubicBezTo>
                  <a:cubicBezTo>
                    <a:pt x="3772885" y="2605967"/>
                    <a:pt x="3760131" y="2606574"/>
                    <a:pt x="3747376" y="2607789"/>
                  </a:cubicBezTo>
                  <a:cubicBezTo>
                    <a:pt x="3745553" y="2610219"/>
                    <a:pt x="3744339" y="2612041"/>
                    <a:pt x="3742516" y="2614471"/>
                  </a:cubicBezTo>
                  <a:cubicBezTo>
                    <a:pt x="3775922" y="2643625"/>
                    <a:pt x="3809328" y="2673386"/>
                    <a:pt x="3842734" y="2703148"/>
                  </a:cubicBezTo>
                  <a:cubicBezTo>
                    <a:pt x="3840912" y="2706185"/>
                    <a:pt x="3839090" y="2708007"/>
                    <a:pt x="3837268" y="2711044"/>
                  </a:cubicBezTo>
                  <a:cubicBezTo>
                    <a:pt x="3820261" y="2708614"/>
                    <a:pt x="3803862" y="2706185"/>
                    <a:pt x="3785641" y="2703755"/>
                  </a:cubicBezTo>
                  <a:cubicBezTo>
                    <a:pt x="3812365" y="2740198"/>
                    <a:pt x="3837268" y="2774819"/>
                    <a:pt x="3865815" y="2813691"/>
                  </a:cubicBezTo>
                  <a:cubicBezTo>
                    <a:pt x="3842127" y="2813691"/>
                    <a:pt x="3826335" y="2813691"/>
                    <a:pt x="3805684" y="2813691"/>
                  </a:cubicBezTo>
                  <a:cubicBezTo>
                    <a:pt x="3822691" y="2831305"/>
                    <a:pt x="3836053" y="2845882"/>
                    <a:pt x="3851845" y="2862282"/>
                  </a:cubicBezTo>
                  <a:cubicBezTo>
                    <a:pt x="3867029" y="2848919"/>
                    <a:pt x="3880999" y="2836164"/>
                    <a:pt x="3896791" y="2822194"/>
                  </a:cubicBezTo>
                  <a:cubicBezTo>
                    <a:pt x="3887073" y="2817335"/>
                    <a:pt x="3882214" y="2814906"/>
                    <a:pt x="3879177" y="2813084"/>
                  </a:cubicBezTo>
                  <a:cubicBezTo>
                    <a:pt x="3890717" y="2796077"/>
                    <a:pt x="3901043" y="2780285"/>
                    <a:pt x="3913190" y="2762671"/>
                  </a:cubicBezTo>
                  <a:cubicBezTo>
                    <a:pt x="3903472" y="2759027"/>
                    <a:pt x="3898006" y="2757205"/>
                    <a:pt x="3892539" y="2754775"/>
                  </a:cubicBezTo>
                  <a:cubicBezTo>
                    <a:pt x="3908939" y="2733517"/>
                    <a:pt x="3924123" y="2713473"/>
                    <a:pt x="3941737" y="2689786"/>
                  </a:cubicBezTo>
                  <a:cubicBezTo>
                    <a:pt x="3928375" y="2689786"/>
                    <a:pt x="3920479" y="2689786"/>
                    <a:pt x="3911368" y="2689786"/>
                  </a:cubicBezTo>
                  <a:cubicBezTo>
                    <a:pt x="3922301" y="2674601"/>
                    <a:pt x="3933841" y="2660024"/>
                    <a:pt x="3947204" y="2641195"/>
                  </a:cubicBezTo>
                  <a:cubicBezTo>
                    <a:pt x="3932627" y="2642410"/>
                    <a:pt x="3923516" y="2643017"/>
                    <a:pt x="3911368" y="2644232"/>
                  </a:cubicBezTo>
                  <a:cubicBezTo>
                    <a:pt x="3945989" y="2616900"/>
                    <a:pt x="3949026" y="2575598"/>
                    <a:pt x="3971499" y="2544014"/>
                  </a:cubicBezTo>
                  <a:cubicBezTo>
                    <a:pt x="3966640" y="2542800"/>
                    <a:pt x="3962388" y="2540978"/>
                    <a:pt x="3962388" y="2541585"/>
                  </a:cubicBezTo>
                  <a:cubicBezTo>
                    <a:pt x="3979395" y="2510001"/>
                    <a:pt x="3995794" y="2478417"/>
                    <a:pt x="4009156" y="2453515"/>
                  </a:cubicBezTo>
                  <a:cubicBezTo>
                    <a:pt x="4035881" y="2488743"/>
                    <a:pt x="4065035" y="2526400"/>
                    <a:pt x="4093582" y="2564665"/>
                  </a:cubicBezTo>
                  <a:cubicBezTo>
                    <a:pt x="4094190" y="2565880"/>
                    <a:pt x="4094797" y="2567095"/>
                    <a:pt x="4094797" y="2568310"/>
                  </a:cubicBezTo>
                  <a:cubicBezTo>
                    <a:pt x="4089331" y="2568917"/>
                    <a:pt x="4083864" y="2569524"/>
                    <a:pt x="4074753" y="2570132"/>
                  </a:cubicBezTo>
                  <a:cubicBezTo>
                    <a:pt x="4088723" y="2586531"/>
                    <a:pt x="4100263" y="2599286"/>
                    <a:pt x="4113018" y="2613863"/>
                  </a:cubicBezTo>
                  <a:cubicBezTo>
                    <a:pt x="4107552" y="2615078"/>
                    <a:pt x="4102693" y="2616293"/>
                    <a:pt x="4095404" y="2617507"/>
                  </a:cubicBezTo>
                  <a:cubicBezTo>
                    <a:pt x="4108767" y="2633299"/>
                    <a:pt x="4120307" y="2647876"/>
                    <a:pt x="4134277" y="2664276"/>
                  </a:cubicBezTo>
                  <a:cubicBezTo>
                    <a:pt x="4120307" y="2661846"/>
                    <a:pt x="4110589" y="2660024"/>
                    <a:pt x="4095404" y="2656987"/>
                  </a:cubicBezTo>
                  <a:cubicBezTo>
                    <a:pt x="4107552" y="2673994"/>
                    <a:pt x="4116663" y="2687356"/>
                    <a:pt x="4126988" y="2701326"/>
                  </a:cubicBezTo>
                  <a:cubicBezTo>
                    <a:pt x="4121522" y="2703148"/>
                    <a:pt x="4116055" y="2704363"/>
                    <a:pt x="4108159" y="2706792"/>
                  </a:cubicBezTo>
                  <a:cubicBezTo>
                    <a:pt x="4120307" y="2722584"/>
                    <a:pt x="4131240" y="2736554"/>
                    <a:pt x="4143387" y="2752346"/>
                  </a:cubicBezTo>
                  <a:cubicBezTo>
                    <a:pt x="4134884" y="2753561"/>
                    <a:pt x="4128810" y="2754775"/>
                    <a:pt x="4119092" y="2756597"/>
                  </a:cubicBezTo>
                  <a:cubicBezTo>
                    <a:pt x="4136706" y="2775426"/>
                    <a:pt x="4152498" y="2791825"/>
                    <a:pt x="4170112" y="2810654"/>
                  </a:cubicBezTo>
                  <a:cubicBezTo>
                    <a:pt x="4160394" y="2810654"/>
                    <a:pt x="4153106" y="2810654"/>
                    <a:pt x="4143387" y="2810654"/>
                  </a:cubicBezTo>
                  <a:cubicBezTo>
                    <a:pt x="4154320" y="2825231"/>
                    <a:pt x="4164646" y="2837379"/>
                    <a:pt x="4173756" y="2850134"/>
                  </a:cubicBezTo>
                  <a:cubicBezTo>
                    <a:pt x="4175579" y="2849527"/>
                    <a:pt x="4177401" y="2848919"/>
                    <a:pt x="4179223" y="2848312"/>
                  </a:cubicBezTo>
                  <a:cubicBezTo>
                    <a:pt x="4178008" y="2842238"/>
                    <a:pt x="4177401" y="2835557"/>
                    <a:pt x="4176186" y="2828268"/>
                  </a:cubicBezTo>
                  <a:cubicBezTo>
                    <a:pt x="4199266" y="2801544"/>
                    <a:pt x="4199266" y="2801544"/>
                    <a:pt x="4187119" y="2792433"/>
                  </a:cubicBezTo>
                  <a:cubicBezTo>
                    <a:pt x="4191978" y="2785144"/>
                    <a:pt x="4196230" y="2778463"/>
                    <a:pt x="4201696" y="2771175"/>
                  </a:cubicBezTo>
                  <a:cubicBezTo>
                    <a:pt x="4196837" y="2769352"/>
                    <a:pt x="4192585" y="2768138"/>
                    <a:pt x="4191370" y="2767530"/>
                  </a:cubicBezTo>
                  <a:cubicBezTo>
                    <a:pt x="4208377" y="2729873"/>
                    <a:pt x="4224776" y="2694037"/>
                    <a:pt x="4242998" y="2652128"/>
                  </a:cubicBezTo>
                  <a:cubicBezTo>
                    <a:pt x="4266078" y="2695859"/>
                    <a:pt x="4287944" y="2735339"/>
                    <a:pt x="4309810" y="2776034"/>
                  </a:cubicBezTo>
                  <a:cubicBezTo>
                    <a:pt x="4303129" y="2777856"/>
                    <a:pt x="4298877" y="2779071"/>
                    <a:pt x="4295232" y="2780893"/>
                  </a:cubicBezTo>
                  <a:cubicBezTo>
                    <a:pt x="4305558" y="2810047"/>
                    <a:pt x="4315884" y="2837986"/>
                    <a:pt x="4325601" y="2867141"/>
                  </a:cubicBezTo>
                  <a:cubicBezTo>
                    <a:pt x="4324994" y="2867141"/>
                    <a:pt x="4324387" y="2867748"/>
                    <a:pt x="4323779" y="2867748"/>
                  </a:cubicBezTo>
                  <a:cubicBezTo>
                    <a:pt x="4328638" y="2877466"/>
                    <a:pt x="4334105" y="2887184"/>
                    <a:pt x="4338964" y="2897510"/>
                  </a:cubicBezTo>
                  <a:cubicBezTo>
                    <a:pt x="4335927" y="2900547"/>
                    <a:pt x="4332283" y="2903584"/>
                    <a:pt x="4326816" y="2908442"/>
                  </a:cubicBezTo>
                  <a:cubicBezTo>
                    <a:pt x="4346253" y="2913301"/>
                    <a:pt x="4340179" y="2940026"/>
                    <a:pt x="4366296" y="2939419"/>
                  </a:cubicBezTo>
                  <a:cubicBezTo>
                    <a:pt x="4433108" y="2936989"/>
                    <a:pt x="4500527" y="2938204"/>
                    <a:pt x="4567339" y="2937597"/>
                  </a:cubicBezTo>
                  <a:cubicBezTo>
                    <a:pt x="4569161" y="2937597"/>
                    <a:pt x="4570983" y="2936382"/>
                    <a:pt x="4573413" y="2935167"/>
                  </a:cubicBezTo>
                  <a:cubicBezTo>
                    <a:pt x="4569161" y="2933953"/>
                    <a:pt x="4566124" y="2932130"/>
                    <a:pt x="4562480" y="2930916"/>
                  </a:cubicBezTo>
                  <a:cubicBezTo>
                    <a:pt x="4572198" y="2923020"/>
                    <a:pt x="4581309" y="2915731"/>
                    <a:pt x="4594064" y="2905406"/>
                  </a:cubicBezTo>
                  <a:cubicBezTo>
                    <a:pt x="4581916" y="2904191"/>
                    <a:pt x="4574627" y="2904191"/>
                    <a:pt x="4569768" y="2903584"/>
                  </a:cubicBezTo>
                  <a:cubicBezTo>
                    <a:pt x="4578879" y="2893865"/>
                    <a:pt x="4592241" y="2885969"/>
                    <a:pt x="4594064" y="2875644"/>
                  </a:cubicBezTo>
                  <a:cubicBezTo>
                    <a:pt x="4598923" y="2848919"/>
                    <a:pt x="4603174" y="2823409"/>
                    <a:pt x="4620181" y="2801544"/>
                  </a:cubicBezTo>
                  <a:cubicBezTo>
                    <a:pt x="4620788" y="2800936"/>
                    <a:pt x="4620181" y="2800329"/>
                    <a:pt x="4620181" y="2798507"/>
                  </a:cubicBezTo>
                  <a:cubicBezTo>
                    <a:pt x="4617144" y="2797292"/>
                    <a:pt x="4613500" y="2795470"/>
                    <a:pt x="4609856" y="2793648"/>
                  </a:cubicBezTo>
                  <a:cubicBezTo>
                    <a:pt x="4615322" y="2785144"/>
                    <a:pt x="4620788" y="2778463"/>
                    <a:pt x="4625647" y="2770567"/>
                  </a:cubicBezTo>
                  <a:cubicBezTo>
                    <a:pt x="4620181" y="2769352"/>
                    <a:pt x="4615322" y="2768138"/>
                    <a:pt x="4614107" y="2767530"/>
                  </a:cubicBezTo>
                  <a:cubicBezTo>
                    <a:pt x="4631114" y="2729873"/>
                    <a:pt x="4647513" y="2692823"/>
                    <a:pt x="4663912" y="2656987"/>
                  </a:cubicBezTo>
                  <a:cubicBezTo>
                    <a:pt x="4679097" y="2677638"/>
                    <a:pt x="4695496" y="2696467"/>
                    <a:pt x="4707644" y="2718333"/>
                  </a:cubicBezTo>
                  <a:cubicBezTo>
                    <a:pt x="4717969" y="2737161"/>
                    <a:pt x="4722221" y="2758420"/>
                    <a:pt x="4728902" y="2779071"/>
                  </a:cubicBezTo>
                  <a:cubicBezTo>
                    <a:pt x="4727687" y="2779071"/>
                    <a:pt x="4723435" y="2779071"/>
                    <a:pt x="4716147" y="2779071"/>
                  </a:cubicBezTo>
                  <a:cubicBezTo>
                    <a:pt x="4721613" y="2788181"/>
                    <a:pt x="4729509" y="2795470"/>
                    <a:pt x="4729509" y="2802151"/>
                  </a:cubicBezTo>
                  <a:cubicBezTo>
                    <a:pt x="4730117" y="2825839"/>
                    <a:pt x="4734369" y="2847097"/>
                    <a:pt x="4754412" y="2863496"/>
                  </a:cubicBezTo>
                  <a:cubicBezTo>
                    <a:pt x="4751375" y="2865318"/>
                    <a:pt x="4748338" y="2867141"/>
                    <a:pt x="4744087" y="2870178"/>
                  </a:cubicBezTo>
                  <a:cubicBezTo>
                    <a:pt x="4749553" y="2877466"/>
                    <a:pt x="4755019" y="2884755"/>
                    <a:pt x="4762308" y="2893258"/>
                  </a:cubicBezTo>
                  <a:cubicBezTo>
                    <a:pt x="4772026" y="2882325"/>
                    <a:pt x="4779922" y="2874429"/>
                    <a:pt x="4789033" y="2864104"/>
                  </a:cubicBezTo>
                  <a:cubicBezTo>
                    <a:pt x="4779922" y="2860460"/>
                    <a:pt x="4775670" y="2858030"/>
                    <a:pt x="4772026" y="2856815"/>
                  </a:cubicBezTo>
                  <a:cubicBezTo>
                    <a:pt x="4782959" y="2839809"/>
                    <a:pt x="4793892" y="2824017"/>
                    <a:pt x="4806039" y="2805188"/>
                  </a:cubicBezTo>
                  <a:cubicBezTo>
                    <a:pt x="4795714" y="2802151"/>
                    <a:pt x="4790247" y="2800329"/>
                    <a:pt x="4784781" y="2799114"/>
                  </a:cubicBezTo>
                  <a:cubicBezTo>
                    <a:pt x="4800573" y="2777856"/>
                    <a:pt x="4816365" y="2757205"/>
                    <a:pt x="4834586" y="2734124"/>
                  </a:cubicBezTo>
                  <a:cubicBezTo>
                    <a:pt x="4821224" y="2734124"/>
                    <a:pt x="4813328" y="2734124"/>
                    <a:pt x="4804825" y="2734124"/>
                  </a:cubicBezTo>
                  <a:cubicBezTo>
                    <a:pt x="4816365" y="2718940"/>
                    <a:pt x="4827298" y="2703755"/>
                    <a:pt x="4841267" y="2685534"/>
                  </a:cubicBezTo>
                  <a:cubicBezTo>
                    <a:pt x="4826083" y="2687356"/>
                    <a:pt x="4816365" y="2688571"/>
                    <a:pt x="4804825" y="2689786"/>
                  </a:cubicBezTo>
                  <a:cubicBezTo>
                    <a:pt x="4838838" y="2663061"/>
                    <a:pt x="4842482" y="2621152"/>
                    <a:pt x="4864955" y="2588960"/>
                  </a:cubicBezTo>
                  <a:cubicBezTo>
                    <a:pt x="4859489" y="2587746"/>
                    <a:pt x="4855845" y="2586531"/>
                    <a:pt x="4855845" y="2586531"/>
                  </a:cubicBezTo>
                  <a:cubicBezTo>
                    <a:pt x="4872851" y="2555555"/>
                    <a:pt x="4889251" y="2523971"/>
                    <a:pt x="4903827" y="2498461"/>
                  </a:cubicBezTo>
                  <a:cubicBezTo>
                    <a:pt x="4929945" y="2533082"/>
                    <a:pt x="4959099" y="2571347"/>
                    <a:pt x="4988253" y="2609611"/>
                  </a:cubicBezTo>
                  <a:cubicBezTo>
                    <a:pt x="4988861" y="2610826"/>
                    <a:pt x="4988861" y="2612041"/>
                    <a:pt x="4989468" y="2613863"/>
                  </a:cubicBezTo>
                  <a:cubicBezTo>
                    <a:pt x="4984002" y="2613863"/>
                    <a:pt x="4978535" y="2613863"/>
                    <a:pt x="4969424" y="2613863"/>
                  </a:cubicBezTo>
                  <a:cubicBezTo>
                    <a:pt x="4983394" y="2630870"/>
                    <a:pt x="4995542" y="2644840"/>
                    <a:pt x="5007690" y="2659417"/>
                  </a:cubicBezTo>
                  <a:cubicBezTo>
                    <a:pt x="5001616" y="2660631"/>
                    <a:pt x="4996757" y="2661846"/>
                    <a:pt x="4990076" y="2663061"/>
                  </a:cubicBezTo>
                  <a:cubicBezTo>
                    <a:pt x="5003438" y="2679460"/>
                    <a:pt x="5015586" y="2694037"/>
                    <a:pt x="5029555" y="2709829"/>
                  </a:cubicBezTo>
                  <a:cubicBezTo>
                    <a:pt x="5015586" y="2706792"/>
                    <a:pt x="5005260" y="2704970"/>
                    <a:pt x="4990076" y="2701933"/>
                  </a:cubicBezTo>
                  <a:cubicBezTo>
                    <a:pt x="5002223" y="2718940"/>
                    <a:pt x="5011941" y="2732910"/>
                    <a:pt x="5021659" y="2746879"/>
                  </a:cubicBezTo>
                  <a:cubicBezTo>
                    <a:pt x="5016193" y="2748094"/>
                    <a:pt x="5010727" y="2749916"/>
                    <a:pt x="5002830" y="2751738"/>
                  </a:cubicBezTo>
                  <a:cubicBezTo>
                    <a:pt x="5014978" y="2767530"/>
                    <a:pt x="5025911" y="2781500"/>
                    <a:pt x="5037451" y="2796685"/>
                  </a:cubicBezTo>
                  <a:cubicBezTo>
                    <a:pt x="5029555" y="2797899"/>
                    <a:pt x="5022874" y="2799721"/>
                    <a:pt x="5013763" y="2800936"/>
                  </a:cubicBezTo>
                  <a:cubicBezTo>
                    <a:pt x="5026518" y="2814299"/>
                    <a:pt x="5036844" y="2825231"/>
                    <a:pt x="5049599" y="2838594"/>
                  </a:cubicBezTo>
                  <a:cubicBezTo>
                    <a:pt x="5056887" y="2825839"/>
                    <a:pt x="5062354" y="2814906"/>
                    <a:pt x="5068428" y="2803366"/>
                  </a:cubicBezTo>
                  <a:cubicBezTo>
                    <a:pt x="5059317" y="2800329"/>
                    <a:pt x="5053850" y="2798507"/>
                    <a:pt x="5048991" y="2797292"/>
                  </a:cubicBezTo>
                  <a:cubicBezTo>
                    <a:pt x="5065391" y="2776034"/>
                    <a:pt x="5080575" y="2755990"/>
                    <a:pt x="5098797" y="2732302"/>
                  </a:cubicBezTo>
                  <a:cubicBezTo>
                    <a:pt x="5085434" y="2732302"/>
                    <a:pt x="5076931" y="2732302"/>
                    <a:pt x="5068428" y="2732302"/>
                  </a:cubicBezTo>
                  <a:cubicBezTo>
                    <a:pt x="5079360" y="2716510"/>
                    <a:pt x="5090900" y="2701326"/>
                    <a:pt x="5103656" y="2683104"/>
                  </a:cubicBezTo>
                  <a:cubicBezTo>
                    <a:pt x="5088471" y="2684927"/>
                    <a:pt x="5079360" y="2686141"/>
                    <a:pt x="5075716" y="2686141"/>
                  </a:cubicBezTo>
                  <a:cubicBezTo>
                    <a:pt x="5092115" y="2654558"/>
                    <a:pt x="5109122" y="2621759"/>
                    <a:pt x="5125521" y="2588960"/>
                  </a:cubicBezTo>
                  <a:cubicBezTo>
                    <a:pt x="5126129" y="2587746"/>
                    <a:pt x="5124914" y="2585924"/>
                    <a:pt x="5124306" y="2584709"/>
                  </a:cubicBezTo>
                  <a:cubicBezTo>
                    <a:pt x="5120055" y="2584709"/>
                    <a:pt x="5115803" y="2584709"/>
                    <a:pt x="5117018" y="2584709"/>
                  </a:cubicBezTo>
                  <a:cubicBezTo>
                    <a:pt x="5134025" y="2553733"/>
                    <a:pt x="5151638" y="2521541"/>
                    <a:pt x="5166823" y="2493602"/>
                  </a:cubicBezTo>
                  <a:cubicBezTo>
                    <a:pt x="5179578" y="2512431"/>
                    <a:pt x="5193548" y="2533082"/>
                    <a:pt x="5208125" y="2553733"/>
                  </a:cubicBezTo>
                  <a:cubicBezTo>
                    <a:pt x="5221487" y="2572561"/>
                    <a:pt x="5235457" y="2591997"/>
                    <a:pt x="5250034" y="2610826"/>
                  </a:cubicBezTo>
                  <a:cubicBezTo>
                    <a:pt x="5246390" y="2610826"/>
                    <a:pt x="5240316" y="2611434"/>
                    <a:pt x="5230598" y="2612041"/>
                  </a:cubicBezTo>
                  <a:cubicBezTo>
                    <a:pt x="5245175" y="2629048"/>
                    <a:pt x="5257323" y="2643017"/>
                    <a:pt x="5269470" y="2656987"/>
                  </a:cubicBezTo>
                  <a:cubicBezTo>
                    <a:pt x="5263397" y="2658202"/>
                    <a:pt x="5258538" y="2659417"/>
                    <a:pt x="5251856" y="2661239"/>
                  </a:cubicBezTo>
                  <a:cubicBezTo>
                    <a:pt x="5265219" y="2677638"/>
                    <a:pt x="5277366" y="2691608"/>
                    <a:pt x="5291336" y="2708007"/>
                  </a:cubicBezTo>
                  <a:cubicBezTo>
                    <a:pt x="5277366" y="2704970"/>
                    <a:pt x="5267041" y="2703148"/>
                    <a:pt x="5251856" y="2700718"/>
                  </a:cubicBezTo>
                  <a:cubicBezTo>
                    <a:pt x="5264611" y="2718333"/>
                    <a:pt x="5273722" y="2731695"/>
                    <a:pt x="5283440" y="2745665"/>
                  </a:cubicBezTo>
                  <a:cubicBezTo>
                    <a:pt x="5276759" y="2747487"/>
                    <a:pt x="5271900" y="2748702"/>
                    <a:pt x="5264611" y="2750524"/>
                  </a:cubicBezTo>
                  <a:cubicBezTo>
                    <a:pt x="5277366" y="2766923"/>
                    <a:pt x="5287692" y="2780893"/>
                    <a:pt x="5299232" y="2796077"/>
                  </a:cubicBezTo>
                  <a:cubicBezTo>
                    <a:pt x="5290729" y="2797292"/>
                    <a:pt x="5284655" y="2798507"/>
                    <a:pt x="5275544" y="2799721"/>
                  </a:cubicBezTo>
                  <a:cubicBezTo>
                    <a:pt x="5293158" y="2818550"/>
                    <a:pt x="5308950" y="2834949"/>
                    <a:pt x="5325957" y="2853171"/>
                  </a:cubicBezTo>
                  <a:cubicBezTo>
                    <a:pt x="5317454" y="2853171"/>
                    <a:pt x="5310165" y="2853171"/>
                    <a:pt x="5300447" y="2853171"/>
                  </a:cubicBezTo>
                  <a:cubicBezTo>
                    <a:pt x="5313809" y="2872000"/>
                    <a:pt x="5326564" y="2890221"/>
                    <a:pt x="5341141" y="2910265"/>
                  </a:cubicBezTo>
                  <a:cubicBezTo>
                    <a:pt x="5320490" y="2915731"/>
                    <a:pt x="5312594" y="2916338"/>
                    <a:pt x="5302876" y="2916946"/>
                  </a:cubicBezTo>
                  <a:lnTo>
                    <a:pt x="5302876" y="2916946"/>
                  </a:lnTo>
                  <a:close/>
                  <a:moveTo>
                    <a:pt x="1167225" y="2868963"/>
                  </a:moveTo>
                  <a:cubicBezTo>
                    <a:pt x="1157506" y="2870178"/>
                    <a:pt x="1150218" y="2870178"/>
                    <a:pt x="1144144" y="2870785"/>
                  </a:cubicBezTo>
                  <a:cubicBezTo>
                    <a:pt x="1151433" y="2880503"/>
                    <a:pt x="1157506" y="2889614"/>
                    <a:pt x="1165402" y="2899939"/>
                  </a:cubicBezTo>
                  <a:cubicBezTo>
                    <a:pt x="1188483" y="2881718"/>
                    <a:pt x="1209134" y="2865318"/>
                    <a:pt x="1229785" y="2848919"/>
                  </a:cubicBezTo>
                  <a:cubicBezTo>
                    <a:pt x="1228570" y="2846490"/>
                    <a:pt x="1227963" y="2844060"/>
                    <a:pt x="1226748" y="2842238"/>
                  </a:cubicBezTo>
                  <a:cubicBezTo>
                    <a:pt x="1204275" y="2844060"/>
                    <a:pt x="1181802" y="2845882"/>
                    <a:pt x="1157506" y="2847704"/>
                  </a:cubicBezTo>
                  <a:cubicBezTo>
                    <a:pt x="1161758" y="2856815"/>
                    <a:pt x="1163580" y="2861067"/>
                    <a:pt x="1167225" y="2868963"/>
                  </a:cubicBezTo>
                  <a:lnTo>
                    <a:pt x="1167225" y="2868963"/>
                  </a:lnTo>
                  <a:close/>
                  <a:moveTo>
                    <a:pt x="2306062" y="2909657"/>
                  </a:moveTo>
                  <a:cubicBezTo>
                    <a:pt x="2268405" y="2912087"/>
                    <a:pt x="2236821" y="2914516"/>
                    <a:pt x="2204630" y="2916338"/>
                  </a:cubicBezTo>
                  <a:cubicBezTo>
                    <a:pt x="2223459" y="2949137"/>
                    <a:pt x="2258079" y="2947922"/>
                    <a:pt x="2306062" y="2909657"/>
                  </a:cubicBezTo>
                  <a:lnTo>
                    <a:pt x="2306062" y="2909657"/>
                  </a:lnTo>
                  <a:close/>
                  <a:moveTo>
                    <a:pt x="3327676" y="2720762"/>
                  </a:moveTo>
                  <a:cubicBezTo>
                    <a:pt x="3325854" y="2717725"/>
                    <a:pt x="3324032" y="2715903"/>
                    <a:pt x="3322210" y="2712866"/>
                  </a:cubicBezTo>
                  <a:cubicBezTo>
                    <a:pt x="3300951" y="2715903"/>
                    <a:pt x="3280300" y="2718333"/>
                    <a:pt x="3254183" y="2721977"/>
                  </a:cubicBezTo>
                  <a:cubicBezTo>
                    <a:pt x="3267545" y="2737161"/>
                    <a:pt x="3277871" y="2748702"/>
                    <a:pt x="3292448" y="2765101"/>
                  </a:cubicBezTo>
                  <a:cubicBezTo>
                    <a:pt x="3305810" y="2748702"/>
                    <a:pt x="3317350" y="2734732"/>
                    <a:pt x="3327676" y="2720762"/>
                  </a:cubicBezTo>
                  <a:lnTo>
                    <a:pt x="3327676" y="2720762"/>
                  </a:lnTo>
                  <a:close/>
                  <a:moveTo>
                    <a:pt x="2950493" y="2875037"/>
                  </a:moveTo>
                  <a:cubicBezTo>
                    <a:pt x="2927412" y="2878073"/>
                    <a:pt x="2906154" y="2870178"/>
                    <a:pt x="2892184" y="2892043"/>
                  </a:cubicBezTo>
                  <a:cubicBezTo>
                    <a:pt x="2878822" y="2890829"/>
                    <a:pt x="2865460" y="2889006"/>
                    <a:pt x="2850275" y="2887792"/>
                  </a:cubicBezTo>
                  <a:cubicBezTo>
                    <a:pt x="2896436" y="2924234"/>
                    <a:pt x="2911013" y="2923020"/>
                    <a:pt x="2950493" y="2875037"/>
                  </a:cubicBezTo>
                  <a:lnTo>
                    <a:pt x="2950493" y="2875037"/>
                  </a:lnTo>
                  <a:close/>
                  <a:moveTo>
                    <a:pt x="1596035" y="2796685"/>
                  </a:moveTo>
                  <a:cubicBezTo>
                    <a:pt x="1603323" y="2786966"/>
                    <a:pt x="1608790" y="2780285"/>
                    <a:pt x="1615471" y="2771782"/>
                  </a:cubicBezTo>
                  <a:cubicBezTo>
                    <a:pt x="1599072" y="2766923"/>
                    <a:pt x="1585102" y="2762064"/>
                    <a:pt x="1571132" y="2757205"/>
                  </a:cubicBezTo>
                  <a:cubicBezTo>
                    <a:pt x="1569918" y="2758420"/>
                    <a:pt x="1569918" y="2760242"/>
                    <a:pt x="1568703" y="2761456"/>
                  </a:cubicBezTo>
                  <a:cubicBezTo>
                    <a:pt x="1576599" y="2772389"/>
                    <a:pt x="1585102" y="2783322"/>
                    <a:pt x="1596035" y="2796685"/>
                  </a:cubicBezTo>
                  <a:lnTo>
                    <a:pt x="1596035" y="2796685"/>
                  </a:lnTo>
                  <a:close/>
                </a:path>
              </a:pathLst>
            </a:custGeom>
            <a:solidFill>
              <a:srgbClr val="307689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1F22E6C-C28A-4B68-B7FA-17C1074F9791}"/>
                </a:ext>
              </a:extLst>
            </p:cNvPr>
            <p:cNvSpPr/>
            <p:nvPr/>
          </p:nvSpPr>
          <p:spPr>
            <a:xfrm>
              <a:off x="2814932" y="3942650"/>
              <a:ext cx="78959" cy="48590"/>
            </a:xfrm>
            <a:custGeom>
              <a:avLst/>
              <a:gdLst>
                <a:gd name="connsiteX0" fmla="*/ 23080 w 78959"/>
                <a:gd name="connsiteY0" fmla="*/ 23688 h 48590"/>
                <a:gd name="connsiteX1" fmla="*/ 13970 w 78959"/>
                <a:gd name="connsiteY1" fmla="*/ 4859 h 48590"/>
                <a:gd name="connsiteX2" fmla="*/ 80174 w 78959"/>
                <a:gd name="connsiteY2" fmla="*/ 0 h 48590"/>
                <a:gd name="connsiteX3" fmla="*/ 82604 w 78959"/>
                <a:gd name="connsiteY3" fmla="*/ 6074 h 48590"/>
                <a:gd name="connsiteX4" fmla="*/ 20651 w 78959"/>
                <a:gd name="connsiteY4" fmla="*/ 51627 h 48590"/>
                <a:gd name="connsiteX5" fmla="*/ 0 w 78959"/>
                <a:gd name="connsiteY5" fmla="*/ 25510 h 48590"/>
                <a:gd name="connsiteX6" fmla="*/ 23080 w 78959"/>
                <a:gd name="connsiteY6" fmla="*/ 23688 h 48590"/>
                <a:gd name="connsiteX7" fmla="*/ 23080 w 78959"/>
                <a:gd name="connsiteY7" fmla="*/ 23688 h 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59" h="48590">
                  <a:moveTo>
                    <a:pt x="23080" y="23688"/>
                  </a:moveTo>
                  <a:cubicBezTo>
                    <a:pt x="20044" y="17007"/>
                    <a:pt x="17614" y="12755"/>
                    <a:pt x="13970" y="4859"/>
                  </a:cubicBezTo>
                  <a:cubicBezTo>
                    <a:pt x="37658" y="3037"/>
                    <a:pt x="58916" y="1215"/>
                    <a:pt x="80174" y="0"/>
                  </a:cubicBezTo>
                  <a:cubicBezTo>
                    <a:pt x="80782" y="1822"/>
                    <a:pt x="81996" y="4252"/>
                    <a:pt x="82604" y="6074"/>
                  </a:cubicBezTo>
                  <a:cubicBezTo>
                    <a:pt x="63168" y="20651"/>
                    <a:pt x="43124" y="35228"/>
                    <a:pt x="20651" y="51627"/>
                  </a:cubicBezTo>
                  <a:cubicBezTo>
                    <a:pt x="12755" y="42517"/>
                    <a:pt x="6681" y="34013"/>
                    <a:pt x="0" y="25510"/>
                  </a:cubicBezTo>
                  <a:cubicBezTo>
                    <a:pt x="7289" y="24903"/>
                    <a:pt x="13970" y="24295"/>
                    <a:pt x="23080" y="23688"/>
                  </a:cubicBezTo>
                  <a:lnTo>
                    <a:pt x="23080" y="23688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33B0F-A7F8-4897-A970-89FB92494CD0}"/>
                </a:ext>
              </a:extLst>
            </p:cNvPr>
            <p:cNvSpPr/>
            <p:nvPr/>
          </p:nvSpPr>
          <p:spPr>
            <a:xfrm>
              <a:off x="3871773" y="4013106"/>
              <a:ext cx="103255" cy="18221"/>
            </a:xfrm>
            <a:custGeom>
              <a:avLst/>
              <a:gdLst>
                <a:gd name="connsiteX0" fmla="*/ 103862 w 103254"/>
                <a:gd name="connsiteY0" fmla="*/ 0 h 18221"/>
                <a:gd name="connsiteX1" fmla="*/ 0 w 103254"/>
                <a:gd name="connsiteY1" fmla="*/ 4859 h 18221"/>
                <a:gd name="connsiteX2" fmla="*/ 103862 w 103254"/>
                <a:gd name="connsiteY2" fmla="*/ 0 h 18221"/>
                <a:gd name="connsiteX3" fmla="*/ 103862 w 103254"/>
                <a:gd name="connsiteY3" fmla="*/ 0 h 1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254" h="18221">
                  <a:moveTo>
                    <a:pt x="103862" y="0"/>
                  </a:moveTo>
                  <a:cubicBezTo>
                    <a:pt x="54664" y="27332"/>
                    <a:pt x="18829" y="28547"/>
                    <a:pt x="0" y="4859"/>
                  </a:cubicBezTo>
                  <a:cubicBezTo>
                    <a:pt x="32799" y="3037"/>
                    <a:pt x="64990" y="1822"/>
                    <a:pt x="103862" y="0"/>
                  </a:cubicBezTo>
                  <a:lnTo>
                    <a:pt x="103862" y="0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32F721E-23BD-4B5A-A47A-60D3F7DFA62B}"/>
                </a:ext>
              </a:extLst>
            </p:cNvPr>
            <p:cNvSpPr/>
            <p:nvPr/>
          </p:nvSpPr>
          <p:spPr>
            <a:xfrm>
              <a:off x="4928007" y="3811455"/>
              <a:ext cx="60738" cy="48590"/>
            </a:xfrm>
            <a:custGeom>
              <a:avLst/>
              <a:gdLst>
                <a:gd name="connsiteX0" fmla="*/ 63167 w 60738"/>
                <a:gd name="connsiteY0" fmla="*/ 7289 h 48590"/>
                <a:gd name="connsiteX1" fmla="*/ 32798 w 60738"/>
                <a:gd name="connsiteY1" fmla="*/ 51020 h 48590"/>
                <a:gd name="connsiteX2" fmla="*/ 0 w 60738"/>
                <a:gd name="connsiteY2" fmla="*/ 9111 h 48590"/>
                <a:gd name="connsiteX3" fmla="*/ 58308 w 60738"/>
                <a:gd name="connsiteY3" fmla="*/ 0 h 48590"/>
                <a:gd name="connsiteX4" fmla="*/ 63167 w 60738"/>
                <a:gd name="connsiteY4" fmla="*/ 7289 h 48590"/>
                <a:gd name="connsiteX5" fmla="*/ 63167 w 60738"/>
                <a:gd name="connsiteY5" fmla="*/ 7289 h 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38" h="48590">
                  <a:moveTo>
                    <a:pt x="63167" y="7289"/>
                  </a:moveTo>
                  <a:cubicBezTo>
                    <a:pt x="54057" y="21258"/>
                    <a:pt x="44339" y="34621"/>
                    <a:pt x="32798" y="51020"/>
                  </a:cubicBezTo>
                  <a:cubicBezTo>
                    <a:pt x="20651" y="35228"/>
                    <a:pt x="10933" y="23081"/>
                    <a:pt x="0" y="9111"/>
                  </a:cubicBezTo>
                  <a:cubicBezTo>
                    <a:pt x="21866" y="6074"/>
                    <a:pt x="40087" y="2430"/>
                    <a:pt x="58308" y="0"/>
                  </a:cubicBezTo>
                  <a:cubicBezTo>
                    <a:pt x="60130" y="2430"/>
                    <a:pt x="61953" y="4859"/>
                    <a:pt x="63167" y="7289"/>
                  </a:cubicBezTo>
                  <a:lnTo>
                    <a:pt x="63167" y="7289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31A73E-65F5-49DB-985C-50FC0984CD11}"/>
                </a:ext>
              </a:extLst>
            </p:cNvPr>
            <p:cNvSpPr/>
            <p:nvPr/>
          </p:nvSpPr>
          <p:spPr>
            <a:xfrm>
              <a:off x="4516204" y="3972411"/>
              <a:ext cx="103255" cy="36443"/>
            </a:xfrm>
            <a:custGeom>
              <a:avLst/>
              <a:gdLst>
                <a:gd name="connsiteX0" fmla="*/ 103255 w 103254"/>
                <a:gd name="connsiteY0" fmla="*/ 0 h 36442"/>
                <a:gd name="connsiteX1" fmla="*/ 0 w 103254"/>
                <a:gd name="connsiteY1" fmla="*/ 13362 h 36442"/>
                <a:gd name="connsiteX2" fmla="*/ 43124 w 103254"/>
                <a:gd name="connsiteY2" fmla="*/ 17614 h 36442"/>
                <a:gd name="connsiteX3" fmla="*/ 103255 w 103254"/>
                <a:gd name="connsiteY3" fmla="*/ 0 h 36442"/>
                <a:gd name="connsiteX4" fmla="*/ 103255 w 103254"/>
                <a:gd name="connsiteY4" fmla="*/ 0 h 3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54" h="36442">
                  <a:moveTo>
                    <a:pt x="103255" y="0"/>
                  </a:moveTo>
                  <a:cubicBezTo>
                    <a:pt x="63168" y="51020"/>
                    <a:pt x="47983" y="52842"/>
                    <a:pt x="0" y="13362"/>
                  </a:cubicBezTo>
                  <a:cubicBezTo>
                    <a:pt x="16399" y="14577"/>
                    <a:pt x="29762" y="16399"/>
                    <a:pt x="43124" y="17614"/>
                  </a:cubicBezTo>
                  <a:cubicBezTo>
                    <a:pt x="57094" y="-5466"/>
                    <a:pt x="78352" y="3644"/>
                    <a:pt x="103255" y="0"/>
                  </a:cubicBezTo>
                  <a:lnTo>
                    <a:pt x="103255" y="0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EC8EDF0-6A9F-44C5-9230-89516C9185C5}"/>
                </a:ext>
              </a:extLst>
            </p:cNvPr>
            <p:cNvSpPr/>
            <p:nvPr/>
          </p:nvSpPr>
          <p:spPr>
            <a:xfrm>
              <a:off x="3237668" y="3852150"/>
              <a:ext cx="48590" cy="36443"/>
            </a:xfrm>
            <a:custGeom>
              <a:avLst/>
              <a:gdLst>
                <a:gd name="connsiteX0" fmla="*/ 29762 w 48590"/>
                <a:gd name="connsiteY0" fmla="*/ 41302 h 36442"/>
                <a:gd name="connsiteX1" fmla="*/ 0 w 48590"/>
                <a:gd name="connsiteY1" fmla="*/ 4252 h 36442"/>
                <a:gd name="connsiteX2" fmla="*/ 2429 w 48590"/>
                <a:gd name="connsiteY2" fmla="*/ 0 h 36442"/>
                <a:gd name="connsiteX3" fmla="*/ 50413 w 48590"/>
                <a:gd name="connsiteY3" fmla="*/ 15792 h 36442"/>
                <a:gd name="connsiteX4" fmla="*/ 29762 w 48590"/>
                <a:gd name="connsiteY4" fmla="*/ 41302 h 36442"/>
                <a:gd name="connsiteX5" fmla="*/ 29762 w 48590"/>
                <a:gd name="connsiteY5" fmla="*/ 41302 h 3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90" h="36442">
                  <a:moveTo>
                    <a:pt x="29762" y="41302"/>
                  </a:moveTo>
                  <a:cubicBezTo>
                    <a:pt x="18221" y="26725"/>
                    <a:pt x="9111" y="15185"/>
                    <a:pt x="0" y="4252"/>
                  </a:cubicBezTo>
                  <a:cubicBezTo>
                    <a:pt x="1215" y="3037"/>
                    <a:pt x="1215" y="1215"/>
                    <a:pt x="2429" y="0"/>
                  </a:cubicBezTo>
                  <a:cubicBezTo>
                    <a:pt x="17614" y="4859"/>
                    <a:pt x="32798" y="9718"/>
                    <a:pt x="50413" y="15792"/>
                  </a:cubicBezTo>
                  <a:cubicBezTo>
                    <a:pt x="43731" y="23688"/>
                    <a:pt x="37658" y="30976"/>
                    <a:pt x="29762" y="41302"/>
                  </a:cubicBezTo>
                  <a:lnTo>
                    <a:pt x="29762" y="41302"/>
                  </a:lnTo>
                  <a:close/>
                </a:path>
              </a:pathLst>
            </a:custGeom>
            <a:solidFill>
              <a:srgbClr val="FFFFFF"/>
            </a:solidFill>
            <a:ln w="6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-1" y="4958418"/>
            <a:ext cx="121918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Team Camily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CD55C6-490F-4179-A172-0FFC56E94D26}"/>
              </a:ext>
            </a:extLst>
          </p:cNvPr>
          <p:cNvSpPr/>
          <p:nvPr/>
        </p:nvSpPr>
        <p:spPr>
          <a:xfrm>
            <a:off x="5572506" y="1851286"/>
            <a:ext cx="3266964" cy="2172113"/>
          </a:xfrm>
          <a:custGeom>
            <a:avLst/>
            <a:gdLst>
              <a:gd name="connsiteX0" fmla="*/ 5232910 w 5230677"/>
              <a:gd name="connsiteY0" fmla="*/ 3411223 h 3999930"/>
              <a:gd name="connsiteX1" fmla="*/ 5233594 w 5230677"/>
              <a:gd name="connsiteY1" fmla="*/ 3175329 h 3999930"/>
              <a:gd name="connsiteX2" fmla="*/ 5207612 w 5230677"/>
              <a:gd name="connsiteY2" fmla="*/ 3142509 h 3999930"/>
              <a:gd name="connsiteX3" fmla="*/ 4921805 w 5230677"/>
              <a:gd name="connsiteY3" fmla="*/ 3078921 h 3999930"/>
              <a:gd name="connsiteX4" fmla="*/ 4894455 w 5230677"/>
              <a:gd name="connsiteY4" fmla="*/ 3063878 h 3999930"/>
              <a:gd name="connsiteX5" fmla="*/ 4657878 w 5230677"/>
              <a:gd name="connsiteY5" fmla="*/ 2750721 h 3999930"/>
              <a:gd name="connsiteX6" fmla="*/ 4389165 w 5230677"/>
              <a:gd name="connsiteY6" fmla="*/ 2218765 h 3999930"/>
              <a:gd name="connsiteX7" fmla="*/ 4381643 w 5230677"/>
              <a:gd name="connsiteY7" fmla="*/ 2180475 h 3999930"/>
              <a:gd name="connsiteX8" fmla="*/ 4381643 w 5230677"/>
              <a:gd name="connsiteY8" fmla="*/ 1807148 h 3999930"/>
              <a:gd name="connsiteX9" fmla="*/ 4408310 w 5230677"/>
              <a:gd name="connsiteY9" fmla="*/ 1781166 h 3999930"/>
              <a:gd name="connsiteX10" fmla="*/ 5118725 w 5230677"/>
              <a:gd name="connsiteY10" fmla="*/ 1781166 h 3999930"/>
              <a:gd name="connsiteX11" fmla="*/ 5141972 w 5230677"/>
              <a:gd name="connsiteY11" fmla="*/ 1778431 h 3999930"/>
              <a:gd name="connsiteX12" fmla="*/ 5124195 w 5230677"/>
              <a:gd name="connsiteY12" fmla="*/ 1768858 h 3999930"/>
              <a:gd name="connsiteX13" fmla="*/ 4853430 w 5230677"/>
              <a:gd name="connsiteY13" fmla="*/ 1636211 h 3999930"/>
              <a:gd name="connsiteX14" fmla="*/ 4605913 w 5230677"/>
              <a:gd name="connsiteY14" fmla="*/ 1451599 h 3999930"/>
              <a:gd name="connsiteX15" fmla="*/ 4599076 w 5230677"/>
              <a:gd name="connsiteY15" fmla="*/ 1437240 h 3999930"/>
              <a:gd name="connsiteX16" fmla="*/ 4951206 w 5230677"/>
              <a:gd name="connsiteY16" fmla="*/ 1437240 h 3999930"/>
              <a:gd name="connsiteX17" fmla="*/ 4936847 w 5230677"/>
              <a:gd name="connsiteY17" fmla="*/ 1426300 h 3999930"/>
              <a:gd name="connsiteX18" fmla="*/ 4748816 w 5230677"/>
              <a:gd name="connsiteY18" fmla="*/ 1334678 h 3999930"/>
              <a:gd name="connsiteX19" fmla="*/ 4476001 w 5230677"/>
              <a:gd name="connsiteY19" fmla="*/ 1112459 h 3999930"/>
              <a:gd name="connsiteX20" fmla="*/ 4467796 w 5230677"/>
              <a:gd name="connsiteY20" fmla="*/ 1097417 h 3999930"/>
              <a:gd name="connsiteX21" fmla="*/ 4484206 w 5230677"/>
              <a:gd name="connsiteY21" fmla="*/ 1094682 h 3999930"/>
              <a:gd name="connsiteX22" fmla="*/ 4732407 w 5230677"/>
              <a:gd name="connsiteY22" fmla="*/ 1094682 h 3999930"/>
              <a:gd name="connsiteX23" fmla="*/ 4750868 w 5230677"/>
              <a:gd name="connsiteY23" fmla="*/ 1093998 h 3999930"/>
              <a:gd name="connsiteX24" fmla="*/ 4642835 w 5230677"/>
              <a:gd name="connsiteY24" fmla="*/ 1037247 h 3999930"/>
              <a:gd name="connsiteX25" fmla="*/ 4428139 w 5230677"/>
              <a:gd name="connsiteY25" fmla="*/ 878617 h 3999930"/>
              <a:gd name="connsiteX26" fmla="*/ 4279081 w 5230677"/>
              <a:gd name="connsiteY26" fmla="*/ 635886 h 3999930"/>
              <a:gd name="connsiteX27" fmla="*/ 4268825 w 5230677"/>
              <a:gd name="connsiteY27" fmla="*/ 619476 h 3999930"/>
              <a:gd name="connsiteX28" fmla="*/ 4258569 w 5230677"/>
              <a:gd name="connsiteY28" fmla="*/ 635886 h 3999930"/>
              <a:gd name="connsiteX29" fmla="*/ 4142331 w 5230677"/>
              <a:gd name="connsiteY29" fmla="*/ 836225 h 3999930"/>
              <a:gd name="connsiteX30" fmla="*/ 3918746 w 5230677"/>
              <a:gd name="connsiteY30" fmla="*/ 1024939 h 3999930"/>
              <a:gd name="connsiteX31" fmla="*/ 3797038 w 5230677"/>
              <a:gd name="connsiteY31" fmla="*/ 1084426 h 3999930"/>
              <a:gd name="connsiteX32" fmla="*/ 3787466 w 5230677"/>
              <a:gd name="connsiteY32" fmla="*/ 1093998 h 3999930"/>
              <a:gd name="connsiteX33" fmla="*/ 3801824 w 5230677"/>
              <a:gd name="connsiteY33" fmla="*/ 1093998 h 3999930"/>
              <a:gd name="connsiteX34" fmla="*/ 4053444 w 5230677"/>
              <a:gd name="connsiteY34" fmla="*/ 1093998 h 3999930"/>
              <a:gd name="connsiteX35" fmla="*/ 4069854 w 5230677"/>
              <a:gd name="connsiteY35" fmla="*/ 1097417 h 3999930"/>
              <a:gd name="connsiteX36" fmla="*/ 4061649 w 5230677"/>
              <a:gd name="connsiteY36" fmla="*/ 1112459 h 3999930"/>
              <a:gd name="connsiteX37" fmla="*/ 3996693 w 5230677"/>
              <a:gd name="connsiteY37" fmla="*/ 1188356 h 3999930"/>
              <a:gd name="connsiteX38" fmla="*/ 3964556 w 5230677"/>
              <a:gd name="connsiteY38" fmla="*/ 1193825 h 3999930"/>
              <a:gd name="connsiteX39" fmla="*/ 3690373 w 5230677"/>
              <a:gd name="connsiteY39" fmla="*/ 1059127 h 3999930"/>
              <a:gd name="connsiteX40" fmla="*/ 3436019 w 5230677"/>
              <a:gd name="connsiteY40" fmla="*/ 869045 h 3999930"/>
              <a:gd name="connsiteX41" fmla="*/ 3429181 w 5230677"/>
              <a:gd name="connsiteY41" fmla="*/ 854002 h 3999930"/>
              <a:gd name="connsiteX42" fmla="*/ 3796354 w 5230677"/>
              <a:gd name="connsiteY42" fmla="*/ 854002 h 3999930"/>
              <a:gd name="connsiteX43" fmla="*/ 3787466 w 5230677"/>
              <a:gd name="connsiteY43" fmla="*/ 845797 h 3999930"/>
              <a:gd name="connsiteX44" fmla="*/ 3621998 w 5230677"/>
              <a:gd name="connsiteY44" fmla="*/ 765115 h 3999930"/>
              <a:gd name="connsiteX45" fmla="*/ 3299953 w 5230677"/>
              <a:gd name="connsiteY45" fmla="*/ 514863 h 3999930"/>
              <a:gd name="connsiteX46" fmla="*/ 3291748 w 5230677"/>
              <a:gd name="connsiteY46" fmla="*/ 499820 h 3999930"/>
              <a:gd name="connsiteX47" fmla="*/ 3308158 w 5230677"/>
              <a:gd name="connsiteY47" fmla="*/ 497085 h 3999930"/>
              <a:gd name="connsiteX48" fmla="*/ 3570717 w 5230677"/>
              <a:gd name="connsiteY48" fmla="*/ 497085 h 3999930"/>
              <a:gd name="connsiteX49" fmla="*/ 3590546 w 5230677"/>
              <a:gd name="connsiteY49" fmla="*/ 493667 h 3999930"/>
              <a:gd name="connsiteX50" fmla="*/ 3422344 w 5230677"/>
              <a:gd name="connsiteY50" fmla="*/ 410933 h 3999930"/>
              <a:gd name="connsiteX51" fmla="*/ 3278073 w 5230677"/>
              <a:gd name="connsiteY51" fmla="*/ 302217 h 3999930"/>
              <a:gd name="connsiteX52" fmla="*/ 3095512 w 5230677"/>
              <a:gd name="connsiteY52" fmla="*/ 17778 h 3999930"/>
              <a:gd name="connsiteX53" fmla="*/ 3083888 w 5230677"/>
              <a:gd name="connsiteY53" fmla="*/ 0 h 3999930"/>
              <a:gd name="connsiteX54" fmla="*/ 3075683 w 5230677"/>
              <a:gd name="connsiteY54" fmla="*/ 17094 h 3999930"/>
              <a:gd name="connsiteX55" fmla="*/ 2944403 w 5230677"/>
              <a:gd name="connsiteY55" fmla="*/ 239996 h 3999930"/>
              <a:gd name="connsiteX56" fmla="*/ 2761159 w 5230677"/>
              <a:gd name="connsiteY56" fmla="*/ 404096 h 3999930"/>
              <a:gd name="connsiteX57" fmla="*/ 2592957 w 5230677"/>
              <a:gd name="connsiteY57" fmla="*/ 486829 h 3999930"/>
              <a:gd name="connsiteX58" fmla="*/ 2580649 w 5230677"/>
              <a:gd name="connsiteY58" fmla="*/ 497769 h 3999930"/>
              <a:gd name="connsiteX59" fmla="*/ 2882866 w 5230677"/>
              <a:gd name="connsiteY59" fmla="*/ 497769 h 3999930"/>
              <a:gd name="connsiteX60" fmla="*/ 2633298 w 5230677"/>
              <a:gd name="connsiteY60" fmla="*/ 722039 h 3999930"/>
              <a:gd name="connsiteX61" fmla="*/ 2389883 w 5230677"/>
              <a:gd name="connsiteY61" fmla="*/ 841695 h 3999930"/>
              <a:gd name="connsiteX62" fmla="*/ 2372106 w 5230677"/>
              <a:gd name="connsiteY62" fmla="*/ 854686 h 3999930"/>
              <a:gd name="connsiteX63" fmla="*/ 2744749 w 5230677"/>
              <a:gd name="connsiteY63" fmla="*/ 854686 h 3999930"/>
              <a:gd name="connsiteX64" fmla="*/ 2739963 w 5230677"/>
              <a:gd name="connsiteY64" fmla="*/ 862891 h 3999930"/>
              <a:gd name="connsiteX65" fmla="*/ 2506120 w 5230677"/>
              <a:gd name="connsiteY65" fmla="*/ 1045452 h 3999930"/>
              <a:gd name="connsiteX66" fmla="*/ 2192280 w 5230677"/>
              <a:gd name="connsiteY66" fmla="*/ 1199979 h 3999930"/>
              <a:gd name="connsiteX67" fmla="*/ 2177921 w 5230677"/>
              <a:gd name="connsiteY67" fmla="*/ 1209552 h 3999930"/>
              <a:gd name="connsiteX68" fmla="*/ 2199117 w 5230677"/>
              <a:gd name="connsiteY68" fmla="*/ 1211603 h 3999930"/>
              <a:gd name="connsiteX69" fmla="*/ 2899276 w 5230677"/>
              <a:gd name="connsiteY69" fmla="*/ 1211603 h 3999930"/>
              <a:gd name="connsiteX70" fmla="*/ 2923207 w 5230677"/>
              <a:gd name="connsiteY70" fmla="*/ 1234167 h 3999930"/>
              <a:gd name="connsiteX71" fmla="*/ 2922524 w 5230677"/>
              <a:gd name="connsiteY71" fmla="*/ 1648518 h 3999930"/>
              <a:gd name="connsiteX72" fmla="*/ 2902011 w 5230677"/>
              <a:gd name="connsiteY72" fmla="*/ 1661510 h 3999930"/>
              <a:gd name="connsiteX73" fmla="*/ 2333132 w 5230677"/>
              <a:gd name="connsiteY73" fmla="*/ 1394848 h 3999930"/>
              <a:gd name="connsiteX74" fmla="*/ 1717758 w 5230677"/>
              <a:gd name="connsiteY74" fmla="*/ 1084426 h 3999930"/>
              <a:gd name="connsiteX75" fmla="*/ 1696562 w 5230677"/>
              <a:gd name="connsiteY75" fmla="*/ 1076221 h 3999930"/>
              <a:gd name="connsiteX76" fmla="*/ 1695878 w 5230677"/>
              <a:gd name="connsiteY76" fmla="*/ 1098784 h 3999930"/>
              <a:gd name="connsiteX77" fmla="*/ 1619982 w 5230677"/>
              <a:gd name="connsiteY77" fmla="*/ 1291601 h 3999930"/>
              <a:gd name="connsiteX78" fmla="*/ 1248023 w 5230677"/>
              <a:gd name="connsiteY78" fmla="*/ 1956889 h 3999930"/>
              <a:gd name="connsiteX79" fmla="*/ 594359 w 5230677"/>
              <a:gd name="connsiteY79" fmla="*/ 2844395 h 3999930"/>
              <a:gd name="connsiteX80" fmla="*/ 284621 w 5230677"/>
              <a:gd name="connsiteY80" fmla="*/ 3185586 h 3999930"/>
              <a:gd name="connsiteX81" fmla="*/ 15907 w 5230677"/>
              <a:gd name="connsiteY81" fmla="*/ 3454983 h 3999930"/>
              <a:gd name="connsiteX82" fmla="*/ 865 w 5230677"/>
              <a:gd name="connsiteY82" fmla="*/ 3497375 h 3999930"/>
              <a:gd name="connsiteX83" fmla="*/ 2232 w 5230677"/>
              <a:gd name="connsiteY83" fmla="*/ 3520622 h 3999930"/>
              <a:gd name="connsiteX84" fmla="*/ 10437 w 5230677"/>
              <a:gd name="connsiteY84" fmla="*/ 3748311 h 3999930"/>
              <a:gd name="connsiteX85" fmla="*/ 9754 w 5230677"/>
              <a:gd name="connsiteY85" fmla="*/ 3926769 h 3999930"/>
              <a:gd name="connsiteX86" fmla="*/ 11805 w 5230677"/>
              <a:gd name="connsiteY86" fmla="*/ 3929504 h 3999930"/>
              <a:gd name="connsiteX87" fmla="*/ 15224 w 5230677"/>
              <a:gd name="connsiteY87" fmla="*/ 4001298 h 3999930"/>
              <a:gd name="connsiteX88" fmla="*/ 35052 w 5230677"/>
              <a:gd name="connsiteY88" fmla="*/ 3995144 h 3999930"/>
              <a:gd name="connsiteX89" fmla="*/ 711280 w 5230677"/>
              <a:gd name="connsiteY89" fmla="*/ 3707286 h 3999930"/>
              <a:gd name="connsiteX90" fmla="*/ 1893482 w 5230677"/>
              <a:gd name="connsiteY90" fmla="*/ 3361993 h 3999930"/>
              <a:gd name="connsiteX91" fmla="*/ 2748851 w 5230677"/>
              <a:gd name="connsiteY91" fmla="*/ 3236867 h 3999930"/>
              <a:gd name="connsiteX92" fmla="*/ 3210382 w 5230677"/>
              <a:gd name="connsiteY92" fmla="*/ 3209517 h 3999930"/>
              <a:gd name="connsiteX93" fmla="*/ 3758065 w 5230677"/>
              <a:gd name="connsiteY93" fmla="*/ 3215671 h 3999930"/>
              <a:gd name="connsiteX94" fmla="*/ 4210023 w 5230677"/>
              <a:gd name="connsiteY94" fmla="*/ 3253277 h 3999930"/>
              <a:gd name="connsiteX95" fmla="*/ 4688647 w 5230677"/>
              <a:gd name="connsiteY95" fmla="*/ 3323019 h 3999930"/>
              <a:gd name="connsiteX96" fmla="*/ 5221971 w 5230677"/>
              <a:gd name="connsiteY96" fmla="*/ 3439257 h 3999930"/>
              <a:gd name="connsiteX97" fmla="*/ 5232910 w 5230677"/>
              <a:gd name="connsiteY97" fmla="*/ 3435154 h 3999930"/>
              <a:gd name="connsiteX98" fmla="*/ 5232910 w 5230677"/>
              <a:gd name="connsiteY98" fmla="*/ 3411223 h 3999930"/>
              <a:gd name="connsiteX99" fmla="*/ 4114981 w 5230677"/>
              <a:gd name="connsiteY99" fmla="*/ 2110049 h 3999930"/>
              <a:gd name="connsiteX100" fmla="*/ 4094469 w 5230677"/>
              <a:gd name="connsiteY100" fmla="*/ 2125091 h 3999930"/>
              <a:gd name="connsiteX101" fmla="*/ 3224057 w 5230677"/>
              <a:gd name="connsiteY101" fmla="*/ 1802362 h 3999930"/>
              <a:gd name="connsiteX102" fmla="*/ 3204228 w 5230677"/>
              <a:gd name="connsiteY102" fmla="*/ 1772277 h 3999930"/>
              <a:gd name="connsiteX103" fmla="*/ 3204228 w 5230677"/>
              <a:gd name="connsiteY103" fmla="*/ 1236218 h 3999930"/>
              <a:gd name="connsiteX104" fmla="*/ 3224057 w 5230677"/>
              <a:gd name="connsiteY104" fmla="*/ 1213654 h 3999930"/>
              <a:gd name="connsiteX105" fmla="*/ 3956352 w 5230677"/>
              <a:gd name="connsiteY105" fmla="*/ 1214338 h 3999930"/>
              <a:gd name="connsiteX106" fmla="*/ 3970027 w 5230677"/>
              <a:gd name="connsiteY106" fmla="*/ 1215022 h 3999930"/>
              <a:gd name="connsiteX107" fmla="*/ 3930369 w 5230677"/>
              <a:gd name="connsiteY107" fmla="*/ 1251944 h 3999930"/>
              <a:gd name="connsiteX108" fmla="*/ 3829858 w 5230677"/>
              <a:gd name="connsiteY108" fmla="*/ 1316216 h 3999930"/>
              <a:gd name="connsiteX109" fmla="*/ 3605588 w 5230677"/>
              <a:gd name="connsiteY109" fmla="*/ 1426300 h 3999930"/>
              <a:gd name="connsiteX110" fmla="*/ 3589179 w 5230677"/>
              <a:gd name="connsiteY110" fmla="*/ 1438607 h 3999930"/>
              <a:gd name="connsiteX111" fmla="*/ 3941993 w 5230677"/>
              <a:gd name="connsiteY111" fmla="*/ 1438607 h 3999930"/>
              <a:gd name="connsiteX112" fmla="*/ 3944044 w 5230677"/>
              <a:gd name="connsiteY112" fmla="*/ 1442710 h 3999930"/>
              <a:gd name="connsiteX113" fmla="*/ 3867464 w 5230677"/>
              <a:gd name="connsiteY113" fmla="*/ 1518606 h 3999930"/>
              <a:gd name="connsiteX114" fmla="*/ 3692425 w 5230677"/>
              <a:gd name="connsiteY114" fmla="*/ 1634160 h 3999930"/>
              <a:gd name="connsiteX115" fmla="*/ 3414823 w 5230677"/>
              <a:gd name="connsiteY115" fmla="*/ 1770226 h 3999930"/>
              <a:gd name="connsiteX116" fmla="*/ 3399780 w 5230677"/>
              <a:gd name="connsiteY116" fmla="*/ 1781849 h 3999930"/>
              <a:gd name="connsiteX117" fmla="*/ 3420293 w 5230677"/>
              <a:gd name="connsiteY117" fmla="*/ 1781849 h 3999930"/>
              <a:gd name="connsiteX118" fmla="*/ 4088315 w 5230677"/>
              <a:gd name="connsiteY118" fmla="*/ 1781849 h 3999930"/>
              <a:gd name="connsiteX119" fmla="*/ 4114981 w 5230677"/>
              <a:gd name="connsiteY119" fmla="*/ 1807832 h 3999930"/>
              <a:gd name="connsiteX120" fmla="*/ 4114981 w 5230677"/>
              <a:gd name="connsiteY120" fmla="*/ 2110049 h 3999930"/>
              <a:gd name="connsiteX0" fmla="*/ 5232910 w 5233594"/>
              <a:gd name="connsiteY0" fmla="*/ 3411223 h 4001298"/>
              <a:gd name="connsiteX1" fmla="*/ 5233594 w 5233594"/>
              <a:gd name="connsiteY1" fmla="*/ 3175329 h 4001298"/>
              <a:gd name="connsiteX2" fmla="*/ 5207612 w 5233594"/>
              <a:gd name="connsiteY2" fmla="*/ 3142509 h 4001298"/>
              <a:gd name="connsiteX3" fmla="*/ 4921805 w 5233594"/>
              <a:gd name="connsiteY3" fmla="*/ 3078921 h 4001298"/>
              <a:gd name="connsiteX4" fmla="*/ 4894455 w 5233594"/>
              <a:gd name="connsiteY4" fmla="*/ 3063878 h 4001298"/>
              <a:gd name="connsiteX5" fmla="*/ 4657878 w 5233594"/>
              <a:gd name="connsiteY5" fmla="*/ 2750721 h 4001298"/>
              <a:gd name="connsiteX6" fmla="*/ 4389165 w 5233594"/>
              <a:gd name="connsiteY6" fmla="*/ 2218765 h 4001298"/>
              <a:gd name="connsiteX7" fmla="*/ 4381643 w 5233594"/>
              <a:gd name="connsiteY7" fmla="*/ 2180475 h 4001298"/>
              <a:gd name="connsiteX8" fmla="*/ 4381643 w 5233594"/>
              <a:gd name="connsiteY8" fmla="*/ 1807148 h 4001298"/>
              <a:gd name="connsiteX9" fmla="*/ 4408310 w 5233594"/>
              <a:gd name="connsiteY9" fmla="*/ 1781166 h 4001298"/>
              <a:gd name="connsiteX10" fmla="*/ 5118725 w 5233594"/>
              <a:gd name="connsiteY10" fmla="*/ 1781166 h 4001298"/>
              <a:gd name="connsiteX11" fmla="*/ 5141972 w 5233594"/>
              <a:gd name="connsiteY11" fmla="*/ 1778431 h 4001298"/>
              <a:gd name="connsiteX12" fmla="*/ 5124195 w 5233594"/>
              <a:gd name="connsiteY12" fmla="*/ 1768858 h 4001298"/>
              <a:gd name="connsiteX13" fmla="*/ 4853430 w 5233594"/>
              <a:gd name="connsiteY13" fmla="*/ 1636211 h 4001298"/>
              <a:gd name="connsiteX14" fmla="*/ 4605913 w 5233594"/>
              <a:gd name="connsiteY14" fmla="*/ 1451599 h 4001298"/>
              <a:gd name="connsiteX15" fmla="*/ 4599076 w 5233594"/>
              <a:gd name="connsiteY15" fmla="*/ 1437240 h 4001298"/>
              <a:gd name="connsiteX16" fmla="*/ 4951206 w 5233594"/>
              <a:gd name="connsiteY16" fmla="*/ 1437240 h 4001298"/>
              <a:gd name="connsiteX17" fmla="*/ 4936847 w 5233594"/>
              <a:gd name="connsiteY17" fmla="*/ 1426300 h 4001298"/>
              <a:gd name="connsiteX18" fmla="*/ 4748816 w 5233594"/>
              <a:gd name="connsiteY18" fmla="*/ 1334678 h 4001298"/>
              <a:gd name="connsiteX19" fmla="*/ 4476001 w 5233594"/>
              <a:gd name="connsiteY19" fmla="*/ 1112459 h 4001298"/>
              <a:gd name="connsiteX20" fmla="*/ 4467796 w 5233594"/>
              <a:gd name="connsiteY20" fmla="*/ 1097417 h 4001298"/>
              <a:gd name="connsiteX21" fmla="*/ 4484206 w 5233594"/>
              <a:gd name="connsiteY21" fmla="*/ 1094682 h 4001298"/>
              <a:gd name="connsiteX22" fmla="*/ 4732407 w 5233594"/>
              <a:gd name="connsiteY22" fmla="*/ 1094682 h 4001298"/>
              <a:gd name="connsiteX23" fmla="*/ 4750868 w 5233594"/>
              <a:gd name="connsiteY23" fmla="*/ 1093998 h 4001298"/>
              <a:gd name="connsiteX24" fmla="*/ 4642835 w 5233594"/>
              <a:gd name="connsiteY24" fmla="*/ 1037247 h 4001298"/>
              <a:gd name="connsiteX25" fmla="*/ 4428139 w 5233594"/>
              <a:gd name="connsiteY25" fmla="*/ 878617 h 4001298"/>
              <a:gd name="connsiteX26" fmla="*/ 4279081 w 5233594"/>
              <a:gd name="connsiteY26" fmla="*/ 635886 h 4001298"/>
              <a:gd name="connsiteX27" fmla="*/ 4268825 w 5233594"/>
              <a:gd name="connsiteY27" fmla="*/ 619476 h 4001298"/>
              <a:gd name="connsiteX28" fmla="*/ 4258569 w 5233594"/>
              <a:gd name="connsiteY28" fmla="*/ 635886 h 4001298"/>
              <a:gd name="connsiteX29" fmla="*/ 4142331 w 5233594"/>
              <a:gd name="connsiteY29" fmla="*/ 836225 h 4001298"/>
              <a:gd name="connsiteX30" fmla="*/ 3918746 w 5233594"/>
              <a:gd name="connsiteY30" fmla="*/ 1024939 h 4001298"/>
              <a:gd name="connsiteX31" fmla="*/ 3797038 w 5233594"/>
              <a:gd name="connsiteY31" fmla="*/ 1084426 h 4001298"/>
              <a:gd name="connsiteX32" fmla="*/ 3787466 w 5233594"/>
              <a:gd name="connsiteY32" fmla="*/ 1093998 h 4001298"/>
              <a:gd name="connsiteX33" fmla="*/ 3801824 w 5233594"/>
              <a:gd name="connsiteY33" fmla="*/ 1093998 h 4001298"/>
              <a:gd name="connsiteX34" fmla="*/ 4053444 w 5233594"/>
              <a:gd name="connsiteY34" fmla="*/ 1093998 h 4001298"/>
              <a:gd name="connsiteX35" fmla="*/ 4069854 w 5233594"/>
              <a:gd name="connsiteY35" fmla="*/ 1097417 h 4001298"/>
              <a:gd name="connsiteX36" fmla="*/ 4061649 w 5233594"/>
              <a:gd name="connsiteY36" fmla="*/ 1112459 h 4001298"/>
              <a:gd name="connsiteX37" fmla="*/ 3996693 w 5233594"/>
              <a:gd name="connsiteY37" fmla="*/ 1188356 h 4001298"/>
              <a:gd name="connsiteX38" fmla="*/ 3964556 w 5233594"/>
              <a:gd name="connsiteY38" fmla="*/ 1193825 h 4001298"/>
              <a:gd name="connsiteX39" fmla="*/ 3690373 w 5233594"/>
              <a:gd name="connsiteY39" fmla="*/ 1059127 h 4001298"/>
              <a:gd name="connsiteX40" fmla="*/ 3436019 w 5233594"/>
              <a:gd name="connsiteY40" fmla="*/ 869045 h 4001298"/>
              <a:gd name="connsiteX41" fmla="*/ 3429181 w 5233594"/>
              <a:gd name="connsiteY41" fmla="*/ 854002 h 4001298"/>
              <a:gd name="connsiteX42" fmla="*/ 3796354 w 5233594"/>
              <a:gd name="connsiteY42" fmla="*/ 854002 h 4001298"/>
              <a:gd name="connsiteX43" fmla="*/ 3787466 w 5233594"/>
              <a:gd name="connsiteY43" fmla="*/ 845797 h 4001298"/>
              <a:gd name="connsiteX44" fmla="*/ 3621998 w 5233594"/>
              <a:gd name="connsiteY44" fmla="*/ 765115 h 4001298"/>
              <a:gd name="connsiteX45" fmla="*/ 3299953 w 5233594"/>
              <a:gd name="connsiteY45" fmla="*/ 514863 h 4001298"/>
              <a:gd name="connsiteX46" fmla="*/ 3291748 w 5233594"/>
              <a:gd name="connsiteY46" fmla="*/ 499820 h 4001298"/>
              <a:gd name="connsiteX47" fmla="*/ 3308158 w 5233594"/>
              <a:gd name="connsiteY47" fmla="*/ 497085 h 4001298"/>
              <a:gd name="connsiteX48" fmla="*/ 3570717 w 5233594"/>
              <a:gd name="connsiteY48" fmla="*/ 497085 h 4001298"/>
              <a:gd name="connsiteX49" fmla="*/ 3590546 w 5233594"/>
              <a:gd name="connsiteY49" fmla="*/ 493667 h 4001298"/>
              <a:gd name="connsiteX50" fmla="*/ 3422344 w 5233594"/>
              <a:gd name="connsiteY50" fmla="*/ 410933 h 4001298"/>
              <a:gd name="connsiteX51" fmla="*/ 3278073 w 5233594"/>
              <a:gd name="connsiteY51" fmla="*/ 302217 h 4001298"/>
              <a:gd name="connsiteX52" fmla="*/ 3095512 w 5233594"/>
              <a:gd name="connsiteY52" fmla="*/ 17778 h 4001298"/>
              <a:gd name="connsiteX53" fmla="*/ 3083888 w 5233594"/>
              <a:gd name="connsiteY53" fmla="*/ 0 h 4001298"/>
              <a:gd name="connsiteX54" fmla="*/ 3075683 w 5233594"/>
              <a:gd name="connsiteY54" fmla="*/ 17094 h 4001298"/>
              <a:gd name="connsiteX55" fmla="*/ 2944403 w 5233594"/>
              <a:gd name="connsiteY55" fmla="*/ 239996 h 4001298"/>
              <a:gd name="connsiteX56" fmla="*/ 2761159 w 5233594"/>
              <a:gd name="connsiteY56" fmla="*/ 404096 h 4001298"/>
              <a:gd name="connsiteX57" fmla="*/ 2592957 w 5233594"/>
              <a:gd name="connsiteY57" fmla="*/ 486829 h 4001298"/>
              <a:gd name="connsiteX58" fmla="*/ 2580649 w 5233594"/>
              <a:gd name="connsiteY58" fmla="*/ 497769 h 4001298"/>
              <a:gd name="connsiteX59" fmla="*/ 2882866 w 5233594"/>
              <a:gd name="connsiteY59" fmla="*/ 497769 h 4001298"/>
              <a:gd name="connsiteX60" fmla="*/ 2633298 w 5233594"/>
              <a:gd name="connsiteY60" fmla="*/ 722039 h 4001298"/>
              <a:gd name="connsiteX61" fmla="*/ 2389883 w 5233594"/>
              <a:gd name="connsiteY61" fmla="*/ 841695 h 4001298"/>
              <a:gd name="connsiteX62" fmla="*/ 2372106 w 5233594"/>
              <a:gd name="connsiteY62" fmla="*/ 854686 h 4001298"/>
              <a:gd name="connsiteX63" fmla="*/ 2744749 w 5233594"/>
              <a:gd name="connsiteY63" fmla="*/ 854686 h 4001298"/>
              <a:gd name="connsiteX64" fmla="*/ 2739963 w 5233594"/>
              <a:gd name="connsiteY64" fmla="*/ 862891 h 4001298"/>
              <a:gd name="connsiteX65" fmla="*/ 2506120 w 5233594"/>
              <a:gd name="connsiteY65" fmla="*/ 1045452 h 4001298"/>
              <a:gd name="connsiteX66" fmla="*/ 2192280 w 5233594"/>
              <a:gd name="connsiteY66" fmla="*/ 1199979 h 4001298"/>
              <a:gd name="connsiteX67" fmla="*/ 2177921 w 5233594"/>
              <a:gd name="connsiteY67" fmla="*/ 1209552 h 4001298"/>
              <a:gd name="connsiteX68" fmla="*/ 2199117 w 5233594"/>
              <a:gd name="connsiteY68" fmla="*/ 1211603 h 4001298"/>
              <a:gd name="connsiteX69" fmla="*/ 2899276 w 5233594"/>
              <a:gd name="connsiteY69" fmla="*/ 1211603 h 4001298"/>
              <a:gd name="connsiteX70" fmla="*/ 2923207 w 5233594"/>
              <a:gd name="connsiteY70" fmla="*/ 1234167 h 4001298"/>
              <a:gd name="connsiteX71" fmla="*/ 2922524 w 5233594"/>
              <a:gd name="connsiteY71" fmla="*/ 1648518 h 4001298"/>
              <a:gd name="connsiteX72" fmla="*/ 2902011 w 5233594"/>
              <a:gd name="connsiteY72" fmla="*/ 1661510 h 4001298"/>
              <a:gd name="connsiteX73" fmla="*/ 2333132 w 5233594"/>
              <a:gd name="connsiteY73" fmla="*/ 1394848 h 4001298"/>
              <a:gd name="connsiteX74" fmla="*/ 1717758 w 5233594"/>
              <a:gd name="connsiteY74" fmla="*/ 1084426 h 4001298"/>
              <a:gd name="connsiteX75" fmla="*/ 1696562 w 5233594"/>
              <a:gd name="connsiteY75" fmla="*/ 1076221 h 4001298"/>
              <a:gd name="connsiteX76" fmla="*/ 1695878 w 5233594"/>
              <a:gd name="connsiteY76" fmla="*/ 1098784 h 4001298"/>
              <a:gd name="connsiteX77" fmla="*/ 1619982 w 5233594"/>
              <a:gd name="connsiteY77" fmla="*/ 1291601 h 4001298"/>
              <a:gd name="connsiteX78" fmla="*/ 1248023 w 5233594"/>
              <a:gd name="connsiteY78" fmla="*/ 1956889 h 4001298"/>
              <a:gd name="connsiteX79" fmla="*/ 594359 w 5233594"/>
              <a:gd name="connsiteY79" fmla="*/ 2844395 h 4001298"/>
              <a:gd name="connsiteX80" fmla="*/ 284621 w 5233594"/>
              <a:gd name="connsiteY80" fmla="*/ 3185586 h 4001298"/>
              <a:gd name="connsiteX81" fmla="*/ 15907 w 5233594"/>
              <a:gd name="connsiteY81" fmla="*/ 3454983 h 4001298"/>
              <a:gd name="connsiteX82" fmla="*/ 865 w 5233594"/>
              <a:gd name="connsiteY82" fmla="*/ 3497375 h 4001298"/>
              <a:gd name="connsiteX83" fmla="*/ 2232 w 5233594"/>
              <a:gd name="connsiteY83" fmla="*/ 3520622 h 4001298"/>
              <a:gd name="connsiteX84" fmla="*/ 10437 w 5233594"/>
              <a:gd name="connsiteY84" fmla="*/ 3748311 h 4001298"/>
              <a:gd name="connsiteX85" fmla="*/ 9754 w 5233594"/>
              <a:gd name="connsiteY85" fmla="*/ 3926769 h 4001298"/>
              <a:gd name="connsiteX86" fmla="*/ 11805 w 5233594"/>
              <a:gd name="connsiteY86" fmla="*/ 3929504 h 4001298"/>
              <a:gd name="connsiteX87" fmla="*/ 15224 w 5233594"/>
              <a:gd name="connsiteY87" fmla="*/ 4001298 h 4001298"/>
              <a:gd name="connsiteX88" fmla="*/ 711280 w 5233594"/>
              <a:gd name="connsiteY88" fmla="*/ 3707286 h 4001298"/>
              <a:gd name="connsiteX89" fmla="*/ 1893482 w 5233594"/>
              <a:gd name="connsiteY89" fmla="*/ 3361993 h 4001298"/>
              <a:gd name="connsiteX90" fmla="*/ 2748851 w 5233594"/>
              <a:gd name="connsiteY90" fmla="*/ 3236867 h 4001298"/>
              <a:gd name="connsiteX91" fmla="*/ 3210382 w 5233594"/>
              <a:gd name="connsiteY91" fmla="*/ 3209517 h 4001298"/>
              <a:gd name="connsiteX92" fmla="*/ 3758065 w 5233594"/>
              <a:gd name="connsiteY92" fmla="*/ 3215671 h 4001298"/>
              <a:gd name="connsiteX93" fmla="*/ 4210023 w 5233594"/>
              <a:gd name="connsiteY93" fmla="*/ 3253277 h 4001298"/>
              <a:gd name="connsiteX94" fmla="*/ 4688647 w 5233594"/>
              <a:gd name="connsiteY94" fmla="*/ 3323019 h 4001298"/>
              <a:gd name="connsiteX95" fmla="*/ 5221971 w 5233594"/>
              <a:gd name="connsiteY95" fmla="*/ 3439257 h 4001298"/>
              <a:gd name="connsiteX96" fmla="*/ 5232910 w 5233594"/>
              <a:gd name="connsiteY96" fmla="*/ 3435154 h 4001298"/>
              <a:gd name="connsiteX97" fmla="*/ 5232910 w 5233594"/>
              <a:gd name="connsiteY97" fmla="*/ 3411223 h 4001298"/>
              <a:gd name="connsiteX98" fmla="*/ 4114981 w 5233594"/>
              <a:gd name="connsiteY98" fmla="*/ 2110049 h 4001298"/>
              <a:gd name="connsiteX99" fmla="*/ 4094469 w 5233594"/>
              <a:gd name="connsiteY99" fmla="*/ 2125091 h 4001298"/>
              <a:gd name="connsiteX100" fmla="*/ 3224057 w 5233594"/>
              <a:gd name="connsiteY100" fmla="*/ 1802362 h 4001298"/>
              <a:gd name="connsiteX101" fmla="*/ 3204228 w 5233594"/>
              <a:gd name="connsiteY101" fmla="*/ 1772277 h 4001298"/>
              <a:gd name="connsiteX102" fmla="*/ 3204228 w 5233594"/>
              <a:gd name="connsiteY102" fmla="*/ 1236218 h 4001298"/>
              <a:gd name="connsiteX103" fmla="*/ 3224057 w 5233594"/>
              <a:gd name="connsiteY103" fmla="*/ 1213654 h 4001298"/>
              <a:gd name="connsiteX104" fmla="*/ 3956352 w 5233594"/>
              <a:gd name="connsiteY104" fmla="*/ 1214338 h 4001298"/>
              <a:gd name="connsiteX105" fmla="*/ 3970027 w 5233594"/>
              <a:gd name="connsiteY105" fmla="*/ 1215022 h 4001298"/>
              <a:gd name="connsiteX106" fmla="*/ 3930369 w 5233594"/>
              <a:gd name="connsiteY106" fmla="*/ 1251944 h 4001298"/>
              <a:gd name="connsiteX107" fmla="*/ 3829858 w 5233594"/>
              <a:gd name="connsiteY107" fmla="*/ 1316216 h 4001298"/>
              <a:gd name="connsiteX108" fmla="*/ 3605588 w 5233594"/>
              <a:gd name="connsiteY108" fmla="*/ 1426300 h 4001298"/>
              <a:gd name="connsiteX109" fmla="*/ 3589179 w 5233594"/>
              <a:gd name="connsiteY109" fmla="*/ 1438607 h 4001298"/>
              <a:gd name="connsiteX110" fmla="*/ 3941993 w 5233594"/>
              <a:gd name="connsiteY110" fmla="*/ 1438607 h 4001298"/>
              <a:gd name="connsiteX111" fmla="*/ 3944044 w 5233594"/>
              <a:gd name="connsiteY111" fmla="*/ 1442710 h 4001298"/>
              <a:gd name="connsiteX112" fmla="*/ 3867464 w 5233594"/>
              <a:gd name="connsiteY112" fmla="*/ 1518606 h 4001298"/>
              <a:gd name="connsiteX113" fmla="*/ 3692425 w 5233594"/>
              <a:gd name="connsiteY113" fmla="*/ 1634160 h 4001298"/>
              <a:gd name="connsiteX114" fmla="*/ 3414823 w 5233594"/>
              <a:gd name="connsiteY114" fmla="*/ 1770226 h 4001298"/>
              <a:gd name="connsiteX115" fmla="*/ 3399780 w 5233594"/>
              <a:gd name="connsiteY115" fmla="*/ 1781849 h 4001298"/>
              <a:gd name="connsiteX116" fmla="*/ 3420293 w 5233594"/>
              <a:gd name="connsiteY116" fmla="*/ 1781849 h 4001298"/>
              <a:gd name="connsiteX117" fmla="*/ 4088315 w 5233594"/>
              <a:gd name="connsiteY117" fmla="*/ 1781849 h 4001298"/>
              <a:gd name="connsiteX118" fmla="*/ 4114981 w 5233594"/>
              <a:gd name="connsiteY118" fmla="*/ 1807832 h 4001298"/>
              <a:gd name="connsiteX119" fmla="*/ 4114981 w 5233594"/>
              <a:gd name="connsiteY119" fmla="*/ 2110049 h 4001298"/>
              <a:gd name="connsiteX0" fmla="*/ 5232910 w 5233594"/>
              <a:gd name="connsiteY0" fmla="*/ 3411223 h 3929504"/>
              <a:gd name="connsiteX1" fmla="*/ 5233594 w 5233594"/>
              <a:gd name="connsiteY1" fmla="*/ 3175329 h 3929504"/>
              <a:gd name="connsiteX2" fmla="*/ 5207612 w 5233594"/>
              <a:gd name="connsiteY2" fmla="*/ 3142509 h 3929504"/>
              <a:gd name="connsiteX3" fmla="*/ 4921805 w 5233594"/>
              <a:gd name="connsiteY3" fmla="*/ 3078921 h 3929504"/>
              <a:gd name="connsiteX4" fmla="*/ 4894455 w 5233594"/>
              <a:gd name="connsiteY4" fmla="*/ 3063878 h 3929504"/>
              <a:gd name="connsiteX5" fmla="*/ 4657878 w 5233594"/>
              <a:gd name="connsiteY5" fmla="*/ 2750721 h 3929504"/>
              <a:gd name="connsiteX6" fmla="*/ 4389165 w 5233594"/>
              <a:gd name="connsiteY6" fmla="*/ 2218765 h 3929504"/>
              <a:gd name="connsiteX7" fmla="*/ 4381643 w 5233594"/>
              <a:gd name="connsiteY7" fmla="*/ 2180475 h 3929504"/>
              <a:gd name="connsiteX8" fmla="*/ 4381643 w 5233594"/>
              <a:gd name="connsiteY8" fmla="*/ 1807148 h 3929504"/>
              <a:gd name="connsiteX9" fmla="*/ 4408310 w 5233594"/>
              <a:gd name="connsiteY9" fmla="*/ 1781166 h 3929504"/>
              <a:gd name="connsiteX10" fmla="*/ 5118725 w 5233594"/>
              <a:gd name="connsiteY10" fmla="*/ 1781166 h 3929504"/>
              <a:gd name="connsiteX11" fmla="*/ 5141972 w 5233594"/>
              <a:gd name="connsiteY11" fmla="*/ 1778431 h 3929504"/>
              <a:gd name="connsiteX12" fmla="*/ 5124195 w 5233594"/>
              <a:gd name="connsiteY12" fmla="*/ 1768858 h 3929504"/>
              <a:gd name="connsiteX13" fmla="*/ 4853430 w 5233594"/>
              <a:gd name="connsiteY13" fmla="*/ 1636211 h 3929504"/>
              <a:gd name="connsiteX14" fmla="*/ 4605913 w 5233594"/>
              <a:gd name="connsiteY14" fmla="*/ 1451599 h 3929504"/>
              <a:gd name="connsiteX15" fmla="*/ 4599076 w 5233594"/>
              <a:gd name="connsiteY15" fmla="*/ 1437240 h 3929504"/>
              <a:gd name="connsiteX16" fmla="*/ 4951206 w 5233594"/>
              <a:gd name="connsiteY16" fmla="*/ 1437240 h 3929504"/>
              <a:gd name="connsiteX17" fmla="*/ 4936847 w 5233594"/>
              <a:gd name="connsiteY17" fmla="*/ 1426300 h 3929504"/>
              <a:gd name="connsiteX18" fmla="*/ 4748816 w 5233594"/>
              <a:gd name="connsiteY18" fmla="*/ 1334678 h 3929504"/>
              <a:gd name="connsiteX19" fmla="*/ 4476001 w 5233594"/>
              <a:gd name="connsiteY19" fmla="*/ 1112459 h 3929504"/>
              <a:gd name="connsiteX20" fmla="*/ 4467796 w 5233594"/>
              <a:gd name="connsiteY20" fmla="*/ 1097417 h 3929504"/>
              <a:gd name="connsiteX21" fmla="*/ 4484206 w 5233594"/>
              <a:gd name="connsiteY21" fmla="*/ 1094682 h 3929504"/>
              <a:gd name="connsiteX22" fmla="*/ 4732407 w 5233594"/>
              <a:gd name="connsiteY22" fmla="*/ 1094682 h 3929504"/>
              <a:gd name="connsiteX23" fmla="*/ 4750868 w 5233594"/>
              <a:gd name="connsiteY23" fmla="*/ 1093998 h 3929504"/>
              <a:gd name="connsiteX24" fmla="*/ 4642835 w 5233594"/>
              <a:gd name="connsiteY24" fmla="*/ 1037247 h 3929504"/>
              <a:gd name="connsiteX25" fmla="*/ 4428139 w 5233594"/>
              <a:gd name="connsiteY25" fmla="*/ 878617 h 3929504"/>
              <a:gd name="connsiteX26" fmla="*/ 4279081 w 5233594"/>
              <a:gd name="connsiteY26" fmla="*/ 635886 h 3929504"/>
              <a:gd name="connsiteX27" fmla="*/ 4268825 w 5233594"/>
              <a:gd name="connsiteY27" fmla="*/ 619476 h 3929504"/>
              <a:gd name="connsiteX28" fmla="*/ 4258569 w 5233594"/>
              <a:gd name="connsiteY28" fmla="*/ 635886 h 3929504"/>
              <a:gd name="connsiteX29" fmla="*/ 4142331 w 5233594"/>
              <a:gd name="connsiteY29" fmla="*/ 836225 h 3929504"/>
              <a:gd name="connsiteX30" fmla="*/ 3918746 w 5233594"/>
              <a:gd name="connsiteY30" fmla="*/ 1024939 h 3929504"/>
              <a:gd name="connsiteX31" fmla="*/ 3797038 w 5233594"/>
              <a:gd name="connsiteY31" fmla="*/ 1084426 h 3929504"/>
              <a:gd name="connsiteX32" fmla="*/ 3787466 w 5233594"/>
              <a:gd name="connsiteY32" fmla="*/ 1093998 h 3929504"/>
              <a:gd name="connsiteX33" fmla="*/ 3801824 w 5233594"/>
              <a:gd name="connsiteY33" fmla="*/ 1093998 h 3929504"/>
              <a:gd name="connsiteX34" fmla="*/ 4053444 w 5233594"/>
              <a:gd name="connsiteY34" fmla="*/ 1093998 h 3929504"/>
              <a:gd name="connsiteX35" fmla="*/ 4069854 w 5233594"/>
              <a:gd name="connsiteY35" fmla="*/ 1097417 h 3929504"/>
              <a:gd name="connsiteX36" fmla="*/ 4061649 w 5233594"/>
              <a:gd name="connsiteY36" fmla="*/ 1112459 h 3929504"/>
              <a:gd name="connsiteX37" fmla="*/ 3996693 w 5233594"/>
              <a:gd name="connsiteY37" fmla="*/ 1188356 h 3929504"/>
              <a:gd name="connsiteX38" fmla="*/ 3964556 w 5233594"/>
              <a:gd name="connsiteY38" fmla="*/ 1193825 h 3929504"/>
              <a:gd name="connsiteX39" fmla="*/ 3690373 w 5233594"/>
              <a:gd name="connsiteY39" fmla="*/ 1059127 h 3929504"/>
              <a:gd name="connsiteX40" fmla="*/ 3436019 w 5233594"/>
              <a:gd name="connsiteY40" fmla="*/ 869045 h 3929504"/>
              <a:gd name="connsiteX41" fmla="*/ 3429181 w 5233594"/>
              <a:gd name="connsiteY41" fmla="*/ 854002 h 3929504"/>
              <a:gd name="connsiteX42" fmla="*/ 3796354 w 5233594"/>
              <a:gd name="connsiteY42" fmla="*/ 854002 h 3929504"/>
              <a:gd name="connsiteX43" fmla="*/ 3787466 w 5233594"/>
              <a:gd name="connsiteY43" fmla="*/ 845797 h 3929504"/>
              <a:gd name="connsiteX44" fmla="*/ 3621998 w 5233594"/>
              <a:gd name="connsiteY44" fmla="*/ 765115 h 3929504"/>
              <a:gd name="connsiteX45" fmla="*/ 3299953 w 5233594"/>
              <a:gd name="connsiteY45" fmla="*/ 514863 h 3929504"/>
              <a:gd name="connsiteX46" fmla="*/ 3291748 w 5233594"/>
              <a:gd name="connsiteY46" fmla="*/ 499820 h 3929504"/>
              <a:gd name="connsiteX47" fmla="*/ 3308158 w 5233594"/>
              <a:gd name="connsiteY47" fmla="*/ 497085 h 3929504"/>
              <a:gd name="connsiteX48" fmla="*/ 3570717 w 5233594"/>
              <a:gd name="connsiteY48" fmla="*/ 497085 h 3929504"/>
              <a:gd name="connsiteX49" fmla="*/ 3590546 w 5233594"/>
              <a:gd name="connsiteY49" fmla="*/ 493667 h 3929504"/>
              <a:gd name="connsiteX50" fmla="*/ 3422344 w 5233594"/>
              <a:gd name="connsiteY50" fmla="*/ 410933 h 3929504"/>
              <a:gd name="connsiteX51" fmla="*/ 3278073 w 5233594"/>
              <a:gd name="connsiteY51" fmla="*/ 302217 h 3929504"/>
              <a:gd name="connsiteX52" fmla="*/ 3095512 w 5233594"/>
              <a:gd name="connsiteY52" fmla="*/ 17778 h 3929504"/>
              <a:gd name="connsiteX53" fmla="*/ 3083888 w 5233594"/>
              <a:gd name="connsiteY53" fmla="*/ 0 h 3929504"/>
              <a:gd name="connsiteX54" fmla="*/ 3075683 w 5233594"/>
              <a:gd name="connsiteY54" fmla="*/ 17094 h 3929504"/>
              <a:gd name="connsiteX55" fmla="*/ 2944403 w 5233594"/>
              <a:gd name="connsiteY55" fmla="*/ 239996 h 3929504"/>
              <a:gd name="connsiteX56" fmla="*/ 2761159 w 5233594"/>
              <a:gd name="connsiteY56" fmla="*/ 404096 h 3929504"/>
              <a:gd name="connsiteX57" fmla="*/ 2592957 w 5233594"/>
              <a:gd name="connsiteY57" fmla="*/ 486829 h 3929504"/>
              <a:gd name="connsiteX58" fmla="*/ 2580649 w 5233594"/>
              <a:gd name="connsiteY58" fmla="*/ 497769 h 3929504"/>
              <a:gd name="connsiteX59" fmla="*/ 2882866 w 5233594"/>
              <a:gd name="connsiteY59" fmla="*/ 497769 h 3929504"/>
              <a:gd name="connsiteX60" fmla="*/ 2633298 w 5233594"/>
              <a:gd name="connsiteY60" fmla="*/ 722039 h 3929504"/>
              <a:gd name="connsiteX61" fmla="*/ 2389883 w 5233594"/>
              <a:gd name="connsiteY61" fmla="*/ 841695 h 3929504"/>
              <a:gd name="connsiteX62" fmla="*/ 2372106 w 5233594"/>
              <a:gd name="connsiteY62" fmla="*/ 854686 h 3929504"/>
              <a:gd name="connsiteX63" fmla="*/ 2744749 w 5233594"/>
              <a:gd name="connsiteY63" fmla="*/ 854686 h 3929504"/>
              <a:gd name="connsiteX64" fmla="*/ 2739963 w 5233594"/>
              <a:gd name="connsiteY64" fmla="*/ 862891 h 3929504"/>
              <a:gd name="connsiteX65" fmla="*/ 2506120 w 5233594"/>
              <a:gd name="connsiteY65" fmla="*/ 1045452 h 3929504"/>
              <a:gd name="connsiteX66" fmla="*/ 2192280 w 5233594"/>
              <a:gd name="connsiteY66" fmla="*/ 1199979 h 3929504"/>
              <a:gd name="connsiteX67" fmla="*/ 2177921 w 5233594"/>
              <a:gd name="connsiteY67" fmla="*/ 1209552 h 3929504"/>
              <a:gd name="connsiteX68" fmla="*/ 2199117 w 5233594"/>
              <a:gd name="connsiteY68" fmla="*/ 1211603 h 3929504"/>
              <a:gd name="connsiteX69" fmla="*/ 2899276 w 5233594"/>
              <a:gd name="connsiteY69" fmla="*/ 1211603 h 3929504"/>
              <a:gd name="connsiteX70" fmla="*/ 2923207 w 5233594"/>
              <a:gd name="connsiteY70" fmla="*/ 1234167 h 3929504"/>
              <a:gd name="connsiteX71" fmla="*/ 2922524 w 5233594"/>
              <a:gd name="connsiteY71" fmla="*/ 1648518 h 3929504"/>
              <a:gd name="connsiteX72" fmla="*/ 2902011 w 5233594"/>
              <a:gd name="connsiteY72" fmla="*/ 1661510 h 3929504"/>
              <a:gd name="connsiteX73" fmla="*/ 2333132 w 5233594"/>
              <a:gd name="connsiteY73" fmla="*/ 1394848 h 3929504"/>
              <a:gd name="connsiteX74" fmla="*/ 1717758 w 5233594"/>
              <a:gd name="connsiteY74" fmla="*/ 1084426 h 3929504"/>
              <a:gd name="connsiteX75" fmla="*/ 1696562 w 5233594"/>
              <a:gd name="connsiteY75" fmla="*/ 1076221 h 3929504"/>
              <a:gd name="connsiteX76" fmla="*/ 1695878 w 5233594"/>
              <a:gd name="connsiteY76" fmla="*/ 1098784 h 3929504"/>
              <a:gd name="connsiteX77" fmla="*/ 1619982 w 5233594"/>
              <a:gd name="connsiteY77" fmla="*/ 1291601 h 3929504"/>
              <a:gd name="connsiteX78" fmla="*/ 1248023 w 5233594"/>
              <a:gd name="connsiteY78" fmla="*/ 1956889 h 3929504"/>
              <a:gd name="connsiteX79" fmla="*/ 594359 w 5233594"/>
              <a:gd name="connsiteY79" fmla="*/ 2844395 h 3929504"/>
              <a:gd name="connsiteX80" fmla="*/ 284621 w 5233594"/>
              <a:gd name="connsiteY80" fmla="*/ 3185586 h 3929504"/>
              <a:gd name="connsiteX81" fmla="*/ 15907 w 5233594"/>
              <a:gd name="connsiteY81" fmla="*/ 3454983 h 3929504"/>
              <a:gd name="connsiteX82" fmla="*/ 865 w 5233594"/>
              <a:gd name="connsiteY82" fmla="*/ 3497375 h 3929504"/>
              <a:gd name="connsiteX83" fmla="*/ 2232 w 5233594"/>
              <a:gd name="connsiteY83" fmla="*/ 3520622 h 3929504"/>
              <a:gd name="connsiteX84" fmla="*/ 10437 w 5233594"/>
              <a:gd name="connsiteY84" fmla="*/ 3748311 h 3929504"/>
              <a:gd name="connsiteX85" fmla="*/ 9754 w 5233594"/>
              <a:gd name="connsiteY85" fmla="*/ 3926769 h 3929504"/>
              <a:gd name="connsiteX86" fmla="*/ 11805 w 5233594"/>
              <a:gd name="connsiteY86" fmla="*/ 3929504 h 3929504"/>
              <a:gd name="connsiteX87" fmla="*/ 711280 w 5233594"/>
              <a:gd name="connsiteY87" fmla="*/ 3707286 h 3929504"/>
              <a:gd name="connsiteX88" fmla="*/ 1893482 w 5233594"/>
              <a:gd name="connsiteY88" fmla="*/ 3361993 h 3929504"/>
              <a:gd name="connsiteX89" fmla="*/ 2748851 w 5233594"/>
              <a:gd name="connsiteY89" fmla="*/ 3236867 h 3929504"/>
              <a:gd name="connsiteX90" fmla="*/ 3210382 w 5233594"/>
              <a:gd name="connsiteY90" fmla="*/ 3209517 h 3929504"/>
              <a:gd name="connsiteX91" fmla="*/ 3758065 w 5233594"/>
              <a:gd name="connsiteY91" fmla="*/ 3215671 h 3929504"/>
              <a:gd name="connsiteX92" fmla="*/ 4210023 w 5233594"/>
              <a:gd name="connsiteY92" fmla="*/ 3253277 h 3929504"/>
              <a:gd name="connsiteX93" fmla="*/ 4688647 w 5233594"/>
              <a:gd name="connsiteY93" fmla="*/ 3323019 h 3929504"/>
              <a:gd name="connsiteX94" fmla="*/ 5221971 w 5233594"/>
              <a:gd name="connsiteY94" fmla="*/ 3439257 h 3929504"/>
              <a:gd name="connsiteX95" fmla="*/ 5232910 w 5233594"/>
              <a:gd name="connsiteY95" fmla="*/ 3435154 h 3929504"/>
              <a:gd name="connsiteX96" fmla="*/ 5232910 w 5233594"/>
              <a:gd name="connsiteY96" fmla="*/ 3411223 h 3929504"/>
              <a:gd name="connsiteX97" fmla="*/ 4114981 w 5233594"/>
              <a:gd name="connsiteY97" fmla="*/ 2110049 h 3929504"/>
              <a:gd name="connsiteX98" fmla="*/ 4094469 w 5233594"/>
              <a:gd name="connsiteY98" fmla="*/ 2125091 h 3929504"/>
              <a:gd name="connsiteX99" fmla="*/ 3224057 w 5233594"/>
              <a:gd name="connsiteY99" fmla="*/ 1802362 h 3929504"/>
              <a:gd name="connsiteX100" fmla="*/ 3204228 w 5233594"/>
              <a:gd name="connsiteY100" fmla="*/ 1772277 h 3929504"/>
              <a:gd name="connsiteX101" fmla="*/ 3204228 w 5233594"/>
              <a:gd name="connsiteY101" fmla="*/ 1236218 h 3929504"/>
              <a:gd name="connsiteX102" fmla="*/ 3224057 w 5233594"/>
              <a:gd name="connsiteY102" fmla="*/ 1213654 h 3929504"/>
              <a:gd name="connsiteX103" fmla="*/ 3956352 w 5233594"/>
              <a:gd name="connsiteY103" fmla="*/ 1214338 h 3929504"/>
              <a:gd name="connsiteX104" fmla="*/ 3970027 w 5233594"/>
              <a:gd name="connsiteY104" fmla="*/ 1215022 h 3929504"/>
              <a:gd name="connsiteX105" fmla="*/ 3930369 w 5233594"/>
              <a:gd name="connsiteY105" fmla="*/ 1251944 h 3929504"/>
              <a:gd name="connsiteX106" fmla="*/ 3829858 w 5233594"/>
              <a:gd name="connsiteY106" fmla="*/ 1316216 h 3929504"/>
              <a:gd name="connsiteX107" fmla="*/ 3605588 w 5233594"/>
              <a:gd name="connsiteY107" fmla="*/ 1426300 h 3929504"/>
              <a:gd name="connsiteX108" fmla="*/ 3589179 w 5233594"/>
              <a:gd name="connsiteY108" fmla="*/ 1438607 h 3929504"/>
              <a:gd name="connsiteX109" fmla="*/ 3941993 w 5233594"/>
              <a:gd name="connsiteY109" fmla="*/ 1438607 h 3929504"/>
              <a:gd name="connsiteX110" fmla="*/ 3944044 w 5233594"/>
              <a:gd name="connsiteY110" fmla="*/ 1442710 h 3929504"/>
              <a:gd name="connsiteX111" fmla="*/ 3867464 w 5233594"/>
              <a:gd name="connsiteY111" fmla="*/ 1518606 h 3929504"/>
              <a:gd name="connsiteX112" fmla="*/ 3692425 w 5233594"/>
              <a:gd name="connsiteY112" fmla="*/ 1634160 h 3929504"/>
              <a:gd name="connsiteX113" fmla="*/ 3414823 w 5233594"/>
              <a:gd name="connsiteY113" fmla="*/ 1770226 h 3929504"/>
              <a:gd name="connsiteX114" fmla="*/ 3399780 w 5233594"/>
              <a:gd name="connsiteY114" fmla="*/ 1781849 h 3929504"/>
              <a:gd name="connsiteX115" fmla="*/ 3420293 w 5233594"/>
              <a:gd name="connsiteY115" fmla="*/ 1781849 h 3929504"/>
              <a:gd name="connsiteX116" fmla="*/ 4088315 w 5233594"/>
              <a:gd name="connsiteY116" fmla="*/ 1781849 h 3929504"/>
              <a:gd name="connsiteX117" fmla="*/ 4114981 w 5233594"/>
              <a:gd name="connsiteY117" fmla="*/ 1807832 h 3929504"/>
              <a:gd name="connsiteX118" fmla="*/ 4114981 w 5233594"/>
              <a:gd name="connsiteY118" fmla="*/ 2110049 h 3929504"/>
              <a:gd name="connsiteX0" fmla="*/ 5275503 w 5276187"/>
              <a:gd name="connsiteY0" fmla="*/ 3411223 h 3927036"/>
              <a:gd name="connsiteX1" fmla="*/ 5276187 w 5276187"/>
              <a:gd name="connsiteY1" fmla="*/ 3175329 h 3927036"/>
              <a:gd name="connsiteX2" fmla="*/ 5250205 w 5276187"/>
              <a:gd name="connsiteY2" fmla="*/ 3142509 h 3927036"/>
              <a:gd name="connsiteX3" fmla="*/ 4964398 w 5276187"/>
              <a:gd name="connsiteY3" fmla="*/ 3078921 h 3927036"/>
              <a:gd name="connsiteX4" fmla="*/ 4937048 w 5276187"/>
              <a:gd name="connsiteY4" fmla="*/ 3063878 h 3927036"/>
              <a:gd name="connsiteX5" fmla="*/ 4700471 w 5276187"/>
              <a:gd name="connsiteY5" fmla="*/ 2750721 h 3927036"/>
              <a:gd name="connsiteX6" fmla="*/ 4431758 w 5276187"/>
              <a:gd name="connsiteY6" fmla="*/ 2218765 h 3927036"/>
              <a:gd name="connsiteX7" fmla="*/ 4424236 w 5276187"/>
              <a:gd name="connsiteY7" fmla="*/ 2180475 h 3927036"/>
              <a:gd name="connsiteX8" fmla="*/ 4424236 w 5276187"/>
              <a:gd name="connsiteY8" fmla="*/ 1807148 h 3927036"/>
              <a:gd name="connsiteX9" fmla="*/ 4450903 w 5276187"/>
              <a:gd name="connsiteY9" fmla="*/ 1781166 h 3927036"/>
              <a:gd name="connsiteX10" fmla="*/ 5161318 w 5276187"/>
              <a:gd name="connsiteY10" fmla="*/ 1781166 h 3927036"/>
              <a:gd name="connsiteX11" fmla="*/ 5184565 w 5276187"/>
              <a:gd name="connsiteY11" fmla="*/ 1778431 h 3927036"/>
              <a:gd name="connsiteX12" fmla="*/ 5166788 w 5276187"/>
              <a:gd name="connsiteY12" fmla="*/ 1768858 h 3927036"/>
              <a:gd name="connsiteX13" fmla="*/ 4896023 w 5276187"/>
              <a:gd name="connsiteY13" fmla="*/ 1636211 h 3927036"/>
              <a:gd name="connsiteX14" fmla="*/ 4648506 w 5276187"/>
              <a:gd name="connsiteY14" fmla="*/ 1451599 h 3927036"/>
              <a:gd name="connsiteX15" fmla="*/ 4641669 w 5276187"/>
              <a:gd name="connsiteY15" fmla="*/ 1437240 h 3927036"/>
              <a:gd name="connsiteX16" fmla="*/ 4993799 w 5276187"/>
              <a:gd name="connsiteY16" fmla="*/ 1437240 h 3927036"/>
              <a:gd name="connsiteX17" fmla="*/ 4979440 w 5276187"/>
              <a:gd name="connsiteY17" fmla="*/ 1426300 h 3927036"/>
              <a:gd name="connsiteX18" fmla="*/ 4791409 w 5276187"/>
              <a:gd name="connsiteY18" fmla="*/ 1334678 h 3927036"/>
              <a:gd name="connsiteX19" fmla="*/ 4518594 w 5276187"/>
              <a:gd name="connsiteY19" fmla="*/ 1112459 h 3927036"/>
              <a:gd name="connsiteX20" fmla="*/ 4510389 w 5276187"/>
              <a:gd name="connsiteY20" fmla="*/ 1097417 h 3927036"/>
              <a:gd name="connsiteX21" fmla="*/ 4526799 w 5276187"/>
              <a:gd name="connsiteY21" fmla="*/ 1094682 h 3927036"/>
              <a:gd name="connsiteX22" fmla="*/ 4775000 w 5276187"/>
              <a:gd name="connsiteY22" fmla="*/ 1094682 h 3927036"/>
              <a:gd name="connsiteX23" fmla="*/ 4793461 w 5276187"/>
              <a:gd name="connsiteY23" fmla="*/ 1093998 h 3927036"/>
              <a:gd name="connsiteX24" fmla="*/ 4685428 w 5276187"/>
              <a:gd name="connsiteY24" fmla="*/ 1037247 h 3927036"/>
              <a:gd name="connsiteX25" fmla="*/ 4470732 w 5276187"/>
              <a:gd name="connsiteY25" fmla="*/ 878617 h 3927036"/>
              <a:gd name="connsiteX26" fmla="*/ 4321674 w 5276187"/>
              <a:gd name="connsiteY26" fmla="*/ 635886 h 3927036"/>
              <a:gd name="connsiteX27" fmla="*/ 4311418 w 5276187"/>
              <a:gd name="connsiteY27" fmla="*/ 619476 h 3927036"/>
              <a:gd name="connsiteX28" fmla="*/ 4301162 w 5276187"/>
              <a:gd name="connsiteY28" fmla="*/ 635886 h 3927036"/>
              <a:gd name="connsiteX29" fmla="*/ 4184924 w 5276187"/>
              <a:gd name="connsiteY29" fmla="*/ 836225 h 3927036"/>
              <a:gd name="connsiteX30" fmla="*/ 3961339 w 5276187"/>
              <a:gd name="connsiteY30" fmla="*/ 1024939 h 3927036"/>
              <a:gd name="connsiteX31" fmla="*/ 3839631 w 5276187"/>
              <a:gd name="connsiteY31" fmla="*/ 1084426 h 3927036"/>
              <a:gd name="connsiteX32" fmla="*/ 3830059 w 5276187"/>
              <a:gd name="connsiteY32" fmla="*/ 1093998 h 3927036"/>
              <a:gd name="connsiteX33" fmla="*/ 3844417 w 5276187"/>
              <a:gd name="connsiteY33" fmla="*/ 1093998 h 3927036"/>
              <a:gd name="connsiteX34" fmla="*/ 4096037 w 5276187"/>
              <a:gd name="connsiteY34" fmla="*/ 1093998 h 3927036"/>
              <a:gd name="connsiteX35" fmla="*/ 4112447 w 5276187"/>
              <a:gd name="connsiteY35" fmla="*/ 1097417 h 3927036"/>
              <a:gd name="connsiteX36" fmla="*/ 4104242 w 5276187"/>
              <a:gd name="connsiteY36" fmla="*/ 1112459 h 3927036"/>
              <a:gd name="connsiteX37" fmla="*/ 4039286 w 5276187"/>
              <a:gd name="connsiteY37" fmla="*/ 1188356 h 3927036"/>
              <a:gd name="connsiteX38" fmla="*/ 4007149 w 5276187"/>
              <a:gd name="connsiteY38" fmla="*/ 1193825 h 3927036"/>
              <a:gd name="connsiteX39" fmla="*/ 3732966 w 5276187"/>
              <a:gd name="connsiteY39" fmla="*/ 1059127 h 3927036"/>
              <a:gd name="connsiteX40" fmla="*/ 3478612 w 5276187"/>
              <a:gd name="connsiteY40" fmla="*/ 869045 h 3927036"/>
              <a:gd name="connsiteX41" fmla="*/ 3471774 w 5276187"/>
              <a:gd name="connsiteY41" fmla="*/ 854002 h 3927036"/>
              <a:gd name="connsiteX42" fmla="*/ 3838947 w 5276187"/>
              <a:gd name="connsiteY42" fmla="*/ 854002 h 3927036"/>
              <a:gd name="connsiteX43" fmla="*/ 3830059 w 5276187"/>
              <a:gd name="connsiteY43" fmla="*/ 845797 h 3927036"/>
              <a:gd name="connsiteX44" fmla="*/ 3664591 w 5276187"/>
              <a:gd name="connsiteY44" fmla="*/ 765115 h 3927036"/>
              <a:gd name="connsiteX45" fmla="*/ 3342546 w 5276187"/>
              <a:gd name="connsiteY45" fmla="*/ 514863 h 3927036"/>
              <a:gd name="connsiteX46" fmla="*/ 3334341 w 5276187"/>
              <a:gd name="connsiteY46" fmla="*/ 499820 h 3927036"/>
              <a:gd name="connsiteX47" fmla="*/ 3350751 w 5276187"/>
              <a:gd name="connsiteY47" fmla="*/ 497085 h 3927036"/>
              <a:gd name="connsiteX48" fmla="*/ 3613310 w 5276187"/>
              <a:gd name="connsiteY48" fmla="*/ 497085 h 3927036"/>
              <a:gd name="connsiteX49" fmla="*/ 3633139 w 5276187"/>
              <a:gd name="connsiteY49" fmla="*/ 493667 h 3927036"/>
              <a:gd name="connsiteX50" fmla="*/ 3464937 w 5276187"/>
              <a:gd name="connsiteY50" fmla="*/ 410933 h 3927036"/>
              <a:gd name="connsiteX51" fmla="*/ 3320666 w 5276187"/>
              <a:gd name="connsiteY51" fmla="*/ 302217 h 3927036"/>
              <a:gd name="connsiteX52" fmla="*/ 3138105 w 5276187"/>
              <a:gd name="connsiteY52" fmla="*/ 17778 h 3927036"/>
              <a:gd name="connsiteX53" fmla="*/ 3126481 w 5276187"/>
              <a:gd name="connsiteY53" fmla="*/ 0 h 3927036"/>
              <a:gd name="connsiteX54" fmla="*/ 3118276 w 5276187"/>
              <a:gd name="connsiteY54" fmla="*/ 17094 h 3927036"/>
              <a:gd name="connsiteX55" fmla="*/ 2986996 w 5276187"/>
              <a:gd name="connsiteY55" fmla="*/ 239996 h 3927036"/>
              <a:gd name="connsiteX56" fmla="*/ 2803752 w 5276187"/>
              <a:gd name="connsiteY56" fmla="*/ 404096 h 3927036"/>
              <a:gd name="connsiteX57" fmla="*/ 2635550 w 5276187"/>
              <a:gd name="connsiteY57" fmla="*/ 486829 h 3927036"/>
              <a:gd name="connsiteX58" fmla="*/ 2623242 w 5276187"/>
              <a:gd name="connsiteY58" fmla="*/ 497769 h 3927036"/>
              <a:gd name="connsiteX59" fmla="*/ 2925459 w 5276187"/>
              <a:gd name="connsiteY59" fmla="*/ 497769 h 3927036"/>
              <a:gd name="connsiteX60" fmla="*/ 2675891 w 5276187"/>
              <a:gd name="connsiteY60" fmla="*/ 722039 h 3927036"/>
              <a:gd name="connsiteX61" fmla="*/ 2432476 w 5276187"/>
              <a:gd name="connsiteY61" fmla="*/ 841695 h 3927036"/>
              <a:gd name="connsiteX62" fmla="*/ 2414699 w 5276187"/>
              <a:gd name="connsiteY62" fmla="*/ 854686 h 3927036"/>
              <a:gd name="connsiteX63" fmla="*/ 2787342 w 5276187"/>
              <a:gd name="connsiteY63" fmla="*/ 854686 h 3927036"/>
              <a:gd name="connsiteX64" fmla="*/ 2782556 w 5276187"/>
              <a:gd name="connsiteY64" fmla="*/ 862891 h 3927036"/>
              <a:gd name="connsiteX65" fmla="*/ 2548713 w 5276187"/>
              <a:gd name="connsiteY65" fmla="*/ 1045452 h 3927036"/>
              <a:gd name="connsiteX66" fmla="*/ 2234873 w 5276187"/>
              <a:gd name="connsiteY66" fmla="*/ 1199979 h 3927036"/>
              <a:gd name="connsiteX67" fmla="*/ 2220514 w 5276187"/>
              <a:gd name="connsiteY67" fmla="*/ 1209552 h 3927036"/>
              <a:gd name="connsiteX68" fmla="*/ 2241710 w 5276187"/>
              <a:gd name="connsiteY68" fmla="*/ 1211603 h 3927036"/>
              <a:gd name="connsiteX69" fmla="*/ 2941869 w 5276187"/>
              <a:gd name="connsiteY69" fmla="*/ 1211603 h 3927036"/>
              <a:gd name="connsiteX70" fmla="*/ 2965800 w 5276187"/>
              <a:gd name="connsiteY70" fmla="*/ 1234167 h 3927036"/>
              <a:gd name="connsiteX71" fmla="*/ 2965117 w 5276187"/>
              <a:gd name="connsiteY71" fmla="*/ 1648518 h 3927036"/>
              <a:gd name="connsiteX72" fmla="*/ 2944604 w 5276187"/>
              <a:gd name="connsiteY72" fmla="*/ 1661510 h 3927036"/>
              <a:gd name="connsiteX73" fmla="*/ 2375725 w 5276187"/>
              <a:gd name="connsiteY73" fmla="*/ 1394848 h 3927036"/>
              <a:gd name="connsiteX74" fmla="*/ 1760351 w 5276187"/>
              <a:gd name="connsiteY74" fmla="*/ 1084426 h 3927036"/>
              <a:gd name="connsiteX75" fmla="*/ 1739155 w 5276187"/>
              <a:gd name="connsiteY75" fmla="*/ 1076221 h 3927036"/>
              <a:gd name="connsiteX76" fmla="*/ 1738471 w 5276187"/>
              <a:gd name="connsiteY76" fmla="*/ 1098784 h 3927036"/>
              <a:gd name="connsiteX77" fmla="*/ 1662575 w 5276187"/>
              <a:gd name="connsiteY77" fmla="*/ 1291601 h 3927036"/>
              <a:gd name="connsiteX78" fmla="*/ 1290616 w 5276187"/>
              <a:gd name="connsiteY78" fmla="*/ 1956889 h 3927036"/>
              <a:gd name="connsiteX79" fmla="*/ 636952 w 5276187"/>
              <a:gd name="connsiteY79" fmla="*/ 2844395 h 3927036"/>
              <a:gd name="connsiteX80" fmla="*/ 327214 w 5276187"/>
              <a:gd name="connsiteY80" fmla="*/ 3185586 h 3927036"/>
              <a:gd name="connsiteX81" fmla="*/ 58500 w 5276187"/>
              <a:gd name="connsiteY81" fmla="*/ 3454983 h 3927036"/>
              <a:gd name="connsiteX82" fmla="*/ 43458 w 5276187"/>
              <a:gd name="connsiteY82" fmla="*/ 3497375 h 3927036"/>
              <a:gd name="connsiteX83" fmla="*/ 44825 w 5276187"/>
              <a:gd name="connsiteY83" fmla="*/ 3520622 h 3927036"/>
              <a:gd name="connsiteX84" fmla="*/ 53030 w 5276187"/>
              <a:gd name="connsiteY84" fmla="*/ 3748311 h 3927036"/>
              <a:gd name="connsiteX85" fmla="*/ 52347 w 5276187"/>
              <a:gd name="connsiteY85" fmla="*/ 3926769 h 3927036"/>
              <a:gd name="connsiteX86" fmla="*/ 753873 w 5276187"/>
              <a:gd name="connsiteY86" fmla="*/ 3707286 h 3927036"/>
              <a:gd name="connsiteX87" fmla="*/ 1936075 w 5276187"/>
              <a:gd name="connsiteY87" fmla="*/ 3361993 h 3927036"/>
              <a:gd name="connsiteX88" fmla="*/ 2791444 w 5276187"/>
              <a:gd name="connsiteY88" fmla="*/ 3236867 h 3927036"/>
              <a:gd name="connsiteX89" fmla="*/ 3252975 w 5276187"/>
              <a:gd name="connsiteY89" fmla="*/ 3209517 h 3927036"/>
              <a:gd name="connsiteX90" fmla="*/ 3800658 w 5276187"/>
              <a:gd name="connsiteY90" fmla="*/ 3215671 h 3927036"/>
              <a:gd name="connsiteX91" fmla="*/ 4252616 w 5276187"/>
              <a:gd name="connsiteY91" fmla="*/ 3253277 h 3927036"/>
              <a:gd name="connsiteX92" fmla="*/ 4731240 w 5276187"/>
              <a:gd name="connsiteY92" fmla="*/ 3323019 h 3927036"/>
              <a:gd name="connsiteX93" fmla="*/ 5264564 w 5276187"/>
              <a:gd name="connsiteY93" fmla="*/ 3439257 h 3927036"/>
              <a:gd name="connsiteX94" fmla="*/ 5275503 w 5276187"/>
              <a:gd name="connsiteY94" fmla="*/ 3435154 h 3927036"/>
              <a:gd name="connsiteX95" fmla="*/ 5275503 w 5276187"/>
              <a:gd name="connsiteY95" fmla="*/ 3411223 h 3927036"/>
              <a:gd name="connsiteX96" fmla="*/ 4157574 w 5276187"/>
              <a:gd name="connsiteY96" fmla="*/ 2110049 h 3927036"/>
              <a:gd name="connsiteX97" fmla="*/ 4137062 w 5276187"/>
              <a:gd name="connsiteY97" fmla="*/ 2125091 h 3927036"/>
              <a:gd name="connsiteX98" fmla="*/ 3266650 w 5276187"/>
              <a:gd name="connsiteY98" fmla="*/ 1802362 h 3927036"/>
              <a:gd name="connsiteX99" fmla="*/ 3246821 w 5276187"/>
              <a:gd name="connsiteY99" fmla="*/ 1772277 h 3927036"/>
              <a:gd name="connsiteX100" fmla="*/ 3246821 w 5276187"/>
              <a:gd name="connsiteY100" fmla="*/ 1236218 h 3927036"/>
              <a:gd name="connsiteX101" fmla="*/ 3266650 w 5276187"/>
              <a:gd name="connsiteY101" fmla="*/ 1213654 h 3927036"/>
              <a:gd name="connsiteX102" fmla="*/ 3998945 w 5276187"/>
              <a:gd name="connsiteY102" fmla="*/ 1214338 h 3927036"/>
              <a:gd name="connsiteX103" fmla="*/ 4012620 w 5276187"/>
              <a:gd name="connsiteY103" fmla="*/ 1215022 h 3927036"/>
              <a:gd name="connsiteX104" fmla="*/ 3972962 w 5276187"/>
              <a:gd name="connsiteY104" fmla="*/ 1251944 h 3927036"/>
              <a:gd name="connsiteX105" fmla="*/ 3872451 w 5276187"/>
              <a:gd name="connsiteY105" fmla="*/ 1316216 h 3927036"/>
              <a:gd name="connsiteX106" fmla="*/ 3648181 w 5276187"/>
              <a:gd name="connsiteY106" fmla="*/ 1426300 h 3927036"/>
              <a:gd name="connsiteX107" fmla="*/ 3631772 w 5276187"/>
              <a:gd name="connsiteY107" fmla="*/ 1438607 h 3927036"/>
              <a:gd name="connsiteX108" fmla="*/ 3984586 w 5276187"/>
              <a:gd name="connsiteY108" fmla="*/ 1438607 h 3927036"/>
              <a:gd name="connsiteX109" fmla="*/ 3986637 w 5276187"/>
              <a:gd name="connsiteY109" fmla="*/ 1442710 h 3927036"/>
              <a:gd name="connsiteX110" fmla="*/ 3910057 w 5276187"/>
              <a:gd name="connsiteY110" fmla="*/ 1518606 h 3927036"/>
              <a:gd name="connsiteX111" fmla="*/ 3735018 w 5276187"/>
              <a:gd name="connsiteY111" fmla="*/ 1634160 h 3927036"/>
              <a:gd name="connsiteX112" fmla="*/ 3457416 w 5276187"/>
              <a:gd name="connsiteY112" fmla="*/ 1770226 h 3927036"/>
              <a:gd name="connsiteX113" fmla="*/ 3442373 w 5276187"/>
              <a:gd name="connsiteY113" fmla="*/ 1781849 h 3927036"/>
              <a:gd name="connsiteX114" fmla="*/ 3462886 w 5276187"/>
              <a:gd name="connsiteY114" fmla="*/ 1781849 h 3927036"/>
              <a:gd name="connsiteX115" fmla="*/ 4130908 w 5276187"/>
              <a:gd name="connsiteY115" fmla="*/ 1781849 h 3927036"/>
              <a:gd name="connsiteX116" fmla="*/ 4157574 w 5276187"/>
              <a:gd name="connsiteY116" fmla="*/ 1807832 h 3927036"/>
              <a:gd name="connsiteX117" fmla="*/ 4157574 w 5276187"/>
              <a:gd name="connsiteY117" fmla="*/ 2110049 h 3927036"/>
              <a:gd name="connsiteX0" fmla="*/ 5232910 w 5233594"/>
              <a:gd name="connsiteY0" fmla="*/ 3411223 h 3765983"/>
              <a:gd name="connsiteX1" fmla="*/ 5233594 w 5233594"/>
              <a:gd name="connsiteY1" fmla="*/ 3175329 h 3765983"/>
              <a:gd name="connsiteX2" fmla="*/ 5207612 w 5233594"/>
              <a:gd name="connsiteY2" fmla="*/ 3142509 h 3765983"/>
              <a:gd name="connsiteX3" fmla="*/ 4921805 w 5233594"/>
              <a:gd name="connsiteY3" fmla="*/ 3078921 h 3765983"/>
              <a:gd name="connsiteX4" fmla="*/ 4894455 w 5233594"/>
              <a:gd name="connsiteY4" fmla="*/ 3063878 h 3765983"/>
              <a:gd name="connsiteX5" fmla="*/ 4657878 w 5233594"/>
              <a:gd name="connsiteY5" fmla="*/ 2750721 h 3765983"/>
              <a:gd name="connsiteX6" fmla="*/ 4389165 w 5233594"/>
              <a:gd name="connsiteY6" fmla="*/ 2218765 h 3765983"/>
              <a:gd name="connsiteX7" fmla="*/ 4381643 w 5233594"/>
              <a:gd name="connsiteY7" fmla="*/ 2180475 h 3765983"/>
              <a:gd name="connsiteX8" fmla="*/ 4381643 w 5233594"/>
              <a:gd name="connsiteY8" fmla="*/ 1807148 h 3765983"/>
              <a:gd name="connsiteX9" fmla="*/ 4408310 w 5233594"/>
              <a:gd name="connsiteY9" fmla="*/ 1781166 h 3765983"/>
              <a:gd name="connsiteX10" fmla="*/ 5118725 w 5233594"/>
              <a:gd name="connsiteY10" fmla="*/ 1781166 h 3765983"/>
              <a:gd name="connsiteX11" fmla="*/ 5141972 w 5233594"/>
              <a:gd name="connsiteY11" fmla="*/ 1778431 h 3765983"/>
              <a:gd name="connsiteX12" fmla="*/ 5124195 w 5233594"/>
              <a:gd name="connsiteY12" fmla="*/ 1768858 h 3765983"/>
              <a:gd name="connsiteX13" fmla="*/ 4853430 w 5233594"/>
              <a:gd name="connsiteY13" fmla="*/ 1636211 h 3765983"/>
              <a:gd name="connsiteX14" fmla="*/ 4605913 w 5233594"/>
              <a:gd name="connsiteY14" fmla="*/ 1451599 h 3765983"/>
              <a:gd name="connsiteX15" fmla="*/ 4599076 w 5233594"/>
              <a:gd name="connsiteY15" fmla="*/ 1437240 h 3765983"/>
              <a:gd name="connsiteX16" fmla="*/ 4951206 w 5233594"/>
              <a:gd name="connsiteY16" fmla="*/ 1437240 h 3765983"/>
              <a:gd name="connsiteX17" fmla="*/ 4936847 w 5233594"/>
              <a:gd name="connsiteY17" fmla="*/ 1426300 h 3765983"/>
              <a:gd name="connsiteX18" fmla="*/ 4748816 w 5233594"/>
              <a:gd name="connsiteY18" fmla="*/ 1334678 h 3765983"/>
              <a:gd name="connsiteX19" fmla="*/ 4476001 w 5233594"/>
              <a:gd name="connsiteY19" fmla="*/ 1112459 h 3765983"/>
              <a:gd name="connsiteX20" fmla="*/ 4467796 w 5233594"/>
              <a:gd name="connsiteY20" fmla="*/ 1097417 h 3765983"/>
              <a:gd name="connsiteX21" fmla="*/ 4484206 w 5233594"/>
              <a:gd name="connsiteY21" fmla="*/ 1094682 h 3765983"/>
              <a:gd name="connsiteX22" fmla="*/ 4732407 w 5233594"/>
              <a:gd name="connsiteY22" fmla="*/ 1094682 h 3765983"/>
              <a:gd name="connsiteX23" fmla="*/ 4750868 w 5233594"/>
              <a:gd name="connsiteY23" fmla="*/ 1093998 h 3765983"/>
              <a:gd name="connsiteX24" fmla="*/ 4642835 w 5233594"/>
              <a:gd name="connsiteY24" fmla="*/ 1037247 h 3765983"/>
              <a:gd name="connsiteX25" fmla="*/ 4428139 w 5233594"/>
              <a:gd name="connsiteY25" fmla="*/ 878617 h 3765983"/>
              <a:gd name="connsiteX26" fmla="*/ 4279081 w 5233594"/>
              <a:gd name="connsiteY26" fmla="*/ 635886 h 3765983"/>
              <a:gd name="connsiteX27" fmla="*/ 4268825 w 5233594"/>
              <a:gd name="connsiteY27" fmla="*/ 619476 h 3765983"/>
              <a:gd name="connsiteX28" fmla="*/ 4258569 w 5233594"/>
              <a:gd name="connsiteY28" fmla="*/ 635886 h 3765983"/>
              <a:gd name="connsiteX29" fmla="*/ 4142331 w 5233594"/>
              <a:gd name="connsiteY29" fmla="*/ 836225 h 3765983"/>
              <a:gd name="connsiteX30" fmla="*/ 3918746 w 5233594"/>
              <a:gd name="connsiteY30" fmla="*/ 1024939 h 3765983"/>
              <a:gd name="connsiteX31" fmla="*/ 3797038 w 5233594"/>
              <a:gd name="connsiteY31" fmla="*/ 1084426 h 3765983"/>
              <a:gd name="connsiteX32" fmla="*/ 3787466 w 5233594"/>
              <a:gd name="connsiteY32" fmla="*/ 1093998 h 3765983"/>
              <a:gd name="connsiteX33" fmla="*/ 3801824 w 5233594"/>
              <a:gd name="connsiteY33" fmla="*/ 1093998 h 3765983"/>
              <a:gd name="connsiteX34" fmla="*/ 4053444 w 5233594"/>
              <a:gd name="connsiteY34" fmla="*/ 1093998 h 3765983"/>
              <a:gd name="connsiteX35" fmla="*/ 4069854 w 5233594"/>
              <a:gd name="connsiteY35" fmla="*/ 1097417 h 3765983"/>
              <a:gd name="connsiteX36" fmla="*/ 4061649 w 5233594"/>
              <a:gd name="connsiteY36" fmla="*/ 1112459 h 3765983"/>
              <a:gd name="connsiteX37" fmla="*/ 3996693 w 5233594"/>
              <a:gd name="connsiteY37" fmla="*/ 1188356 h 3765983"/>
              <a:gd name="connsiteX38" fmla="*/ 3964556 w 5233594"/>
              <a:gd name="connsiteY38" fmla="*/ 1193825 h 3765983"/>
              <a:gd name="connsiteX39" fmla="*/ 3690373 w 5233594"/>
              <a:gd name="connsiteY39" fmla="*/ 1059127 h 3765983"/>
              <a:gd name="connsiteX40" fmla="*/ 3436019 w 5233594"/>
              <a:gd name="connsiteY40" fmla="*/ 869045 h 3765983"/>
              <a:gd name="connsiteX41" fmla="*/ 3429181 w 5233594"/>
              <a:gd name="connsiteY41" fmla="*/ 854002 h 3765983"/>
              <a:gd name="connsiteX42" fmla="*/ 3796354 w 5233594"/>
              <a:gd name="connsiteY42" fmla="*/ 854002 h 3765983"/>
              <a:gd name="connsiteX43" fmla="*/ 3787466 w 5233594"/>
              <a:gd name="connsiteY43" fmla="*/ 845797 h 3765983"/>
              <a:gd name="connsiteX44" fmla="*/ 3621998 w 5233594"/>
              <a:gd name="connsiteY44" fmla="*/ 765115 h 3765983"/>
              <a:gd name="connsiteX45" fmla="*/ 3299953 w 5233594"/>
              <a:gd name="connsiteY45" fmla="*/ 514863 h 3765983"/>
              <a:gd name="connsiteX46" fmla="*/ 3291748 w 5233594"/>
              <a:gd name="connsiteY46" fmla="*/ 499820 h 3765983"/>
              <a:gd name="connsiteX47" fmla="*/ 3308158 w 5233594"/>
              <a:gd name="connsiteY47" fmla="*/ 497085 h 3765983"/>
              <a:gd name="connsiteX48" fmla="*/ 3570717 w 5233594"/>
              <a:gd name="connsiteY48" fmla="*/ 497085 h 3765983"/>
              <a:gd name="connsiteX49" fmla="*/ 3590546 w 5233594"/>
              <a:gd name="connsiteY49" fmla="*/ 493667 h 3765983"/>
              <a:gd name="connsiteX50" fmla="*/ 3422344 w 5233594"/>
              <a:gd name="connsiteY50" fmla="*/ 410933 h 3765983"/>
              <a:gd name="connsiteX51" fmla="*/ 3278073 w 5233594"/>
              <a:gd name="connsiteY51" fmla="*/ 302217 h 3765983"/>
              <a:gd name="connsiteX52" fmla="*/ 3095512 w 5233594"/>
              <a:gd name="connsiteY52" fmla="*/ 17778 h 3765983"/>
              <a:gd name="connsiteX53" fmla="*/ 3083888 w 5233594"/>
              <a:gd name="connsiteY53" fmla="*/ 0 h 3765983"/>
              <a:gd name="connsiteX54" fmla="*/ 3075683 w 5233594"/>
              <a:gd name="connsiteY54" fmla="*/ 17094 h 3765983"/>
              <a:gd name="connsiteX55" fmla="*/ 2944403 w 5233594"/>
              <a:gd name="connsiteY55" fmla="*/ 239996 h 3765983"/>
              <a:gd name="connsiteX56" fmla="*/ 2761159 w 5233594"/>
              <a:gd name="connsiteY56" fmla="*/ 404096 h 3765983"/>
              <a:gd name="connsiteX57" fmla="*/ 2592957 w 5233594"/>
              <a:gd name="connsiteY57" fmla="*/ 486829 h 3765983"/>
              <a:gd name="connsiteX58" fmla="*/ 2580649 w 5233594"/>
              <a:gd name="connsiteY58" fmla="*/ 497769 h 3765983"/>
              <a:gd name="connsiteX59" fmla="*/ 2882866 w 5233594"/>
              <a:gd name="connsiteY59" fmla="*/ 497769 h 3765983"/>
              <a:gd name="connsiteX60" fmla="*/ 2633298 w 5233594"/>
              <a:gd name="connsiteY60" fmla="*/ 722039 h 3765983"/>
              <a:gd name="connsiteX61" fmla="*/ 2389883 w 5233594"/>
              <a:gd name="connsiteY61" fmla="*/ 841695 h 3765983"/>
              <a:gd name="connsiteX62" fmla="*/ 2372106 w 5233594"/>
              <a:gd name="connsiteY62" fmla="*/ 854686 h 3765983"/>
              <a:gd name="connsiteX63" fmla="*/ 2744749 w 5233594"/>
              <a:gd name="connsiteY63" fmla="*/ 854686 h 3765983"/>
              <a:gd name="connsiteX64" fmla="*/ 2739963 w 5233594"/>
              <a:gd name="connsiteY64" fmla="*/ 862891 h 3765983"/>
              <a:gd name="connsiteX65" fmla="*/ 2506120 w 5233594"/>
              <a:gd name="connsiteY65" fmla="*/ 1045452 h 3765983"/>
              <a:gd name="connsiteX66" fmla="*/ 2192280 w 5233594"/>
              <a:gd name="connsiteY66" fmla="*/ 1199979 h 3765983"/>
              <a:gd name="connsiteX67" fmla="*/ 2177921 w 5233594"/>
              <a:gd name="connsiteY67" fmla="*/ 1209552 h 3765983"/>
              <a:gd name="connsiteX68" fmla="*/ 2199117 w 5233594"/>
              <a:gd name="connsiteY68" fmla="*/ 1211603 h 3765983"/>
              <a:gd name="connsiteX69" fmla="*/ 2899276 w 5233594"/>
              <a:gd name="connsiteY69" fmla="*/ 1211603 h 3765983"/>
              <a:gd name="connsiteX70" fmla="*/ 2923207 w 5233594"/>
              <a:gd name="connsiteY70" fmla="*/ 1234167 h 3765983"/>
              <a:gd name="connsiteX71" fmla="*/ 2922524 w 5233594"/>
              <a:gd name="connsiteY71" fmla="*/ 1648518 h 3765983"/>
              <a:gd name="connsiteX72" fmla="*/ 2902011 w 5233594"/>
              <a:gd name="connsiteY72" fmla="*/ 1661510 h 3765983"/>
              <a:gd name="connsiteX73" fmla="*/ 2333132 w 5233594"/>
              <a:gd name="connsiteY73" fmla="*/ 1394848 h 3765983"/>
              <a:gd name="connsiteX74" fmla="*/ 1717758 w 5233594"/>
              <a:gd name="connsiteY74" fmla="*/ 1084426 h 3765983"/>
              <a:gd name="connsiteX75" fmla="*/ 1696562 w 5233594"/>
              <a:gd name="connsiteY75" fmla="*/ 1076221 h 3765983"/>
              <a:gd name="connsiteX76" fmla="*/ 1695878 w 5233594"/>
              <a:gd name="connsiteY76" fmla="*/ 1098784 h 3765983"/>
              <a:gd name="connsiteX77" fmla="*/ 1619982 w 5233594"/>
              <a:gd name="connsiteY77" fmla="*/ 1291601 h 3765983"/>
              <a:gd name="connsiteX78" fmla="*/ 1248023 w 5233594"/>
              <a:gd name="connsiteY78" fmla="*/ 1956889 h 3765983"/>
              <a:gd name="connsiteX79" fmla="*/ 594359 w 5233594"/>
              <a:gd name="connsiteY79" fmla="*/ 2844395 h 3765983"/>
              <a:gd name="connsiteX80" fmla="*/ 284621 w 5233594"/>
              <a:gd name="connsiteY80" fmla="*/ 3185586 h 3765983"/>
              <a:gd name="connsiteX81" fmla="*/ 15907 w 5233594"/>
              <a:gd name="connsiteY81" fmla="*/ 3454983 h 3765983"/>
              <a:gd name="connsiteX82" fmla="*/ 865 w 5233594"/>
              <a:gd name="connsiteY82" fmla="*/ 3497375 h 3765983"/>
              <a:gd name="connsiteX83" fmla="*/ 2232 w 5233594"/>
              <a:gd name="connsiteY83" fmla="*/ 3520622 h 3765983"/>
              <a:gd name="connsiteX84" fmla="*/ 10437 w 5233594"/>
              <a:gd name="connsiteY84" fmla="*/ 3748311 h 3765983"/>
              <a:gd name="connsiteX85" fmla="*/ 711280 w 5233594"/>
              <a:gd name="connsiteY85" fmla="*/ 3707286 h 3765983"/>
              <a:gd name="connsiteX86" fmla="*/ 1893482 w 5233594"/>
              <a:gd name="connsiteY86" fmla="*/ 3361993 h 3765983"/>
              <a:gd name="connsiteX87" fmla="*/ 2748851 w 5233594"/>
              <a:gd name="connsiteY87" fmla="*/ 3236867 h 3765983"/>
              <a:gd name="connsiteX88" fmla="*/ 3210382 w 5233594"/>
              <a:gd name="connsiteY88" fmla="*/ 3209517 h 3765983"/>
              <a:gd name="connsiteX89" fmla="*/ 3758065 w 5233594"/>
              <a:gd name="connsiteY89" fmla="*/ 3215671 h 3765983"/>
              <a:gd name="connsiteX90" fmla="*/ 4210023 w 5233594"/>
              <a:gd name="connsiteY90" fmla="*/ 3253277 h 3765983"/>
              <a:gd name="connsiteX91" fmla="*/ 4688647 w 5233594"/>
              <a:gd name="connsiteY91" fmla="*/ 3323019 h 3765983"/>
              <a:gd name="connsiteX92" fmla="*/ 5221971 w 5233594"/>
              <a:gd name="connsiteY92" fmla="*/ 3439257 h 3765983"/>
              <a:gd name="connsiteX93" fmla="*/ 5232910 w 5233594"/>
              <a:gd name="connsiteY93" fmla="*/ 3435154 h 3765983"/>
              <a:gd name="connsiteX94" fmla="*/ 5232910 w 5233594"/>
              <a:gd name="connsiteY94" fmla="*/ 3411223 h 3765983"/>
              <a:gd name="connsiteX95" fmla="*/ 4114981 w 5233594"/>
              <a:gd name="connsiteY95" fmla="*/ 2110049 h 3765983"/>
              <a:gd name="connsiteX96" fmla="*/ 4094469 w 5233594"/>
              <a:gd name="connsiteY96" fmla="*/ 2125091 h 3765983"/>
              <a:gd name="connsiteX97" fmla="*/ 3224057 w 5233594"/>
              <a:gd name="connsiteY97" fmla="*/ 1802362 h 3765983"/>
              <a:gd name="connsiteX98" fmla="*/ 3204228 w 5233594"/>
              <a:gd name="connsiteY98" fmla="*/ 1772277 h 3765983"/>
              <a:gd name="connsiteX99" fmla="*/ 3204228 w 5233594"/>
              <a:gd name="connsiteY99" fmla="*/ 1236218 h 3765983"/>
              <a:gd name="connsiteX100" fmla="*/ 3224057 w 5233594"/>
              <a:gd name="connsiteY100" fmla="*/ 1213654 h 3765983"/>
              <a:gd name="connsiteX101" fmla="*/ 3956352 w 5233594"/>
              <a:gd name="connsiteY101" fmla="*/ 1214338 h 3765983"/>
              <a:gd name="connsiteX102" fmla="*/ 3970027 w 5233594"/>
              <a:gd name="connsiteY102" fmla="*/ 1215022 h 3765983"/>
              <a:gd name="connsiteX103" fmla="*/ 3930369 w 5233594"/>
              <a:gd name="connsiteY103" fmla="*/ 1251944 h 3765983"/>
              <a:gd name="connsiteX104" fmla="*/ 3829858 w 5233594"/>
              <a:gd name="connsiteY104" fmla="*/ 1316216 h 3765983"/>
              <a:gd name="connsiteX105" fmla="*/ 3605588 w 5233594"/>
              <a:gd name="connsiteY105" fmla="*/ 1426300 h 3765983"/>
              <a:gd name="connsiteX106" fmla="*/ 3589179 w 5233594"/>
              <a:gd name="connsiteY106" fmla="*/ 1438607 h 3765983"/>
              <a:gd name="connsiteX107" fmla="*/ 3941993 w 5233594"/>
              <a:gd name="connsiteY107" fmla="*/ 1438607 h 3765983"/>
              <a:gd name="connsiteX108" fmla="*/ 3944044 w 5233594"/>
              <a:gd name="connsiteY108" fmla="*/ 1442710 h 3765983"/>
              <a:gd name="connsiteX109" fmla="*/ 3867464 w 5233594"/>
              <a:gd name="connsiteY109" fmla="*/ 1518606 h 3765983"/>
              <a:gd name="connsiteX110" fmla="*/ 3692425 w 5233594"/>
              <a:gd name="connsiteY110" fmla="*/ 1634160 h 3765983"/>
              <a:gd name="connsiteX111" fmla="*/ 3414823 w 5233594"/>
              <a:gd name="connsiteY111" fmla="*/ 1770226 h 3765983"/>
              <a:gd name="connsiteX112" fmla="*/ 3399780 w 5233594"/>
              <a:gd name="connsiteY112" fmla="*/ 1781849 h 3765983"/>
              <a:gd name="connsiteX113" fmla="*/ 3420293 w 5233594"/>
              <a:gd name="connsiteY113" fmla="*/ 1781849 h 3765983"/>
              <a:gd name="connsiteX114" fmla="*/ 4088315 w 5233594"/>
              <a:gd name="connsiteY114" fmla="*/ 1781849 h 3765983"/>
              <a:gd name="connsiteX115" fmla="*/ 4114981 w 5233594"/>
              <a:gd name="connsiteY115" fmla="*/ 1807832 h 3765983"/>
              <a:gd name="connsiteX116" fmla="*/ 4114981 w 5233594"/>
              <a:gd name="connsiteY116" fmla="*/ 2110049 h 3765983"/>
              <a:gd name="connsiteX0" fmla="*/ 5232910 w 5233594"/>
              <a:gd name="connsiteY0" fmla="*/ 3411223 h 3709951"/>
              <a:gd name="connsiteX1" fmla="*/ 5233594 w 5233594"/>
              <a:gd name="connsiteY1" fmla="*/ 3175329 h 3709951"/>
              <a:gd name="connsiteX2" fmla="*/ 5207612 w 5233594"/>
              <a:gd name="connsiteY2" fmla="*/ 3142509 h 3709951"/>
              <a:gd name="connsiteX3" fmla="*/ 4921805 w 5233594"/>
              <a:gd name="connsiteY3" fmla="*/ 3078921 h 3709951"/>
              <a:gd name="connsiteX4" fmla="*/ 4894455 w 5233594"/>
              <a:gd name="connsiteY4" fmla="*/ 3063878 h 3709951"/>
              <a:gd name="connsiteX5" fmla="*/ 4657878 w 5233594"/>
              <a:gd name="connsiteY5" fmla="*/ 2750721 h 3709951"/>
              <a:gd name="connsiteX6" fmla="*/ 4389165 w 5233594"/>
              <a:gd name="connsiteY6" fmla="*/ 2218765 h 3709951"/>
              <a:gd name="connsiteX7" fmla="*/ 4381643 w 5233594"/>
              <a:gd name="connsiteY7" fmla="*/ 2180475 h 3709951"/>
              <a:gd name="connsiteX8" fmla="*/ 4381643 w 5233594"/>
              <a:gd name="connsiteY8" fmla="*/ 1807148 h 3709951"/>
              <a:gd name="connsiteX9" fmla="*/ 4408310 w 5233594"/>
              <a:gd name="connsiteY9" fmla="*/ 1781166 h 3709951"/>
              <a:gd name="connsiteX10" fmla="*/ 5118725 w 5233594"/>
              <a:gd name="connsiteY10" fmla="*/ 1781166 h 3709951"/>
              <a:gd name="connsiteX11" fmla="*/ 5141972 w 5233594"/>
              <a:gd name="connsiteY11" fmla="*/ 1778431 h 3709951"/>
              <a:gd name="connsiteX12" fmla="*/ 5124195 w 5233594"/>
              <a:gd name="connsiteY12" fmla="*/ 1768858 h 3709951"/>
              <a:gd name="connsiteX13" fmla="*/ 4853430 w 5233594"/>
              <a:gd name="connsiteY13" fmla="*/ 1636211 h 3709951"/>
              <a:gd name="connsiteX14" fmla="*/ 4605913 w 5233594"/>
              <a:gd name="connsiteY14" fmla="*/ 1451599 h 3709951"/>
              <a:gd name="connsiteX15" fmla="*/ 4599076 w 5233594"/>
              <a:gd name="connsiteY15" fmla="*/ 1437240 h 3709951"/>
              <a:gd name="connsiteX16" fmla="*/ 4951206 w 5233594"/>
              <a:gd name="connsiteY16" fmla="*/ 1437240 h 3709951"/>
              <a:gd name="connsiteX17" fmla="*/ 4936847 w 5233594"/>
              <a:gd name="connsiteY17" fmla="*/ 1426300 h 3709951"/>
              <a:gd name="connsiteX18" fmla="*/ 4748816 w 5233594"/>
              <a:gd name="connsiteY18" fmla="*/ 1334678 h 3709951"/>
              <a:gd name="connsiteX19" fmla="*/ 4476001 w 5233594"/>
              <a:gd name="connsiteY19" fmla="*/ 1112459 h 3709951"/>
              <a:gd name="connsiteX20" fmla="*/ 4467796 w 5233594"/>
              <a:gd name="connsiteY20" fmla="*/ 1097417 h 3709951"/>
              <a:gd name="connsiteX21" fmla="*/ 4484206 w 5233594"/>
              <a:gd name="connsiteY21" fmla="*/ 1094682 h 3709951"/>
              <a:gd name="connsiteX22" fmla="*/ 4732407 w 5233594"/>
              <a:gd name="connsiteY22" fmla="*/ 1094682 h 3709951"/>
              <a:gd name="connsiteX23" fmla="*/ 4750868 w 5233594"/>
              <a:gd name="connsiteY23" fmla="*/ 1093998 h 3709951"/>
              <a:gd name="connsiteX24" fmla="*/ 4642835 w 5233594"/>
              <a:gd name="connsiteY24" fmla="*/ 1037247 h 3709951"/>
              <a:gd name="connsiteX25" fmla="*/ 4428139 w 5233594"/>
              <a:gd name="connsiteY25" fmla="*/ 878617 h 3709951"/>
              <a:gd name="connsiteX26" fmla="*/ 4279081 w 5233594"/>
              <a:gd name="connsiteY26" fmla="*/ 635886 h 3709951"/>
              <a:gd name="connsiteX27" fmla="*/ 4268825 w 5233594"/>
              <a:gd name="connsiteY27" fmla="*/ 619476 h 3709951"/>
              <a:gd name="connsiteX28" fmla="*/ 4258569 w 5233594"/>
              <a:gd name="connsiteY28" fmla="*/ 635886 h 3709951"/>
              <a:gd name="connsiteX29" fmla="*/ 4142331 w 5233594"/>
              <a:gd name="connsiteY29" fmla="*/ 836225 h 3709951"/>
              <a:gd name="connsiteX30" fmla="*/ 3918746 w 5233594"/>
              <a:gd name="connsiteY30" fmla="*/ 1024939 h 3709951"/>
              <a:gd name="connsiteX31" fmla="*/ 3797038 w 5233594"/>
              <a:gd name="connsiteY31" fmla="*/ 1084426 h 3709951"/>
              <a:gd name="connsiteX32" fmla="*/ 3787466 w 5233594"/>
              <a:gd name="connsiteY32" fmla="*/ 1093998 h 3709951"/>
              <a:gd name="connsiteX33" fmla="*/ 3801824 w 5233594"/>
              <a:gd name="connsiteY33" fmla="*/ 1093998 h 3709951"/>
              <a:gd name="connsiteX34" fmla="*/ 4053444 w 5233594"/>
              <a:gd name="connsiteY34" fmla="*/ 1093998 h 3709951"/>
              <a:gd name="connsiteX35" fmla="*/ 4069854 w 5233594"/>
              <a:gd name="connsiteY35" fmla="*/ 1097417 h 3709951"/>
              <a:gd name="connsiteX36" fmla="*/ 4061649 w 5233594"/>
              <a:gd name="connsiteY36" fmla="*/ 1112459 h 3709951"/>
              <a:gd name="connsiteX37" fmla="*/ 3996693 w 5233594"/>
              <a:gd name="connsiteY37" fmla="*/ 1188356 h 3709951"/>
              <a:gd name="connsiteX38" fmla="*/ 3964556 w 5233594"/>
              <a:gd name="connsiteY38" fmla="*/ 1193825 h 3709951"/>
              <a:gd name="connsiteX39" fmla="*/ 3690373 w 5233594"/>
              <a:gd name="connsiteY39" fmla="*/ 1059127 h 3709951"/>
              <a:gd name="connsiteX40" fmla="*/ 3436019 w 5233594"/>
              <a:gd name="connsiteY40" fmla="*/ 869045 h 3709951"/>
              <a:gd name="connsiteX41" fmla="*/ 3429181 w 5233594"/>
              <a:gd name="connsiteY41" fmla="*/ 854002 h 3709951"/>
              <a:gd name="connsiteX42" fmla="*/ 3796354 w 5233594"/>
              <a:gd name="connsiteY42" fmla="*/ 854002 h 3709951"/>
              <a:gd name="connsiteX43" fmla="*/ 3787466 w 5233594"/>
              <a:gd name="connsiteY43" fmla="*/ 845797 h 3709951"/>
              <a:gd name="connsiteX44" fmla="*/ 3621998 w 5233594"/>
              <a:gd name="connsiteY44" fmla="*/ 765115 h 3709951"/>
              <a:gd name="connsiteX45" fmla="*/ 3299953 w 5233594"/>
              <a:gd name="connsiteY45" fmla="*/ 514863 h 3709951"/>
              <a:gd name="connsiteX46" fmla="*/ 3291748 w 5233594"/>
              <a:gd name="connsiteY46" fmla="*/ 499820 h 3709951"/>
              <a:gd name="connsiteX47" fmla="*/ 3308158 w 5233594"/>
              <a:gd name="connsiteY47" fmla="*/ 497085 h 3709951"/>
              <a:gd name="connsiteX48" fmla="*/ 3570717 w 5233594"/>
              <a:gd name="connsiteY48" fmla="*/ 497085 h 3709951"/>
              <a:gd name="connsiteX49" fmla="*/ 3590546 w 5233594"/>
              <a:gd name="connsiteY49" fmla="*/ 493667 h 3709951"/>
              <a:gd name="connsiteX50" fmla="*/ 3422344 w 5233594"/>
              <a:gd name="connsiteY50" fmla="*/ 410933 h 3709951"/>
              <a:gd name="connsiteX51" fmla="*/ 3278073 w 5233594"/>
              <a:gd name="connsiteY51" fmla="*/ 302217 h 3709951"/>
              <a:gd name="connsiteX52" fmla="*/ 3095512 w 5233594"/>
              <a:gd name="connsiteY52" fmla="*/ 17778 h 3709951"/>
              <a:gd name="connsiteX53" fmla="*/ 3083888 w 5233594"/>
              <a:gd name="connsiteY53" fmla="*/ 0 h 3709951"/>
              <a:gd name="connsiteX54" fmla="*/ 3075683 w 5233594"/>
              <a:gd name="connsiteY54" fmla="*/ 17094 h 3709951"/>
              <a:gd name="connsiteX55" fmla="*/ 2944403 w 5233594"/>
              <a:gd name="connsiteY55" fmla="*/ 239996 h 3709951"/>
              <a:gd name="connsiteX56" fmla="*/ 2761159 w 5233594"/>
              <a:gd name="connsiteY56" fmla="*/ 404096 h 3709951"/>
              <a:gd name="connsiteX57" fmla="*/ 2592957 w 5233594"/>
              <a:gd name="connsiteY57" fmla="*/ 486829 h 3709951"/>
              <a:gd name="connsiteX58" fmla="*/ 2580649 w 5233594"/>
              <a:gd name="connsiteY58" fmla="*/ 497769 h 3709951"/>
              <a:gd name="connsiteX59" fmla="*/ 2882866 w 5233594"/>
              <a:gd name="connsiteY59" fmla="*/ 497769 h 3709951"/>
              <a:gd name="connsiteX60" fmla="*/ 2633298 w 5233594"/>
              <a:gd name="connsiteY60" fmla="*/ 722039 h 3709951"/>
              <a:gd name="connsiteX61" fmla="*/ 2389883 w 5233594"/>
              <a:gd name="connsiteY61" fmla="*/ 841695 h 3709951"/>
              <a:gd name="connsiteX62" fmla="*/ 2372106 w 5233594"/>
              <a:gd name="connsiteY62" fmla="*/ 854686 h 3709951"/>
              <a:gd name="connsiteX63" fmla="*/ 2744749 w 5233594"/>
              <a:gd name="connsiteY63" fmla="*/ 854686 h 3709951"/>
              <a:gd name="connsiteX64" fmla="*/ 2739963 w 5233594"/>
              <a:gd name="connsiteY64" fmla="*/ 862891 h 3709951"/>
              <a:gd name="connsiteX65" fmla="*/ 2506120 w 5233594"/>
              <a:gd name="connsiteY65" fmla="*/ 1045452 h 3709951"/>
              <a:gd name="connsiteX66" fmla="*/ 2192280 w 5233594"/>
              <a:gd name="connsiteY66" fmla="*/ 1199979 h 3709951"/>
              <a:gd name="connsiteX67" fmla="*/ 2177921 w 5233594"/>
              <a:gd name="connsiteY67" fmla="*/ 1209552 h 3709951"/>
              <a:gd name="connsiteX68" fmla="*/ 2199117 w 5233594"/>
              <a:gd name="connsiteY68" fmla="*/ 1211603 h 3709951"/>
              <a:gd name="connsiteX69" fmla="*/ 2899276 w 5233594"/>
              <a:gd name="connsiteY69" fmla="*/ 1211603 h 3709951"/>
              <a:gd name="connsiteX70" fmla="*/ 2923207 w 5233594"/>
              <a:gd name="connsiteY70" fmla="*/ 1234167 h 3709951"/>
              <a:gd name="connsiteX71" fmla="*/ 2922524 w 5233594"/>
              <a:gd name="connsiteY71" fmla="*/ 1648518 h 3709951"/>
              <a:gd name="connsiteX72" fmla="*/ 2902011 w 5233594"/>
              <a:gd name="connsiteY72" fmla="*/ 1661510 h 3709951"/>
              <a:gd name="connsiteX73" fmla="*/ 2333132 w 5233594"/>
              <a:gd name="connsiteY73" fmla="*/ 1394848 h 3709951"/>
              <a:gd name="connsiteX74" fmla="*/ 1717758 w 5233594"/>
              <a:gd name="connsiteY74" fmla="*/ 1084426 h 3709951"/>
              <a:gd name="connsiteX75" fmla="*/ 1696562 w 5233594"/>
              <a:gd name="connsiteY75" fmla="*/ 1076221 h 3709951"/>
              <a:gd name="connsiteX76" fmla="*/ 1695878 w 5233594"/>
              <a:gd name="connsiteY76" fmla="*/ 1098784 h 3709951"/>
              <a:gd name="connsiteX77" fmla="*/ 1619982 w 5233594"/>
              <a:gd name="connsiteY77" fmla="*/ 1291601 h 3709951"/>
              <a:gd name="connsiteX78" fmla="*/ 1248023 w 5233594"/>
              <a:gd name="connsiteY78" fmla="*/ 1956889 h 3709951"/>
              <a:gd name="connsiteX79" fmla="*/ 594359 w 5233594"/>
              <a:gd name="connsiteY79" fmla="*/ 2844395 h 3709951"/>
              <a:gd name="connsiteX80" fmla="*/ 284621 w 5233594"/>
              <a:gd name="connsiteY80" fmla="*/ 3185586 h 3709951"/>
              <a:gd name="connsiteX81" fmla="*/ 15907 w 5233594"/>
              <a:gd name="connsiteY81" fmla="*/ 3454983 h 3709951"/>
              <a:gd name="connsiteX82" fmla="*/ 865 w 5233594"/>
              <a:gd name="connsiteY82" fmla="*/ 3497375 h 3709951"/>
              <a:gd name="connsiteX83" fmla="*/ 2232 w 5233594"/>
              <a:gd name="connsiteY83" fmla="*/ 3520622 h 3709951"/>
              <a:gd name="connsiteX84" fmla="*/ 711280 w 5233594"/>
              <a:gd name="connsiteY84" fmla="*/ 3707286 h 3709951"/>
              <a:gd name="connsiteX85" fmla="*/ 1893482 w 5233594"/>
              <a:gd name="connsiteY85" fmla="*/ 3361993 h 3709951"/>
              <a:gd name="connsiteX86" fmla="*/ 2748851 w 5233594"/>
              <a:gd name="connsiteY86" fmla="*/ 3236867 h 3709951"/>
              <a:gd name="connsiteX87" fmla="*/ 3210382 w 5233594"/>
              <a:gd name="connsiteY87" fmla="*/ 3209517 h 3709951"/>
              <a:gd name="connsiteX88" fmla="*/ 3758065 w 5233594"/>
              <a:gd name="connsiteY88" fmla="*/ 3215671 h 3709951"/>
              <a:gd name="connsiteX89" fmla="*/ 4210023 w 5233594"/>
              <a:gd name="connsiteY89" fmla="*/ 3253277 h 3709951"/>
              <a:gd name="connsiteX90" fmla="*/ 4688647 w 5233594"/>
              <a:gd name="connsiteY90" fmla="*/ 3323019 h 3709951"/>
              <a:gd name="connsiteX91" fmla="*/ 5221971 w 5233594"/>
              <a:gd name="connsiteY91" fmla="*/ 3439257 h 3709951"/>
              <a:gd name="connsiteX92" fmla="*/ 5232910 w 5233594"/>
              <a:gd name="connsiteY92" fmla="*/ 3435154 h 3709951"/>
              <a:gd name="connsiteX93" fmla="*/ 5232910 w 5233594"/>
              <a:gd name="connsiteY93" fmla="*/ 3411223 h 3709951"/>
              <a:gd name="connsiteX94" fmla="*/ 4114981 w 5233594"/>
              <a:gd name="connsiteY94" fmla="*/ 2110049 h 3709951"/>
              <a:gd name="connsiteX95" fmla="*/ 4094469 w 5233594"/>
              <a:gd name="connsiteY95" fmla="*/ 2125091 h 3709951"/>
              <a:gd name="connsiteX96" fmla="*/ 3224057 w 5233594"/>
              <a:gd name="connsiteY96" fmla="*/ 1802362 h 3709951"/>
              <a:gd name="connsiteX97" fmla="*/ 3204228 w 5233594"/>
              <a:gd name="connsiteY97" fmla="*/ 1772277 h 3709951"/>
              <a:gd name="connsiteX98" fmla="*/ 3204228 w 5233594"/>
              <a:gd name="connsiteY98" fmla="*/ 1236218 h 3709951"/>
              <a:gd name="connsiteX99" fmla="*/ 3224057 w 5233594"/>
              <a:gd name="connsiteY99" fmla="*/ 1213654 h 3709951"/>
              <a:gd name="connsiteX100" fmla="*/ 3956352 w 5233594"/>
              <a:gd name="connsiteY100" fmla="*/ 1214338 h 3709951"/>
              <a:gd name="connsiteX101" fmla="*/ 3970027 w 5233594"/>
              <a:gd name="connsiteY101" fmla="*/ 1215022 h 3709951"/>
              <a:gd name="connsiteX102" fmla="*/ 3930369 w 5233594"/>
              <a:gd name="connsiteY102" fmla="*/ 1251944 h 3709951"/>
              <a:gd name="connsiteX103" fmla="*/ 3829858 w 5233594"/>
              <a:gd name="connsiteY103" fmla="*/ 1316216 h 3709951"/>
              <a:gd name="connsiteX104" fmla="*/ 3605588 w 5233594"/>
              <a:gd name="connsiteY104" fmla="*/ 1426300 h 3709951"/>
              <a:gd name="connsiteX105" fmla="*/ 3589179 w 5233594"/>
              <a:gd name="connsiteY105" fmla="*/ 1438607 h 3709951"/>
              <a:gd name="connsiteX106" fmla="*/ 3941993 w 5233594"/>
              <a:gd name="connsiteY106" fmla="*/ 1438607 h 3709951"/>
              <a:gd name="connsiteX107" fmla="*/ 3944044 w 5233594"/>
              <a:gd name="connsiteY107" fmla="*/ 1442710 h 3709951"/>
              <a:gd name="connsiteX108" fmla="*/ 3867464 w 5233594"/>
              <a:gd name="connsiteY108" fmla="*/ 1518606 h 3709951"/>
              <a:gd name="connsiteX109" fmla="*/ 3692425 w 5233594"/>
              <a:gd name="connsiteY109" fmla="*/ 1634160 h 3709951"/>
              <a:gd name="connsiteX110" fmla="*/ 3414823 w 5233594"/>
              <a:gd name="connsiteY110" fmla="*/ 1770226 h 3709951"/>
              <a:gd name="connsiteX111" fmla="*/ 3399780 w 5233594"/>
              <a:gd name="connsiteY111" fmla="*/ 1781849 h 3709951"/>
              <a:gd name="connsiteX112" fmla="*/ 3420293 w 5233594"/>
              <a:gd name="connsiteY112" fmla="*/ 1781849 h 3709951"/>
              <a:gd name="connsiteX113" fmla="*/ 4088315 w 5233594"/>
              <a:gd name="connsiteY113" fmla="*/ 1781849 h 3709951"/>
              <a:gd name="connsiteX114" fmla="*/ 4114981 w 5233594"/>
              <a:gd name="connsiteY114" fmla="*/ 1807832 h 3709951"/>
              <a:gd name="connsiteX115" fmla="*/ 4114981 w 5233594"/>
              <a:gd name="connsiteY115" fmla="*/ 2110049 h 3709951"/>
              <a:gd name="connsiteX0" fmla="*/ 5232910 w 5233594"/>
              <a:gd name="connsiteY0" fmla="*/ 3411223 h 3520622"/>
              <a:gd name="connsiteX1" fmla="*/ 5233594 w 5233594"/>
              <a:gd name="connsiteY1" fmla="*/ 3175329 h 3520622"/>
              <a:gd name="connsiteX2" fmla="*/ 5207612 w 5233594"/>
              <a:gd name="connsiteY2" fmla="*/ 3142509 h 3520622"/>
              <a:gd name="connsiteX3" fmla="*/ 4921805 w 5233594"/>
              <a:gd name="connsiteY3" fmla="*/ 3078921 h 3520622"/>
              <a:gd name="connsiteX4" fmla="*/ 4894455 w 5233594"/>
              <a:gd name="connsiteY4" fmla="*/ 3063878 h 3520622"/>
              <a:gd name="connsiteX5" fmla="*/ 4657878 w 5233594"/>
              <a:gd name="connsiteY5" fmla="*/ 2750721 h 3520622"/>
              <a:gd name="connsiteX6" fmla="*/ 4389165 w 5233594"/>
              <a:gd name="connsiteY6" fmla="*/ 2218765 h 3520622"/>
              <a:gd name="connsiteX7" fmla="*/ 4381643 w 5233594"/>
              <a:gd name="connsiteY7" fmla="*/ 2180475 h 3520622"/>
              <a:gd name="connsiteX8" fmla="*/ 4381643 w 5233594"/>
              <a:gd name="connsiteY8" fmla="*/ 1807148 h 3520622"/>
              <a:gd name="connsiteX9" fmla="*/ 4408310 w 5233594"/>
              <a:gd name="connsiteY9" fmla="*/ 1781166 h 3520622"/>
              <a:gd name="connsiteX10" fmla="*/ 5118725 w 5233594"/>
              <a:gd name="connsiteY10" fmla="*/ 1781166 h 3520622"/>
              <a:gd name="connsiteX11" fmla="*/ 5141972 w 5233594"/>
              <a:gd name="connsiteY11" fmla="*/ 1778431 h 3520622"/>
              <a:gd name="connsiteX12" fmla="*/ 5124195 w 5233594"/>
              <a:gd name="connsiteY12" fmla="*/ 1768858 h 3520622"/>
              <a:gd name="connsiteX13" fmla="*/ 4853430 w 5233594"/>
              <a:gd name="connsiteY13" fmla="*/ 1636211 h 3520622"/>
              <a:gd name="connsiteX14" fmla="*/ 4605913 w 5233594"/>
              <a:gd name="connsiteY14" fmla="*/ 1451599 h 3520622"/>
              <a:gd name="connsiteX15" fmla="*/ 4599076 w 5233594"/>
              <a:gd name="connsiteY15" fmla="*/ 1437240 h 3520622"/>
              <a:gd name="connsiteX16" fmla="*/ 4951206 w 5233594"/>
              <a:gd name="connsiteY16" fmla="*/ 1437240 h 3520622"/>
              <a:gd name="connsiteX17" fmla="*/ 4936847 w 5233594"/>
              <a:gd name="connsiteY17" fmla="*/ 1426300 h 3520622"/>
              <a:gd name="connsiteX18" fmla="*/ 4748816 w 5233594"/>
              <a:gd name="connsiteY18" fmla="*/ 1334678 h 3520622"/>
              <a:gd name="connsiteX19" fmla="*/ 4476001 w 5233594"/>
              <a:gd name="connsiteY19" fmla="*/ 1112459 h 3520622"/>
              <a:gd name="connsiteX20" fmla="*/ 4467796 w 5233594"/>
              <a:gd name="connsiteY20" fmla="*/ 1097417 h 3520622"/>
              <a:gd name="connsiteX21" fmla="*/ 4484206 w 5233594"/>
              <a:gd name="connsiteY21" fmla="*/ 1094682 h 3520622"/>
              <a:gd name="connsiteX22" fmla="*/ 4732407 w 5233594"/>
              <a:gd name="connsiteY22" fmla="*/ 1094682 h 3520622"/>
              <a:gd name="connsiteX23" fmla="*/ 4750868 w 5233594"/>
              <a:gd name="connsiteY23" fmla="*/ 1093998 h 3520622"/>
              <a:gd name="connsiteX24" fmla="*/ 4642835 w 5233594"/>
              <a:gd name="connsiteY24" fmla="*/ 1037247 h 3520622"/>
              <a:gd name="connsiteX25" fmla="*/ 4428139 w 5233594"/>
              <a:gd name="connsiteY25" fmla="*/ 878617 h 3520622"/>
              <a:gd name="connsiteX26" fmla="*/ 4279081 w 5233594"/>
              <a:gd name="connsiteY26" fmla="*/ 635886 h 3520622"/>
              <a:gd name="connsiteX27" fmla="*/ 4268825 w 5233594"/>
              <a:gd name="connsiteY27" fmla="*/ 619476 h 3520622"/>
              <a:gd name="connsiteX28" fmla="*/ 4258569 w 5233594"/>
              <a:gd name="connsiteY28" fmla="*/ 635886 h 3520622"/>
              <a:gd name="connsiteX29" fmla="*/ 4142331 w 5233594"/>
              <a:gd name="connsiteY29" fmla="*/ 836225 h 3520622"/>
              <a:gd name="connsiteX30" fmla="*/ 3918746 w 5233594"/>
              <a:gd name="connsiteY30" fmla="*/ 1024939 h 3520622"/>
              <a:gd name="connsiteX31" fmla="*/ 3797038 w 5233594"/>
              <a:gd name="connsiteY31" fmla="*/ 1084426 h 3520622"/>
              <a:gd name="connsiteX32" fmla="*/ 3787466 w 5233594"/>
              <a:gd name="connsiteY32" fmla="*/ 1093998 h 3520622"/>
              <a:gd name="connsiteX33" fmla="*/ 3801824 w 5233594"/>
              <a:gd name="connsiteY33" fmla="*/ 1093998 h 3520622"/>
              <a:gd name="connsiteX34" fmla="*/ 4053444 w 5233594"/>
              <a:gd name="connsiteY34" fmla="*/ 1093998 h 3520622"/>
              <a:gd name="connsiteX35" fmla="*/ 4069854 w 5233594"/>
              <a:gd name="connsiteY35" fmla="*/ 1097417 h 3520622"/>
              <a:gd name="connsiteX36" fmla="*/ 4061649 w 5233594"/>
              <a:gd name="connsiteY36" fmla="*/ 1112459 h 3520622"/>
              <a:gd name="connsiteX37" fmla="*/ 3996693 w 5233594"/>
              <a:gd name="connsiteY37" fmla="*/ 1188356 h 3520622"/>
              <a:gd name="connsiteX38" fmla="*/ 3964556 w 5233594"/>
              <a:gd name="connsiteY38" fmla="*/ 1193825 h 3520622"/>
              <a:gd name="connsiteX39" fmla="*/ 3690373 w 5233594"/>
              <a:gd name="connsiteY39" fmla="*/ 1059127 h 3520622"/>
              <a:gd name="connsiteX40" fmla="*/ 3436019 w 5233594"/>
              <a:gd name="connsiteY40" fmla="*/ 869045 h 3520622"/>
              <a:gd name="connsiteX41" fmla="*/ 3429181 w 5233594"/>
              <a:gd name="connsiteY41" fmla="*/ 854002 h 3520622"/>
              <a:gd name="connsiteX42" fmla="*/ 3796354 w 5233594"/>
              <a:gd name="connsiteY42" fmla="*/ 854002 h 3520622"/>
              <a:gd name="connsiteX43" fmla="*/ 3787466 w 5233594"/>
              <a:gd name="connsiteY43" fmla="*/ 845797 h 3520622"/>
              <a:gd name="connsiteX44" fmla="*/ 3621998 w 5233594"/>
              <a:gd name="connsiteY44" fmla="*/ 765115 h 3520622"/>
              <a:gd name="connsiteX45" fmla="*/ 3299953 w 5233594"/>
              <a:gd name="connsiteY45" fmla="*/ 514863 h 3520622"/>
              <a:gd name="connsiteX46" fmla="*/ 3291748 w 5233594"/>
              <a:gd name="connsiteY46" fmla="*/ 499820 h 3520622"/>
              <a:gd name="connsiteX47" fmla="*/ 3308158 w 5233594"/>
              <a:gd name="connsiteY47" fmla="*/ 497085 h 3520622"/>
              <a:gd name="connsiteX48" fmla="*/ 3570717 w 5233594"/>
              <a:gd name="connsiteY48" fmla="*/ 497085 h 3520622"/>
              <a:gd name="connsiteX49" fmla="*/ 3590546 w 5233594"/>
              <a:gd name="connsiteY49" fmla="*/ 493667 h 3520622"/>
              <a:gd name="connsiteX50" fmla="*/ 3422344 w 5233594"/>
              <a:gd name="connsiteY50" fmla="*/ 410933 h 3520622"/>
              <a:gd name="connsiteX51" fmla="*/ 3278073 w 5233594"/>
              <a:gd name="connsiteY51" fmla="*/ 302217 h 3520622"/>
              <a:gd name="connsiteX52" fmla="*/ 3095512 w 5233594"/>
              <a:gd name="connsiteY52" fmla="*/ 17778 h 3520622"/>
              <a:gd name="connsiteX53" fmla="*/ 3083888 w 5233594"/>
              <a:gd name="connsiteY53" fmla="*/ 0 h 3520622"/>
              <a:gd name="connsiteX54" fmla="*/ 3075683 w 5233594"/>
              <a:gd name="connsiteY54" fmla="*/ 17094 h 3520622"/>
              <a:gd name="connsiteX55" fmla="*/ 2944403 w 5233594"/>
              <a:gd name="connsiteY55" fmla="*/ 239996 h 3520622"/>
              <a:gd name="connsiteX56" fmla="*/ 2761159 w 5233594"/>
              <a:gd name="connsiteY56" fmla="*/ 404096 h 3520622"/>
              <a:gd name="connsiteX57" fmla="*/ 2592957 w 5233594"/>
              <a:gd name="connsiteY57" fmla="*/ 486829 h 3520622"/>
              <a:gd name="connsiteX58" fmla="*/ 2580649 w 5233594"/>
              <a:gd name="connsiteY58" fmla="*/ 497769 h 3520622"/>
              <a:gd name="connsiteX59" fmla="*/ 2882866 w 5233594"/>
              <a:gd name="connsiteY59" fmla="*/ 497769 h 3520622"/>
              <a:gd name="connsiteX60" fmla="*/ 2633298 w 5233594"/>
              <a:gd name="connsiteY60" fmla="*/ 722039 h 3520622"/>
              <a:gd name="connsiteX61" fmla="*/ 2389883 w 5233594"/>
              <a:gd name="connsiteY61" fmla="*/ 841695 h 3520622"/>
              <a:gd name="connsiteX62" fmla="*/ 2372106 w 5233594"/>
              <a:gd name="connsiteY62" fmla="*/ 854686 h 3520622"/>
              <a:gd name="connsiteX63" fmla="*/ 2744749 w 5233594"/>
              <a:gd name="connsiteY63" fmla="*/ 854686 h 3520622"/>
              <a:gd name="connsiteX64" fmla="*/ 2739963 w 5233594"/>
              <a:gd name="connsiteY64" fmla="*/ 862891 h 3520622"/>
              <a:gd name="connsiteX65" fmla="*/ 2506120 w 5233594"/>
              <a:gd name="connsiteY65" fmla="*/ 1045452 h 3520622"/>
              <a:gd name="connsiteX66" fmla="*/ 2192280 w 5233594"/>
              <a:gd name="connsiteY66" fmla="*/ 1199979 h 3520622"/>
              <a:gd name="connsiteX67" fmla="*/ 2177921 w 5233594"/>
              <a:gd name="connsiteY67" fmla="*/ 1209552 h 3520622"/>
              <a:gd name="connsiteX68" fmla="*/ 2199117 w 5233594"/>
              <a:gd name="connsiteY68" fmla="*/ 1211603 h 3520622"/>
              <a:gd name="connsiteX69" fmla="*/ 2899276 w 5233594"/>
              <a:gd name="connsiteY69" fmla="*/ 1211603 h 3520622"/>
              <a:gd name="connsiteX70" fmla="*/ 2923207 w 5233594"/>
              <a:gd name="connsiteY70" fmla="*/ 1234167 h 3520622"/>
              <a:gd name="connsiteX71" fmla="*/ 2922524 w 5233594"/>
              <a:gd name="connsiteY71" fmla="*/ 1648518 h 3520622"/>
              <a:gd name="connsiteX72" fmla="*/ 2902011 w 5233594"/>
              <a:gd name="connsiteY72" fmla="*/ 1661510 h 3520622"/>
              <a:gd name="connsiteX73" fmla="*/ 2333132 w 5233594"/>
              <a:gd name="connsiteY73" fmla="*/ 1394848 h 3520622"/>
              <a:gd name="connsiteX74" fmla="*/ 1717758 w 5233594"/>
              <a:gd name="connsiteY74" fmla="*/ 1084426 h 3520622"/>
              <a:gd name="connsiteX75" fmla="*/ 1696562 w 5233594"/>
              <a:gd name="connsiteY75" fmla="*/ 1076221 h 3520622"/>
              <a:gd name="connsiteX76" fmla="*/ 1695878 w 5233594"/>
              <a:gd name="connsiteY76" fmla="*/ 1098784 h 3520622"/>
              <a:gd name="connsiteX77" fmla="*/ 1619982 w 5233594"/>
              <a:gd name="connsiteY77" fmla="*/ 1291601 h 3520622"/>
              <a:gd name="connsiteX78" fmla="*/ 1248023 w 5233594"/>
              <a:gd name="connsiteY78" fmla="*/ 1956889 h 3520622"/>
              <a:gd name="connsiteX79" fmla="*/ 594359 w 5233594"/>
              <a:gd name="connsiteY79" fmla="*/ 2844395 h 3520622"/>
              <a:gd name="connsiteX80" fmla="*/ 284621 w 5233594"/>
              <a:gd name="connsiteY80" fmla="*/ 3185586 h 3520622"/>
              <a:gd name="connsiteX81" fmla="*/ 15907 w 5233594"/>
              <a:gd name="connsiteY81" fmla="*/ 3454983 h 3520622"/>
              <a:gd name="connsiteX82" fmla="*/ 865 w 5233594"/>
              <a:gd name="connsiteY82" fmla="*/ 3497375 h 3520622"/>
              <a:gd name="connsiteX83" fmla="*/ 2232 w 5233594"/>
              <a:gd name="connsiteY83" fmla="*/ 3520622 h 3520622"/>
              <a:gd name="connsiteX84" fmla="*/ 1893482 w 5233594"/>
              <a:gd name="connsiteY84" fmla="*/ 3361993 h 3520622"/>
              <a:gd name="connsiteX85" fmla="*/ 2748851 w 5233594"/>
              <a:gd name="connsiteY85" fmla="*/ 3236867 h 3520622"/>
              <a:gd name="connsiteX86" fmla="*/ 3210382 w 5233594"/>
              <a:gd name="connsiteY86" fmla="*/ 3209517 h 3520622"/>
              <a:gd name="connsiteX87" fmla="*/ 3758065 w 5233594"/>
              <a:gd name="connsiteY87" fmla="*/ 3215671 h 3520622"/>
              <a:gd name="connsiteX88" fmla="*/ 4210023 w 5233594"/>
              <a:gd name="connsiteY88" fmla="*/ 3253277 h 3520622"/>
              <a:gd name="connsiteX89" fmla="*/ 4688647 w 5233594"/>
              <a:gd name="connsiteY89" fmla="*/ 3323019 h 3520622"/>
              <a:gd name="connsiteX90" fmla="*/ 5221971 w 5233594"/>
              <a:gd name="connsiteY90" fmla="*/ 3439257 h 3520622"/>
              <a:gd name="connsiteX91" fmla="*/ 5232910 w 5233594"/>
              <a:gd name="connsiteY91" fmla="*/ 3435154 h 3520622"/>
              <a:gd name="connsiteX92" fmla="*/ 5232910 w 5233594"/>
              <a:gd name="connsiteY92" fmla="*/ 3411223 h 3520622"/>
              <a:gd name="connsiteX93" fmla="*/ 4114981 w 5233594"/>
              <a:gd name="connsiteY93" fmla="*/ 2110049 h 3520622"/>
              <a:gd name="connsiteX94" fmla="*/ 4094469 w 5233594"/>
              <a:gd name="connsiteY94" fmla="*/ 2125091 h 3520622"/>
              <a:gd name="connsiteX95" fmla="*/ 3224057 w 5233594"/>
              <a:gd name="connsiteY95" fmla="*/ 1802362 h 3520622"/>
              <a:gd name="connsiteX96" fmla="*/ 3204228 w 5233594"/>
              <a:gd name="connsiteY96" fmla="*/ 1772277 h 3520622"/>
              <a:gd name="connsiteX97" fmla="*/ 3204228 w 5233594"/>
              <a:gd name="connsiteY97" fmla="*/ 1236218 h 3520622"/>
              <a:gd name="connsiteX98" fmla="*/ 3224057 w 5233594"/>
              <a:gd name="connsiteY98" fmla="*/ 1213654 h 3520622"/>
              <a:gd name="connsiteX99" fmla="*/ 3956352 w 5233594"/>
              <a:gd name="connsiteY99" fmla="*/ 1214338 h 3520622"/>
              <a:gd name="connsiteX100" fmla="*/ 3970027 w 5233594"/>
              <a:gd name="connsiteY100" fmla="*/ 1215022 h 3520622"/>
              <a:gd name="connsiteX101" fmla="*/ 3930369 w 5233594"/>
              <a:gd name="connsiteY101" fmla="*/ 1251944 h 3520622"/>
              <a:gd name="connsiteX102" fmla="*/ 3829858 w 5233594"/>
              <a:gd name="connsiteY102" fmla="*/ 1316216 h 3520622"/>
              <a:gd name="connsiteX103" fmla="*/ 3605588 w 5233594"/>
              <a:gd name="connsiteY103" fmla="*/ 1426300 h 3520622"/>
              <a:gd name="connsiteX104" fmla="*/ 3589179 w 5233594"/>
              <a:gd name="connsiteY104" fmla="*/ 1438607 h 3520622"/>
              <a:gd name="connsiteX105" fmla="*/ 3941993 w 5233594"/>
              <a:gd name="connsiteY105" fmla="*/ 1438607 h 3520622"/>
              <a:gd name="connsiteX106" fmla="*/ 3944044 w 5233594"/>
              <a:gd name="connsiteY106" fmla="*/ 1442710 h 3520622"/>
              <a:gd name="connsiteX107" fmla="*/ 3867464 w 5233594"/>
              <a:gd name="connsiteY107" fmla="*/ 1518606 h 3520622"/>
              <a:gd name="connsiteX108" fmla="*/ 3692425 w 5233594"/>
              <a:gd name="connsiteY108" fmla="*/ 1634160 h 3520622"/>
              <a:gd name="connsiteX109" fmla="*/ 3414823 w 5233594"/>
              <a:gd name="connsiteY109" fmla="*/ 1770226 h 3520622"/>
              <a:gd name="connsiteX110" fmla="*/ 3399780 w 5233594"/>
              <a:gd name="connsiteY110" fmla="*/ 1781849 h 3520622"/>
              <a:gd name="connsiteX111" fmla="*/ 3420293 w 5233594"/>
              <a:gd name="connsiteY111" fmla="*/ 1781849 h 3520622"/>
              <a:gd name="connsiteX112" fmla="*/ 4088315 w 5233594"/>
              <a:gd name="connsiteY112" fmla="*/ 1781849 h 3520622"/>
              <a:gd name="connsiteX113" fmla="*/ 4114981 w 5233594"/>
              <a:gd name="connsiteY113" fmla="*/ 1807832 h 3520622"/>
              <a:gd name="connsiteX114" fmla="*/ 4114981 w 5233594"/>
              <a:gd name="connsiteY114" fmla="*/ 2110049 h 3520622"/>
              <a:gd name="connsiteX0" fmla="*/ 5232910 w 5233594"/>
              <a:gd name="connsiteY0" fmla="*/ 3411223 h 3520622"/>
              <a:gd name="connsiteX1" fmla="*/ 5233594 w 5233594"/>
              <a:gd name="connsiteY1" fmla="*/ 3175329 h 3520622"/>
              <a:gd name="connsiteX2" fmla="*/ 5207612 w 5233594"/>
              <a:gd name="connsiteY2" fmla="*/ 3142509 h 3520622"/>
              <a:gd name="connsiteX3" fmla="*/ 4921805 w 5233594"/>
              <a:gd name="connsiteY3" fmla="*/ 3078921 h 3520622"/>
              <a:gd name="connsiteX4" fmla="*/ 4894455 w 5233594"/>
              <a:gd name="connsiteY4" fmla="*/ 3063878 h 3520622"/>
              <a:gd name="connsiteX5" fmla="*/ 4657878 w 5233594"/>
              <a:gd name="connsiteY5" fmla="*/ 2750721 h 3520622"/>
              <a:gd name="connsiteX6" fmla="*/ 4389165 w 5233594"/>
              <a:gd name="connsiteY6" fmla="*/ 2218765 h 3520622"/>
              <a:gd name="connsiteX7" fmla="*/ 4381643 w 5233594"/>
              <a:gd name="connsiteY7" fmla="*/ 2180475 h 3520622"/>
              <a:gd name="connsiteX8" fmla="*/ 4381643 w 5233594"/>
              <a:gd name="connsiteY8" fmla="*/ 1807148 h 3520622"/>
              <a:gd name="connsiteX9" fmla="*/ 4408310 w 5233594"/>
              <a:gd name="connsiteY9" fmla="*/ 1781166 h 3520622"/>
              <a:gd name="connsiteX10" fmla="*/ 5118725 w 5233594"/>
              <a:gd name="connsiteY10" fmla="*/ 1781166 h 3520622"/>
              <a:gd name="connsiteX11" fmla="*/ 5141972 w 5233594"/>
              <a:gd name="connsiteY11" fmla="*/ 1778431 h 3520622"/>
              <a:gd name="connsiteX12" fmla="*/ 5124195 w 5233594"/>
              <a:gd name="connsiteY12" fmla="*/ 1768858 h 3520622"/>
              <a:gd name="connsiteX13" fmla="*/ 4853430 w 5233594"/>
              <a:gd name="connsiteY13" fmla="*/ 1636211 h 3520622"/>
              <a:gd name="connsiteX14" fmla="*/ 4605913 w 5233594"/>
              <a:gd name="connsiteY14" fmla="*/ 1451599 h 3520622"/>
              <a:gd name="connsiteX15" fmla="*/ 4599076 w 5233594"/>
              <a:gd name="connsiteY15" fmla="*/ 1437240 h 3520622"/>
              <a:gd name="connsiteX16" fmla="*/ 4951206 w 5233594"/>
              <a:gd name="connsiteY16" fmla="*/ 1437240 h 3520622"/>
              <a:gd name="connsiteX17" fmla="*/ 4936847 w 5233594"/>
              <a:gd name="connsiteY17" fmla="*/ 1426300 h 3520622"/>
              <a:gd name="connsiteX18" fmla="*/ 4748816 w 5233594"/>
              <a:gd name="connsiteY18" fmla="*/ 1334678 h 3520622"/>
              <a:gd name="connsiteX19" fmla="*/ 4476001 w 5233594"/>
              <a:gd name="connsiteY19" fmla="*/ 1112459 h 3520622"/>
              <a:gd name="connsiteX20" fmla="*/ 4467796 w 5233594"/>
              <a:gd name="connsiteY20" fmla="*/ 1097417 h 3520622"/>
              <a:gd name="connsiteX21" fmla="*/ 4484206 w 5233594"/>
              <a:gd name="connsiteY21" fmla="*/ 1094682 h 3520622"/>
              <a:gd name="connsiteX22" fmla="*/ 4732407 w 5233594"/>
              <a:gd name="connsiteY22" fmla="*/ 1094682 h 3520622"/>
              <a:gd name="connsiteX23" fmla="*/ 4750868 w 5233594"/>
              <a:gd name="connsiteY23" fmla="*/ 1093998 h 3520622"/>
              <a:gd name="connsiteX24" fmla="*/ 4642835 w 5233594"/>
              <a:gd name="connsiteY24" fmla="*/ 1037247 h 3520622"/>
              <a:gd name="connsiteX25" fmla="*/ 4428139 w 5233594"/>
              <a:gd name="connsiteY25" fmla="*/ 878617 h 3520622"/>
              <a:gd name="connsiteX26" fmla="*/ 4279081 w 5233594"/>
              <a:gd name="connsiteY26" fmla="*/ 635886 h 3520622"/>
              <a:gd name="connsiteX27" fmla="*/ 4268825 w 5233594"/>
              <a:gd name="connsiteY27" fmla="*/ 619476 h 3520622"/>
              <a:gd name="connsiteX28" fmla="*/ 4258569 w 5233594"/>
              <a:gd name="connsiteY28" fmla="*/ 635886 h 3520622"/>
              <a:gd name="connsiteX29" fmla="*/ 4142331 w 5233594"/>
              <a:gd name="connsiteY29" fmla="*/ 836225 h 3520622"/>
              <a:gd name="connsiteX30" fmla="*/ 3918746 w 5233594"/>
              <a:gd name="connsiteY30" fmla="*/ 1024939 h 3520622"/>
              <a:gd name="connsiteX31" fmla="*/ 3797038 w 5233594"/>
              <a:gd name="connsiteY31" fmla="*/ 1084426 h 3520622"/>
              <a:gd name="connsiteX32" fmla="*/ 3787466 w 5233594"/>
              <a:gd name="connsiteY32" fmla="*/ 1093998 h 3520622"/>
              <a:gd name="connsiteX33" fmla="*/ 3801824 w 5233594"/>
              <a:gd name="connsiteY33" fmla="*/ 1093998 h 3520622"/>
              <a:gd name="connsiteX34" fmla="*/ 4053444 w 5233594"/>
              <a:gd name="connsiteY34" fmla="*/ 1093998 h 3520622"/>
              <a:gd name="connsiteX35" fmla="*/ 4069854 w 5233594"/>
              <a:gd name="connsiteY35" fmla="*/ 1097417 h 3520622"/>
              <a:gd name="connsiteX36" fmla="*/ 4061649 w 5233594"/>
              <a:gd name="connsiteY36" fmla="*/ 1112459 h 3520622"/>
              <a:gd name="connsiteX37" fmla="*/ 3996693 w 5233594"/>
              <a:gd name="connsiteY37" fmla="*/ 1188356 h 3520622"/>
              <a:gd name="connsiteX38" fmla="*/ 3964556 w 5233594"/>
              <a:gd name="connsiteY38" fmla="*/ 1193825 h 3520622"/>
              <a:gd name="connsiteX39" fmla="*/ 3690373 w 5233594"/>
              <a:gd name="connsiteY39" fmla="*/ 1059127 h 3520622"/>
              <a:gd name="connsiteX40" fmla="*/ 3436019 w 5233594"/>
              <a:gd name="connsiteY40" fmla="*/ 869045 h 3520622"/>
              <a:gd name="connsiteX41" fmla="*/ 3429181 w 5233594"/>
              <a:gd name="connsiteY41" fmla="*/ 854002 h 3520622"/>
              <a:gd name="connsiteX42" fmla="*/ 3796354 w 5233594"/>
              <a:gd name="connsiteY42" fmla="*/ 854002 h 3520622"/>
              <a:gd name="connsiteX43" fmla="*/ 3787466 w 5233594"/>
              <a:gd name="connsiteY43" fmla="*/ 845797 h 3520622"/>
              <a:gd name="connsiteX44" fmla="*/ 3621998 w 5233594"/>
              <a:gd name="connsiteY44" fmla="*/ 765115 h 3520622"/>
              <a:gd name="connsiteX45" fmla="*/ 3299953 w 5233594"/>
              <a:gd name="connsiteY45" fmla="*/ 514863 h 3520622"/>
              <a:gd name="connsiteX46" fmla="*/ 3291748 w 5233594"/>
              <a:gd name="connsiteY46" fmla="*/ 499820 h 3520622"/>
              <a:gd name="connsiteX47" fmla="*/ 3308158 w 5233594"/>
              <a:gd name="connsiteY47" fmla="*/ 497085 h 3520622"/>
              <a:gd name="connsiteX48" fmla="*/ 3570717 w 5233594"/>
              <a:gd name="connsiteY48" fmla="*/ 497085 h 3520622"/>
              <a:gd name="connsiteX49" fmla="*/ 3590546 w 5233594"/>
              <a:gd name="connsiteY49" fmla="*/ 493667 h 3520622"/>
              <a:gd name="connsiteX50" fmla="*/ 3422344 w 5233594"/>
              <a:gd name="connsiteY50" fmla="*/ 410933 h 3520622"/>
              <a:gd name="connsiteX51" fmla="*/ 3278073 w 5233594"/>
              <a:gd name="connsiteY51" fmla="*/ 302217 h 3520622"/>
              <a:gd name="connsiteX52" fmla="*/ 3095512 w 5233594"/>
              <a:gd name="connsiteY52" fmla="*/ 17778 h 3520622"/>
              <a:gd name="connsiteX53" fmla="*/ 3083888 w 5233594"/>
              <a:gd name="connsiteY53" fmla="*/ 0 h 3520622"/>
              <a:gd name="connsiteX54" fmla="*/ 3075683 w 5233594"/>
              <a:gd name="connsiteY54" fmla="*/ 17094 h 3520622"/>
              <a:gd name="connsiteX55" fmla="*/ 2944403 w 5233594"/>
              <a:gd name="connsiteY55" fmla="*/ 239996 h 3520622"/>
              <a:gd name="connsiteX56" fmla="*/ 2761159 w 5233594"/>
              <a:gd name="connsiteY56" fmla="*/ 404096 h 3520622"/>
              <a:gd name="connsiteX57" fmla="*/ 2592957 w 5233594"/>
              <a:gd name="connsiteY57" fmla="*/ 486829 h 3520622"/>
              <a:gd name="connsiteX58" fmla="*/ 2580649 w 5233594"/>
              <a:gd name="connsiteY58" fmla="*/ 497769 h 3520622"/>
              <a:gd name="connsiteX59" fmla="*/ 2882866 w 5233594"/>
              <a:gd name="connsiteY59" fmla="*/ 497769 h 3520622"/>
              <a:gd name="connsiteX60" fmla="*/ 2633298 w 5233594"/>
              <a:gd name="connsiteY60" fmla="*/ 722039 h 3520622"/>
              <a:gd name="connsiteX61" fmla="*/ 2389883 w 5233594"/>
              <a:gd name="connsiteY61" fmla="*/ 841695 h 3520622"/>
              <a:gd name="connsiteX62" fmla="*/ 2372106 w 5233594"/>
              <a:gd name="connsiteY62" fmla="*/ 854686 h 3520622"/>
              <a:gd name="connsiteX63" fmla="*/ 2744749 w 5233594"/>
              <a:gd name="connsiteY63" fmla="*/ 854686 h 3520622"/>
              <a:gd name="connsiteX64" fmla="*/ 2739963 w 5233594"/>
              <a:gd name="connsiteY64" fmla="*/ 862891 h 3520622"/>
              <a:gd name="connsiteX65" fmla="*/ 2506120 w 5233594"/>
              <a:gd name="connsiteY65" fmla="*/ 1045452 h 3520622"/>
              <a:gd name="connsiteX66" fmla="*/ 2192280 w 5233594"/>
              <a:gd name="connsiteY66" fmla="*/ 1199979 h 3520622"/>
              <a:gd name="connsiteX67" fmla="*/ 2177921 w 5233594"/>
              <a:gd name="connsiteY67" fmla="*/ 1209552 h 3520622"/>
              <a:gd name="connsiteX68" fmla="*/ 2199117 w 5233594"/>
              <a:gd name="connsiteY68" fmla="*/ 1211603 h 3520622"/>
              <a:gd name="connsiteX69" fmla="*/ 2899276 w 5233594"/>
              <a:gd name="connsiteY69" fmla="*/ 1211603 h 3520622"/>
              <a:gd name="connsiteX70" fmla="*/ 2923207 w 5233594"/>
              <a:gd name="connsiteY70" fmla="*/ 1234167 h 3520622"/>
              <a:gd name="connsiteX71" fmla="*/ 2922524 w 5233594"/>
              <a:gd name="connsiteY71" fmla="*/ 1648518 h 3520622"/>
              <a:gd name="connsiteX72" fmla="*/ 2902011 w 5233594"/>
              <a:gd name="connsiteY72" fmla="*/ 1661510 h 3520622"/>
              <a:gd name="connsiteX73" fmla="*/ 2333132 w 5233594"/>
              <a:gd name="connsiteY73" fmla="*/ 1394848 h 3520622"/>
              <a:gd name="connsiteX74" fmla="*/ 1717758 w 5233594"/>
              <a:gd name="connsiteY74" fmla="*/ 1084426 h 3520622"/>
              <a:gd name="connsiteX75" fmla="*/ 1696562 w 5233594"/>
              <a:gd name="connsiteY75" fmla="*/ 1076221 h 3520622"/>
              <a:gd name="connsiteX76" fmla="*/ 1695878 w 5233594"/>
              <a:gd name="connsiteY76" fmla="*/ 1098784 h 3520622"/>
              <a:gd name="connsiteX77" fmla="*/ 1619982 w 5233594"/>
              <a:gd name="connsiteY77" fmla="*/ 1291601 h 3520622"/>
              <a:gd name="connsiteX78" fmla="*/ 1248023 w 5233594"/>
              <a:gd name="connsiteY78" fmla="*/ 1956889 h 3520622"/>
              <a:gd name="connsiteX79" fmla="*/ 594359 w 5233594"/>
              <a:gd name="connsiteY79" fmla="*/ 2844395 h 3520622"/>
              <a:gd name="connsiteX80" fmla="*/ 284621 w 5233594"/>
              <a:gd name="connsiteY80" fmla="*/ 3185586 h 3520622"/>
              <a:gd name="connsiteX81" fmla="*/ 15907 w 5233594"/>
              <a:gd name="connsiteY81" fmla="*/ 3454983 h 3520622"/>
              <a:gd name="connsiteX82" fmla="*/ 865 w 5233594"/>
              <a:gd name="connsiteY82" fmla="*/ 3497375 h 3520622"/>
              <a:gd name="connsiteX83" fmla="*/ 2232 w 5233594"/>
              <a:gd name="connsiteY83" fmla="*/ 3520622 h 3520622"/>
              <a:gd name="connsiteX84" fmla="*/ 2748851 w 5233594"/>
              <a:gd name="connsiteY84" fmla="*/ 3236867 h 3520622"/>
              <a:gd name="connsiteX85" fmla="*/ 3210382 w 5233594"/>
              <a:gd name="connsiteY85" fmla="*/ 3209517 h 3520622"/>
              <a:gd name="connsiteX86" fmla="*/ 3758065 w 5233594"/>
              <a:gd name="connsiteY86" fmla="*/ 3215671 h 3520622"/>
              <a:gd name="connsiteX87" fmla="*/ 4210023 w 5233594"/>
              <a:gd name="connsiteY87" fmla="*/ 3253277 h 3520622"/>
              <a:gd name="connsiteX88" fmla="*/ 4688647 w 5233594"/>
              <a:gd name="connsiteY88" fmla="*/ 3323019 h 3520622"/>
              <a:gd name="connsiteX89" fmla="*/ 5221971 w 5233594"/>
              <a:gd name="connsiteY89" fmla="*/ 3439257 h 3520622"/>
              <a:gd name="connsiteX90" fmla="*/ 5232910 w 5233594"/>
              <a:gd name="connsiteY90" fmla="*/ 3435154 h 3520622"/>
              <a:gd name="connsiteX91" fmla="*/ 5232910 w 5233594"/>
              <a:gd name="connsiteY91" fmla="*/ 3411223 h 3520622"/>
              <a:gd name="connsiteX92" fmla="*/ 4114981 w 5233594"/>
              <a:gd name="connsiteY92" fmla="*/ 2110049 h 3520622"/>
              <a:gd name="connsiteX93" fmla="*/ 4094469 w 5233594"/>
              <a:gd name="connsiteY93" fmla="*/ 2125091 h 3520622"/>
              <a:gd name="connsiteX94" fmla="*/ 3224057 w 5233594"/>
              <a:gd name="connsiteY94" fmla="*/ 1802362 h 3520622"/>
              <a:gd name="connsiteX95" fmla="*/ 3204228 w 5233594"/>
              <a:gd name="connsiteY95" fmla="*/ 1772277 h 3520622"/>
              <a:gd name="connsiteX96" fmla="*/ 3204228 w 5233594"/>
              <a:gd name="connsiteY96" fmla="*/ 1236218 h 3520622"/>
              <a:gd name="connsiteX97" fmla="*/ 3224057 w 5233594"/>
              <a:gd name="connsiteY97" fmla="*/ 1213654 h 3520622"/>
              <a:gd name="connsiteX98" fmla="*/ 3956352 w 5233594"/>
              <a:gd name="connsiteY98" fmla="*/ 1214338 h 3520622"/>
              <a:gd name="connsiteX99" fmla="*/ 3970027 w 5233594"/>
              <a:gd name="connsiteY99" fmla="*/ 1215022 h 3520622"/>
              <a:gd name="connsiteX100" fmla="*/ 3930369 w 5233594"/>
              <a:gd name="connsiteY100" fmla="*/ 1251944 h 3520622"/>
              <a:gd name="connsiteX101" fmla="*/ 3829858 w 5233594"/>
              <a:gd name="connsiteY101" fmla="*/ 1316216 h 3520622"/>
              <a:gd name="connsiteX102" fmla="*/ 3605588 w 5233594"/>
              <a:gd name="connsiteY102" fmla="*/ 1426300 h 3520622"/>
              <a:gd name="connsiteX103" fmla="*/ 3589179 w 5233594"/>
              <a:gd name="connsiteY103" fmla="*/ 1438607 h 3520622"/>
              <a:gd name="connsiteX104" fmla="*/ 3941993 w 5233594"/>
              <a:gd name="connsiteY104" fmla="*/ 1438607 h 3520622"/>
              <a:gd name="connsiteX105" fmla="*/ 3944044 w 5233594"/>
              <a:gd name="connsiteY105" fmla="*/ 1442710 h 3520622"/>
              <a:gd name="connsiteX106" fmla="*/ 3867464 w 5233594"/>
              <a:gd name="connsiteY106" fmla="*/ 1518606 h 3520622"/>
              <a:gd name="connsiteX107" fmla="*/ 3692425 w 5233594"/>
              <a:gd name="connsiteY107" fmla="*/ 1634160 h 3520622"/>
              <a:gd name="connsiteX108" fmla="*/ 3414823 w 5233594"/>
              <a:gd name="connsiteY108" fmla="*/ 1770226 h 3520622"/>
              <a:gd name="connsiteX109" fmla="*/ 3399780 w 5233594"/>
              <a:gd name="connsiteY109" fmla="*/ 1781849 h 3520622"/>
              <a:gd name="connsiteX110" fmla="*/ 3420293 w 5233594"/>
              <a:gd name="connsiteY110" fmla="*/ 1781849 h 3520622"/>
              <a:gd name="connsiteX111" fmla="*/ 4088315 w 5233594"/>
              <a:gd name="connsiteY111" fmla="*/ 1781849 h 3520622"/>
              <a:gd name="connsiteX112" fmla="*/ 4114981 w 5233594"/>
              <a:gd name="connsiteY112" fmla="*/ 1807832 h 3520622"/>
              <a:gd name="connsiteX113" fmla="*/ 4114981 w 5233594"/>
              <a:gd name="connsiteY113" fmla="*/ 2110049 h 3520622"/>
              <a:gd name="connsiteX0" fmla="*/ 5232910 w 5233594"/>
              <a:gd name="connsiteY0" fmla="*/ 3411223 h 3497374"/>
              <a:gd name="connsiteX1" fmla="*/ 5233594 w 5233594"/>
              <a:gd name="connsiteY1" fmla="*/ 3175329 h 3497374"/>
              <a:gd name="connsiteX2" fmla="*/ 5207612 w 5233594"/>
              <a:gd name="connsiteY2" fmla="*/ 3142509 h 3497374"/>
              <a:gd name="connsiteX3" fmla="*/ 4921805 w 5233594"/>
              <a:gd name="connsiteY3" fmla="*/ 3078921 h 3497374"/>
              <a:gd name="connsiteX4" fmla="*/ 4894455 w 5233594"/>
              <a:gd name="connsiteY4" fmla="*/ 3063878 h 3497374"/>
              <a:gd name="connsiteX5" fmla="*/ 4657878 w 5233594"/>
              <a:gd name="connsiteY5" fmla="*/ 2750721 h 3497374"/>
              <a:gd name="connsiteX6" fmla="*/ 4389165 w 5233594"/>
              <a:gd name="connsiteY6" fmla="*/ 2218765 h 3497374"/>
              <a:gd name="connsiteX7" fmla="*/ 4381643 w 5233594"/>
              <a:gd name="connsiteY7" fmla="*/ 2180475 h 3497374"/>
              <a:gd name="connsiteX8" fmla="*/ 4381643 w 5233594"/>
              <a:gd name="connsiteY8" fmla="*/ 1807148 h 3497374"/>
              <a:gd name="connsiteX9" fmla="*/ 4408310 w 5233594"/>
              <a:gd name="connsiteY9" fmla="*/ 1781166 h 3497374"/>
              <a:gd name="connsiteX10" fmla="*/ 5118725 w 5233594"/>
              <a:gd name="connsiteY10" fmla="*/ 1781166 h 3497374"/>
              <a:gd name="connsiteX11" fmla="*/ 5141972 w 5233594"/>
              <a:gd name="connsiteY11" fmla="*/ 1778431 h 3497374"/>
              <a:gd name="connsiteX12" fmla="*/ 5124195 w 5233594"/>
              <a:gd name="connsiteY12" fmla="*/ 1768858 h 3497374"/>
              <a:gd name="connsiteX13" fmla="*/ 4853430 w 5233594"/>
              <a:gd name="connsiteY13" fmla="*/ 1636211 h 3497374"/>
              <a:gd name="connsiteX14" fmla="*/ 4605913 w 5233594"/>
              <a:gd name="connsiteY14" fmla="*/ 1451599 h 3497374"/>
              <a:gd name="connsiteX15" fmla="*/ 4599076 w 5233594"/>
              <a:gd name="connsiteY15" fmla="*/ 1437240 h 3497374"/>
              <a:gd name="connsiteX16" fmla="*/ 4951206 w 5233594"/>
              <a:gd name="connsiteY16" fmla="*/ 1437240 h 3497374"/>
              <a:gd name="connsiteX17" fmla="*/ 4936847 w 5233594"/>
              <a:gd name="connsiteY17" fmla="*/ 1426300 h 3497374"/>
              <a:gd name="connsiteX18" fmla="*/ 4748816 w 5233594"/>
              <a:gd name="connsiteY18" fmla="*/ 1334678 h 3497374"/>
              <a:gd name="connsiteX19" fmla="*/ 4476001 w 5233594"/>
              <a:gd name="connsiteY19" fmla="*/ 1112459 h 3497374"/>
              <a:gd name="connsiteX20" fmla="*/ 4467796 w 5233594"/>
              <a:gd name="connsiteY20" fmla="*/ 1097417 h 3497374"/>
              <a:gd name="connsiteX21" fmla="*/ 4484206 w 5233594"/>
              <a:gd name="connsiteY21" fmla="*/ 1094682 h 3497374"/>
              <a:gd name="connsiteX22" fmla="*/ 4732407 w 5233594"/>
              <a:gd name="connsiteY22" fmla="*/ 1094682 h 3497374"/>
              <a:gd name="connsiteX23" fmla="*/ 4750868 w 5233594"/>
              <a:gd name="connsiteY23" fmla="*/ 1093998 h 3497374"/>
              <a:gd name="connsiteX24" fmla="*/ 4642835 w 5233594"/>
              <a:gd name="connsiteY24" fmla="*/ 1037247 h 3497374"/>
              <a:gd name="connsiteX25" fmla="*/ 4428139 w 5233594"/>
              <a:gd name="connsiteY25" fmla="*/ 878617 h 3497374"/>
              <a:gd name="connsiteX26" fmla="*/ 4279081 w 5233594"/>
              <a:gd name="connsiteY26" fmla="*/ 635886 h 3497374"/>
              <a:gd name="connsiteX27" fmla="*/ 4268825 w 5233594"/>
              <a:gd name="connsiteY27" fmla="*/ 619476 h 3497374"/>
              <a:gd name="connsiteX28" fmla="*/ 4258569 w 5233594"/>
              <a:gd name="connsiteY28" fmla="*/ 635886 h 3497374"/>
              <a:gd name="connsiteX29" fmla="*/ 4142331 w 5233594"/>
              <a:gd name="connsiteY29" fmla="*/ 836225 h 3497374"/>
              <a:gd name="connsiteX30" fmla="*/ 3918746 w 5233594"/>
              <a:gd name="connsiteY30" fmla="*/ 1024939 h 3497374"/>
              <a:gd name="connsiteX31" fmla="*/ 3797038 w 5233594"/>
              <a:gd name="connsiteY31" fmla="*/ 1084426 h 3497374"/>
              <a:gd name="connsiteX32" fmla="*/ 3787466 w 5233594"/>
              <a:gd name="connsiteY32" fmla="*/ 1093998 h 3497374"/>
              <a:gd name="connsiteX33" fmla="*/ 3801824 w 5233594"/>
              <a:gd name="connsiteY33" fmla="*/ 1093998 h 3497374"/>
              <a:gd name="connsiteX34" fmla="*/ 4053444 w 5233594"/>
              <a:gd name="connsiteY34" fmla="*/ 1093998 h 3497374"/>
              <a:gd name="connsiteX35" fmla="*/ 4069854 w 5233594"/>
              <a:gd name="connsiteY35" fmla="*/ 1097417 h 3497374"/>
              <a:gd name="connsiteX36" fmla="*/ 4061649 w 5233594"/>
              <a:gd name="connsiteY36" fmla="*/ 1112459 h 3497374"/>
              <a:gd name="connsiteX37" fmla="*/ 3996693 w 5233594"/>
              <a:gd name="connsiteY37" fmla="*/ 1188356 h 3497374"/>
              <a:gd name="connsiteX38" fmla="*/ 3964556 w 5233594"/>
              <a:gd name="connsiteY38" fmla="*/ 1193825 h 3497374"/>
              <a:gd name="connsiteX39" fmla="*/ 3690373 w 5233594"/>
              <a:gd name="connsiteY39" fmla="*/ 1059127 h 3497374"/>
              <a:gd name="connsiteX40" fmla="*/ 3436019 w 5233594"/>
              <a:gd name="connsiteY40" fmla="*/ 869045 h 3497374"/>
              <a:gd name="connsiteX41" fmla="*/ 3429181 w 5233594"/>
              <a:gd name="connsiteY41" fmla="*/ 854002 h 3497374"/>
              <a:gd name="connsiteX42" fmla="*/ 3796354 w 5233594"/>
              <a:gd name="connsiteY42" fmla="*/ 854002 h 3497374"/>
              <a:gd name="connsiteX43" fmla="*/ 3787466 w 5233594"/>
              <a:gd name="connsiteY43" fmla="*/ 845797 h 3497374"/>
              <a:gd name="connsiteX44" fmla="*/ 3621998 w 5233594"/>
              <a:gd name="connsiteY44" fmla="*/ 765115 h 3497374"/>
              <a:gd name="connsiteX45" fmla="*/ 3299953 w 5233594"/>
              <a:gd name="connsiteY45" fmla="*/ 514863 h 3497374"/>
              <a:gd name="connsiteX46" fmla="*/ 3291748 w 5233594"/>
              <a:gd name="connsiteY46" fmla="*/ 499820 h 3497374"/>
              <a:gd name="connsiteX47" fmla="*/ 3308158 w 5233594"/>
              <a:gd name="connsiteY47" fmla="*/ 497085 h 3497374"/>
              <a:gd name="connsiteX48" fmla="*/ 3570717 w 5233594"/>
              <a:gd name="connsiteY48" fmla="*/ 497085 h 3497374"/>
              <a:gd name="connsiteX49" fmla="*/ 3590546 w 5233594"/>
              <a:gd name="connsiteY49" fmla="*/ 493667 h 3497374"/>
              <a:gd name="connsiteX50" fmla="*/ 3422344 w 5233594"/>
              <a:gd name="connsiteY50" fmla="*/ 410933 h 3497374"/>
              <a:gd name="connsiteX51" fmla="*/ 3278073 w 5233594"/>
              <a:gd name="connsiteY51" fmla="*/ 302217 h 3497374"/>
              <a:gd name="connsiteX52" fmla="*/ 3095512 w 5233594"/>
              <a:gd name="connsiteY52" fmla="*/ 17778 h 3497374"/>
              <a:gd name="connsiteX53" fmla="*/ 3083888 w 5233594"/>
              <a:gd name="connsiteY53" fmla="*/ 0 h 3497374"/>
              <a:gd name="connsiteX54" fmla="*/ 3075683 w 5233594"/>
              <a:gd name="connsiteY54" fmla="*/ 17094 h 3497374"/>
              <a:gd name="connsiteX55" fmla="*/ 2944403 w 5233594"/>
              <a:gd name="connsiteY55" fmla="*/ 239996 h 3497374"/>
              <a:gd name="connsiteX56" fmla="*/ 2761159 w 5233594"/>
              <a:gd name="connsiteY56" fmla="*/ 404096 h 3497374"/>
              <a:gd name="connsiteX57" fmla="*/ 2592957 w 5233594"/>
              <a:gd name="connsiteY57" fmla="*/ 486829 h 3497374"/>
              <a:gd name="connsiteX58" fmla="*/ 2580649 w 5233594"/>
              <a:gd name="connsiteY58" fmla="*/ 497769 h 3497374"/>
              <a:gd name="connsiteX59" fmla="*/ 2882866 w 5233594"/>
              <a:gd name="connsiteY59" fmla="*/ 497769 h 3497374"/>
              <a:gd name="connsiteX60" fmla="*/ 2633298 w 5233594"/>
              <a:gd name="connsiteY60" fmla="*/ 722039 h 3497374"/>
              <a:gd name="connsiteX61" fmla="*/ 2389883 w 5233594"/>
              <a:gd name="connsiteY61" fmla="*/ 841695 h 3497374"/>
              <a:gd name="connsiteX62" fmla="*/ 2372106 w 5233594"/>
              <a:gd name="connsiteY62" fmla="*/ 854686 h 3497374"/>
              <a:gd name="connsiteX63" fmla="*/ 2744749 w 5233594"/>
              <a:gd name="connsiteY63" fmla="*/ 854686 h 3497374"/>
              <a:gd name="connsiteX64" fmla="*/ 2739963 w 5233594"/>
              <a:gd name="connsiteY64" fmla="*/ 862891 h 3497374"/>
              <a:gd name="connsiteX65" fmla="*/ 2506120 w 5233594"/>
              <a:gd name="connsiteY65" fmla="*/ 1045452 h 3497374"/>
              <a:gd name="connsiteX66" fmla="*/ 2192280 w 5233594"/>
              <a:gd name="connsiteY66" fmla="*/ 1199979 h 3497374"/>
              <a:gd name="connsiteX67" fmla="*/ 2177921 w 5233594"/>
              <a:gd name="connsiteY67" fmla="*/ 1209552 h 3497374"/>
              <a:gd name="connsiteX68" fmla="*/ 2199117 w 5233594"/>
              <a:gd name="connsiteY68" fmla="*/ 1211603 h 3497374"/>
              <a:gd name="connsiteX69" fmla="*/ 2899276 w 5233594"/>
              <a:gd name="connsiteY69" fmla="*/ 1211603 h 3497374"/>
              <a:gd name="connsiteX70" fmla="*/ 2923207 w 5233594"/>
              <a:gd name="connsiteY70" fmla="*/ 1234167 h 3497374"/>
              <a:gd name="connsiteX71" fmla="*/ 2922524 w 5233594"/>
              <a:gd name="connsiteY71" fmla="*/ 1648518 h 3497374"/>
              <a:gd name="connsiteX72" fmla="*/ 2902011 w 5233594"/>
              <a:gd name="connsiteY72" fmla="*/ 1661510 h 3497374"/>
              <a:gd name="connsiteX73" fmla="*/ 2333132 w 5233594"/>
              <a:gd name="connsiteY73" fmla="*/ 1394848 h 3497374"/>
              <a:gd name="connsiteX74" fmla="*/ 1717758 w 5233594"/>
              <a:gd name="connsiteY74" fmla="*/ 1084426 h 3497374"/>
              <a:gd name="connsiteX75" fmla="*/ 1696562 w 5233594"/>
              <a:gd name="connsiteY75" fmla="*/ 1076221 h 3497374"/>
              <a:gd name="connsiteX76" fmla="*/ 1695878 w 5233594"/>
              <a:gd name="connsiteY76" fmla="*/ 1098784 h 3497374"/>
              <a:gd name="connsiteX77" fmla="*/ 1619982 w 5233594"/>
              <a:gd name="connsiteY77" fmla="*/ 1291601 h 3497374"/>
              <a:gd name="connsiteX78" fmla="*/ 1248023 w 5233594"/>
              <a:gd name="connsiteY78" fmla="*/ 1956889 h 3497374"/>
              <a:gd name="connsiteX79" fmla="*/ 594359 w 5233594"/>
              <a:gd name="connsiteY79" fmla="*/ 2844395 h 3497374"/>
              <a:gd name="connsiteX80" fmla="*/ 284621 w 5233594"/>
              <a:gd name="connsiteY80" fmla="*/ 3185586 h 3497374"/>
              <a:gd name="connsiteX81" fmla="*/ 15907 w 5233594"/>
              <a:gd name="connsiteY81" fmla="*/ 3454983 h 3497374"/>
              <a:gd name="connsiteX82" fmla="*/ 865 w 5233594"/>
              <a:gd name="connsiteY82" fmla="*/ 3497375 h 3497374"/>
              <a:gd name="connsiteX83" fmla="*/ 2748851 w 5233594"/>
              <a:gd name="connsiteY83" fmla="*/ 3236867 h 3497374"/>
              <a:gd name="connsiteX84" fmla="*/ 3210382 w 5233594"/>
              <a:gd name="connsiteY84" fmla="*/ 3209517 h 3497374"/>
              <a:gd name="connsiteX85" fmla="*/ 3758065 w 5233594"/>
              <a:gd name="connsiteY85" fmla="*/ 3215671 h 3497374"/>
              <a:gd name="connsiteX86" fmla="*/ 4210023 w 5233594"/>
              <a:gd name="connsiteY86" fmla="*/ 3253277 h 3497374"/>
              <a:gd name="connsiteX87" fmla="*/ 4688647 w 5233594"/>
              <a:gd name="connsiteY87" fmla="*/ 3323019 h 3497374"/>
              <a:gd name="connsiteX88" fmla="*/ 5221971 w 5233594"/>
              <a:gd name="connsiteY88" fmla="*/ 3439257 h 3497374"/>
              <a:gd name="connsiteX89" fmla="*/ 5232910 w 5233594"/>
              <a:gd name="connsiteY89" fmla="*/ 3435154 h 3497374"/>
              <a:gd name="connsiteX90" fmla="*/ 5232910 w 5233594"/>
              <a:gd name="connsiteY90" fmla="*/ 3411223 h 3497374"/>
              <a:gd name="connsiteX91" fmla="*/ 4114981 w 5233594"/>
              <a:gd name="connsiteY91" fmla="*/ 2110049 h 3497374"/>
              <a:gd name="connsiteX92" fmla="*/ 4094469 w 5233594"/>
              <a:gd name="connsiteY92" fmla="*/ 2125091 h 3497374"/>
              <a:gd name="connsiteX93" fmla="*/ 3224057 w 5233594"/>
              <a:gd name="connsiteY93" fmla="*/ 1802362 h 3497374"/>
              <a:gd name="connsiteX94" fmla="*/ 3204228 w 5233594"/>
              <a:gd name="connsiteY94" fmla="*/ 1772277 h 3497374"/>
              <a:gd name="connsiteX95" fmla="*/ 3204228 w 5233594"/>
              <a:gd name="connsiteY95" fmla="*/ 1236218 h 3497374"/>
              <a:gd name="connsiteX96" fmla="*/ 3224057 w 5233594"/>
              <a:gd name="connsiteY96" fmla="*/ 1213654 h 3497374"/>
              <a:gd name="connsiteX97" fmla="*/ 3956352 w 5233594"/>
              <a:gd name="connsiteY97" fmla="*/ 1214338 h 3497374"/>
              <a:gd name="connsiteX98" fmla="*/ 3970027 w 5233594"/>
              <a:gd name="connsiteY98" fmla="*/ 1215022 h 3497374"/>
              <a:gd name="connsiteX99" fmla="*/ 3930369 w 5233594"/>
              <a:gd name="connsiteY99" fmla="*/ 1251944 h 3497374"/>
              <a:gd name="connsiteX100" fmla="*/ 3829858 w 5233594"/>
              <a:gd name="connsiteY100" fmla="*/ 1316216 h 3497374"/>
              <a:gd name="connsiteX101" fmla="*/ 3605588 w 5233594"/>
              <a:gd name="connsiteY101" fmla="*/ 1426300 h 3497374"/>
              <a:gd name="connsiteX102" fmla="*/ 3589179 w 5233594"/>
              <a:gd name="connsiteY102" fmla="*/ 1438607 h 3497374"/>
              <a:gd name="connsiteX103" fmla="*/ 3941993 w 5233594"/>
              <a:gd name="connsiteY103" fmla="*/ 1438607 h 3497374"/>
              <a:gd name="connsiteX104" fmla="*/ 3944044 w 5233594"/>
              <a:gd name="connsiteY104" fmla="*/ 1442710 h 3497374"/>
              <a:gd name="connsiteX105" fmla="*/ 3867464 w 5233594"/>
              <a:gd name="connsiteY105" fmla="*/ 1518606 h 3497374"/>
              <a:gd name="connsiteX106" fmla="*/ 3692425 w 5233594"/>
              <a:gd name="connsiteY106" fmla="*/ 1634160 h 3497374"/>
              <a:gd name="connsiteX107" fmla="*/ 3414823 w 5233594"/>
              <a:gd name="connsiteY107" fmla="*/ 1770226 h 3497374"/>
              <a:gd name="connsiteX108" fmla="*/ 3399780 w 5233594"/>
              <a:gd name="connsiteY108" fmla="*/ 1781849 h 3497374"/>
              <a:gd name="connsiteX109" fmla="*/ 3420293 w 5233594"/>
              <a:gd name="connsiteY109" fmla="*/ 1781849 h 3497374"/>
              <a:gd name="connsiteX110" fmla="*/ 4088315 w 5233594"/>
              <a:gd name="connsiteY110" fmla="*/ 1781849 h 3497374"/>
              <a:gd name="connsiteX111" fmla="*/ 4114981 w 5233594"/>
              <a:gd name="connsiteY111" fmla="*/ 1807832 h 3497374"/>
              <a:gd name="connsiteX112" fmla="*/ 4114981 w 5233594"/>
              <a:gd name="connsiteY112" fmla="*/ 2110049 h 3497374"/>
              <a:gd name="connsiteX0" fmla="*/ 5217003 w 5217687"/>
              <a:gd name="connsiteY0" fmla="*/ 3411223 h 3455268"/>
              <a:gd name="connsiteX1" fmla="*/ 5217687 w 5217687"/>
              <a:gd name="connsiteY1" fmla="*/ 3175329 h 3455268"/>
              <a:gd name="connsiteX2" fmla="*/ 5191705 w 5217687"/>
              <a:gd name="connsiteY2" fmla="*/ 3142509 h 3455268"/>
              <a:gd name="connsiteX3" fmla="*/ 4905898 w 5217687"/>
              <a:gd name="connsiteY3" fmla="*/ 3078921 h 3455268"/>
              <a:gd name="connsiteX4" fmla="*/ 4878548 w 5217687"/>
              <a:gd name="connsiteY4" fmla="*/ 3063878 h 3455268"/>
              <a:gd name="connsiteX5" fmla="*/ 4641971 w 5217687"/>
              <a:gd name="connsiteY5" fmla="*/ 2750721 h 3455268"/>
              <a:gd name="connsiteX6" fmla="*/ 4373258 w 5217687"/>
              <a:gd name="connsiteY6" fmla="*/ 2218765 h 3455268"/>
              <a:gd name="connsiteX7" fmla="*/ 4365736 w 5217687"/>
              <a:gd name="connsiteY7" fmla="*/ 2180475 h 3455268"/>
              <a:gd name="connsiteX8" fmla="*/ 4365736 w 5217687"/>
              <a:gd name="connsiteY8" fmla="*/ 1807148 h 3455268"/>
              <a:gd name="connsiteX9" fmla="*/ 4392403 w 5217687"/>
              <a:gd name="connsiteY9" fmla="*/ 1781166 h 3455268"/>
              <a:gd name="connsiteX10" fmla="*/ 5102818 w 5217687"/>
              <a:gd name="connsiteY10" fmla="*/ 1781166 h 3455268"/>
              <a:gd name="connsiteX11" fmla="*/ 5126065 w 5217687"/>
              <a:gd name="connsiteY11" fmla="*/ 1778431 h 3455268"/>
              <a:gd name="connsiteX12" fmla="*/ 5108288 w 5217687"/>
              <a:gd name="connsiteY12" fmla="*/ 1768858 h 3455268"/>
              <a:gd name="connsiteX13" fmla="*/ 4837523 w 5217687"/>
              <a:gd name="connsiteY13" fmla="*/ 1636211 h 3455268"/>
              <a:gd name="connsiteX14" fmla="*/ 4590006 w 5217687"/>
              <a:gd name="connsiteY14" fmla="*/ 1451599 h 3455268"/>
              <a:gd name="connsiteX15" fmla="*/ 4583169 w 5217687"/>
              <a:gd name="connsiteY15" fmla="*/ 1437240 h 3455268"/>
              <a:gd name="connsiteX16" fmla="*/ 4935299 w 5217687"/>
              <a:gd name="connsiteY16" fmla="*/ 1437240 h 3455268"/>
              <a:gd name="connsiteX17" fmla="*/ 4920940 w 5217687"/>
              <a:gd name="connsiteY17" fmla="*/ 1426300 h 3455268"/>
              <a:gd name="connsiteX18" fmla="*/ 4732909 w 5217687"/>
              <a:gd name="connsiteY18" fmla="*/ 1334678 h 3455268"/>
              <a:gd name="connsiteX19" fmla="*/ 4460094 w 5217687"/>
              <a:gd name="connsiteY19" fmla="*/ 1112459 h 3455268"/>
              <a:gd name="connsiteX20" fmla="*/ 4451889 w 5217687"/>
              <a:gd name="connsiteY20" fmla="*/ 1097417 h 3455268"/>
              <a:gd name="connsiteX21" fmla="*/ 4468299 w 5217687"/>
              <a:gd name="connsiteY21" fmla="*/ 1094682 h 3455268"/>
              <a:gd name="connsiteX22" fmla="*/ 4716500 w 5217687"/>
              <a:gd name="connsiteY22" fmla="*/ 1094682 h 3455268"/>
              <a:gd name="connsiteX23" fmla="*/ 4734961 w 5217687"/>
              <a:gd name="connsiteY23" fmla="*/ 1093998 h 3455268"/>
              <a:gd name="connsiteX24" fmla="*/ 4626928 w 5217687"/>
              <a:gd name="connsiteY24" fmla="*/ 1037247 h 3455268"/>
              <a:gd name="connsiteX25" fmla="*/ 4412232 w 5217687"/>
              <a:gd name="connsiteY25" fmla="*/ 878617 h 3455268"/>
              <a:gd name="connsiteX26" fmla="*/ 4263174 w 5217687"/>
              <a:gd name="connsiteY26" fmla="*/ 635886 h 3455268"/>
              <a:gd name="connsiteX27" fmla="*/ 4252918 w 5217687"/>
              <a:gd name="connsiteY27" fmla="*/ 619476 h 3455268"/>
              <a:gd name="connsiteX28" fmla="*/ 4242662 w 5217687"/>
              <a:gd name="connsiteY28" fmla="*/ 635886 h 3455268"/>
              <a:gd name="connsiteX29" fmla="*/ 4126424 w 5217687"/>
              <a:gd name="connsiteY29" fmla="*/ 836225 h 3455268"/>
              <a:gd name="connsiteX30" fmla="*/ 3902839 w 5217687"/>
              <a:gd name="connsiteY30" fmla="*/ 1024939 h 3455268"/>
              <a:gd name="connsiteX31" fmla="*/ 3781131 w 5217687"/>
              <a:gd name="connsiteY31" fmla="*/ 1084426 h 3455268"/>
              <a:gd name="connsiteX32" fmla="*/ 3771559 w 5217687"/>
              <a:gd name="connsiteY32" fmla="*/ 1093998 h 3455268"/>
              <a:gd name="connsiteX33" fmla="*/ 3785917 w 5217687"/>
              <a:gd name="connsiteY33" fmla="*/ 1093998 h 3455268"/>
              <a:gd name="connsiteX34" fmla="*/ 4037537 w 5217687"/>
              <a:gd name="connsiteY34" fmla="*/ 1093998 h 3455268"/>
              <a:gd name="connsiteX35" fmla="*/ 4053947 w 5217687"/>
              <a:gd name="connsiteY35" fmla="*/ 1097417 h 3455268"/>
              <a:gd name="connsiteX36" fmla="*/ 4045742 w 5217687"/>
              <a:gd name="connsiteY36" fmla="*/ 1112459 h 3455268"/>
              <a:gd name="connsiteX37" fmla="*/ 3980786 w 5217687"/>
              <a:gd name="connsiteY37" fmla="*/ 1188356 h 3455268"/>
              <a:gd name="connsiteX38" fmla="*/ 3948649 w 5217687"/>
              <a:gd name="connsiteY38" fmla="*/ 1193825 h 3455268"/>
              <a:gd name="connsiteX39" fmla="*/ 3674466 w 5217687"/>
              <a:gd name="connsiteY39" fmla="*/ 1059127 h 3455268"/>
              <a:gd name="connsiteX40" fmla="*/ 3420112 w 5217687"/>
              <a:gd name="connsiteY40" fmla="*/ 869045 h 3455268"/>
              <a:gd name="connsiteX41" fmla="*/ 3413274 w 5217687"/>
              <a:gd name="connsiteY41" fmla="*/ 854002 h 3455268"/>
              <a:gd name="connsiteX42" fmla="*/ 3780447 w 5217687"/>
              <a:gd name="connsiteY42" fmla="*/ 854002 h 3455268"/>
              <a:gd name="connsiteX43" fmla="*/ 3771559 w 5217687"/>
              <a:gd name="connsiteY43" fmla="*/ 845797 h 3455268"/>
              <a:gd name="connsiteX44" fmla="*/ 3606091 w 5217687"/>
              <a:gd name="connsiteY44" fmla="*/ 765115 h 3455268"/>
              <a:gd name="connsiteX45" fmla="*/ 3284046 w 5217687"/>
              <a:gd name="connsiteY45" fmla="*/ 514863 h 3455268"/>
              <a:gd name="connsiteX46" fmla="*/ 3275841 w 5217687"/>
              <a:gd name="connsiteY46" fmla="*/ 499820 h 3455268"/>
              <a:gd name="connsiteX47" fmla="*/ 3292251 w 5217687"/>
              <a:gd name="connsiteY47" fmla="*/ 497085 h 3455268"/>
              <a:gd name="connsiteX48" fmla="*/ 3554810 w 5217687"/>
              <a:gd name="connsiteY48" fmla="*/ 497085 h 3455268"/>
              <a:gd name="connsiteX49" fmla="*/ 3574639 w 5217687"/>
              <a:gd name="connsiteY49" fmla="*/ 493667 h 3455268"/>
              <a:gd name="connsiteX50" fmla="*/ 3406437 w 5217687"/>
              <a:gd name="connsiteY50" fmla="*/ 410933 h 3455268"/>
              <a:gd name="connsiteX51" fmla="*/ 3262166 w 5217687"/>
              <a:gd name="connsiteY51" fmla="*/ 302217 h 3455268"/>
              <a:gd name="connsiteX52" fmla="*/ 3079605 w 5217687"/>
              <a:gd name="connsiteY52" fmla="*/ 17778 h 3455268"/>
              <a:gd name="connsiteX53" fmla="*/ 3067981 w 5217687"/>
              <a:gd name="connsiteY53" fmla="*/ 0 h 3455268"/>
              <a:gd name="connsiteX54" fmla="*/ 3059776 w 5217687"/>
              <a:gd name="connsiteY54" fmla="*/ 17094 h 3455268"/>
              <a:gd name="connsiteX55" fmla="*/ 2928496 w 5217687"/>
              <a:gd name="connsiteY55" fmla="*/ 239996 h 3455268"/>
              <a:gd name="connsiteX56" fmla="*/ 2745252 w 5217687"/>
              <a:gd name="connsiteY56" fmla="*/ 404096 h 3455268"/>
              <a:gd name="connsiteX57" fmla="*/ 2577050 w 5217687"/>
              <a:gd name="connsiteY57" fmla="*/ 486829 h 3455268"/>
              <a:gd name="connsiteX58" fmla="*/ 2564742 w 5217687"/>
              <a:gd name="connsiteY58" fmla="*/ 497769 h 3455268"/>
              <a:gd name="connsiteX59" fmla="*/ 2866959 w 5217687"/>
              <a:gd name="connsiteY59" fmla="*/ 497769 h 3455268"/>
              <a:gd name="connsiteX60" fmla="*/ 2617391 w 5217687"/>
              <a:gd name="connsiteY60" fmla="*/ 722039 h 3455268"/>
              <a:gd name="connsiteX61" fmla="*/ 2373976 w 5217687"/>
              <a:gd name="connsiteY61" fmla="*/ 841695 h 3455268"/>
              <a:gd name="connsiteX62" fmla="*/ 2356199 w 5217687"/>
              <a:gd name="connsiteY62" fmla="*/ 854686 h 3455268"/>
              <a:gd name="connsiteX63" fmla="*/ 2728842 w 5217687"/>
              <a:gd name="connsiteY63" fmla="*/ 854686 h 3455268"/>
              <a:gd name="connsiteX64" fmla="*/ 2724056 w 5217687"/>
              <a:gd name="connsiteY64" fmla="*/ 862891 h 3455268"/>
              <a:gd name="connsiteX65" fmla="*/ 2490213 w 5217687"/>
              <a:gd name="connsiteY65" fmla="*/ 1045452 h 3455268"/>
              <a:gd name="connsiteX66" fmla="*/ 2176373 w 5217687"/>
              <a:gd name="connsiteY66" fmla="*/ 1199979 h 3455268"/>
              <a:gd name="connsiteX67" fmla="*/ 2162014 w 5217687"/>
              <a:gd name="connsiteY67" fmla="*/ 1209552 h 3455268"/>
              <a:gd name="connsiteX68" fmla="*/ 2183210 w 5217687"/>
              <a:gd name="connsiteY68" fmla="*/ 1211603 h 3455268"/>
              <a:gd name="connsiteX69" fmla="*/ 2883369 w 5217687"/>
              <a:gd name="connsiteY69" fmla="*/ 1211603 h 3455268"/>
              <a:gd name="connsiteX70" fmla="*/ 2907300 w 5217687"/>
              <a:gd name="connsiteY70" fmla="*/ 1234167 h 3455268"/>
              <a:gd name="connsiteX71" fmla="*/ 2906617 w 5217687"/>
              <a:gd name="connsiteY71" fmla="*/ 1648518 h 3455268"/>
              <a:gd name="connsiteX72" fmla="*/ 2886104 w 5217687"/>
              <a:gd name="connsiteY72" fmla="*/ 1661510 h 3455268"/>
              <a:gd name="connsiteX73" fmla="*/ 2317225 w 5217687"/>
              <a:gd name="connsiteY73" fmla="*/ 1394848 h 3455268"/>
              <a:gd name="connsiteX74" fmla="*/ 1701851 w 5217687"/>
              <a:gd name="connsiteY74" fmla="*/ 1084426 h 3455268"/>
              <a:gd name="connsiteX75" fmla="*/ 1680655 w 5217687"/>
              <a:gd name="connsiteY75" fmla="*/ 1076221 h 3455268"/>
              <a:gd name="connsiteX76" fmla="*/ 1679971 w 5217687"/>
              <a:gd name="connsiteY76" fmla="*/ 1098784 h 3455268"/>
              <a:gd name="connsiteX77" fmla="*/ 1604075 w 5217687"/>
              <a:gd name="connsiteY77" fmla="*/ 1291601 h 3455268"/>
              <a:gd name="connsiteX78" fmla="*/ 1232116 w 5217687"/>
              <a:gd name="connsiteY78" fmla="*/ 1956889 h 3455268"/>
              <a:gd name="connsiteX79" fmla="*/ 578452 w 5217687"/>
              <a:gd name="connsiteY79" fmla="*/ 2844395 h 3455268"/>
              <a:gd name="connsiteX80" fmla="*/ 268714 w 5217687"/>
              <a:gd name="connsiteY80" fmla="*/ 3185586 h 3455268"/>
              <a:gd name="connsiteX81" fmla="*/ 0 w 5217687"/>
              <a:gd name="connsiteY81" fmla="*/ 3454983 h 3455268"/>
              <a:gd name="connsiteX82" fmla="*/ 2732944 w 5217687"/>
              <a:gd name="connsiteY82" fmla="*/ 3236867 h 3455268"/>
              <a:gd name="connsiteX83" fmla="*/ 3194475 w 5217687"/>
              <a:gd name="connsiteY83" fmla="*/ 3209517 h 3455268"/>
              <a:gd name="connsiteX84" fmla="*/ 3742158 w 5217687"/>
              <a:gd name="connsiteY84" fmla="*/ 3215671 h 3455268"/>
              <a:gd name="connsiteX85" fmla="*/ 4194116 w 5217687"/>
              <a:gd name="connsiteY85" fmla="*/ 3253277 h 3455268"/>
              <a:gd name="connsiteX86" fmla="*/ 4672740 w 5217687"/>
              <a:gd name="connsiteY86" fmla="*/ 3323019 h 3455268"/>
              <a:gd name="connsiteX87" fmla="*/ 5206064 w 5217687"/>
              <a:gd name="connsiteY87" fmla="*/ 3439257 h 3455268"/>
              <a:gd name="connsiteX88" fmla="*/ 5217003 w 5217687"/>
              <a:gd name="connsiteY88" fmla="*/ 3435154 h 3455268"/>
              <a:gd name="connsiteX89" fmla="*/ 5217003 w 5217687"/>
              <a:gd name="connsiteY89" fmla="*/ 3411223 h 3455268"/>
              <a:gd name="connsiteX90" fmla="*/ 4099074 w 5217687"/>
              <a:gd name="connsiteY90" fmla="*/ 2110049 h 3455268"/>
              <a:gd name="connsiteX91" fmla="*/ 4078562 w 5217687"/>
              <a:gd name="connsiteY91" fmla="*/ 2125091 h 3455268"/>
              <a:gd name="connsiteX92" fmla="*/ 3208150 w 5217687"/>
              <a:gd name="connsiteY92" fmla="*/ 1802362 h 3455268"/>
              <a:gd name="connsiteX93" fmla="*/ 3188321 w 5217687"/>
              <a:gd name="connsiteY93" fmla="*/ 1772277 h 3455268"/>
              <a:gd name="connsiteX94" fmla="*/ 3188321 w 5217687"/>
              <a:gd name="connsiteY94" fmla="*/ 1236218 h 3455268"/>
              <a:gd name="connsiteX95" fmla="*/ 3208150 w 5217687"/>
              <a:gd name="connsiteY95" fmla="*/ 1213654 h 3455268"/>
              <a:gd name="connsiteX96" fmla="*/ 3940445 w 5217687"/>
              <a:gd name="connsiteY96" fmla="*/ 1214338 h 3455268"/>
              <a:gd name="connsiteX97" fmla="*/ 3954120 w 5217687"/>
              <a:gd name="connsiteY97" fmla="*/ 1215022 h 3455268"/>
              <a:gd name="connsiteX98" fmla="*/ 3914462 w 5217687"/>
              <a:gd name="connsiteY98" fmla="*/ 1251944 h 3455268"/>
              <a:gd name="connsiteX99" fmla="*/ 3813951 w 5217687"/>
              <a:gd name="connsiteY99" fmla="*/ 1316216 h 3455268"/>
              <a:gd name="connsiteX100" fmla="*/ 3589681 w 5217687"/>
              <a:gd name="connsiteY100" fmla="*/ 1426300 h 3455268"/>
              <a:gd name="connsiteX101" fmla="*/ 3573272 w 5217687"/>
              <a:gd name="connsiteY101" fmla="*/ 1438607 h 3455268"/>
              <a:gd name="connsiteX102" fmla="*/ 3926086 w 5217687"/>
              <a:gd name="connsiteY102" fmla="*/ 1438607 h 3455268"/>
              <a:gd name="connsiteX103" fmla="*/ 3928137 w 5217687"/>
              <a:gd name="connsiteY103" fmla="*/ 1442710 h 3455268"/>
              <a:gd name="connsiteX104" fmla="*/ 3851557 w 5217687"/>
              <a:gd name="connsiteY104" fmla="*/ 1518606 h 3455268"/>
              <a:gd name="connsiteX105" fmla="*/ 3676518 w 5217687"/>
              <a:gd name="connsiteY105" fmla="*/ 1634160 h 3455268"/>
              <a:gd name="connsiteX106" fmla="*/ 3398916 w 5217687"/>
              <a:gd name="connsiteY106" fmla="*/ 1770226 h 3455268"/>
              <a:gd name="connsiteX107" fmla="*/ 3383873 w 5217687"/>
              <a:gd name="connsiteY107" fmla="*/ 1781849 h 3455268"/>
              <a:gd name="connsiteX108" fmla="*/ 3404386 w 5217687"/>
              <a:gd name="connsiteY108" fmla="*/ 1781849 h 3455268"/>
              <a:gd name="connsiteX109" fmla="*/ 4072408 w 5217687"/>
              <a:gd name="connsiteY109" fmla="*/ 1781849 h 3455268"/>
              <a:gd name="connsiteX110" fmla="*/ 4099074 w 5217687"/>
              <a:gd name="connsiteY110" fmla="*/ 1807832 h 3455268"/>
              <a:gd name="connsiteX111" fmla="*/ 4099074 w 5217687"/>
              <a:gd name="connsiteY111" fmla="*/ 2110049 h 3455268"/>
              <a:gd name="connsiteX0" fmla="*/ 5065817 w 5066501"/>
              <a:gd name="connsiteY0" fmla="*/ 3411223 h 3440181"/>
              <a:gd name="connsiteX1" fmla="*/ 5066501 w 5066501"/>
              <a:gd name="connsiteY1" fmla="*/ 3175329 h 3440181"/>
              <a:gd name="connsiteX2" fmla="*/ 5040519 w 5066501"/>
              <a:gd name="connsiteY2" fmla="*/ 3142509 h 3440181"/>
              <a:gd name="connsiteX3" fmla="*/ 4754712 w 5066501"/>
              <a:gd name="connsiteY3" fmla="*/ 3078921 h 3440181"/>
              <a:gd name="connsiteX4" fmla="*/ 4727362 w 5066501"/>
              <a:gd name="connsiteY4" fmla="*/ 3063878 h 3440181"/>
              <a:gd name="connsiteX5" fmla="*/ 4490785 w 5066501"/>
              <a:gd name="connsiteY5" fmla="*/ 2750721 h 3440181"/>
              <a:gd name="connsiteX6" fmla="*/ 4222072 w 5066501"/>
              <a:gd name="connsiteY6" fmla="*/ 2218765 h 3440181"/>
              <a:gd name="connsiteX7" fmla="*/ 4214550 w 5066501"/>
              <a:gd name="connsiteY7" fmla="*/ 2180475 h 3440181"/>
              <a:gd name="connsiteX8" fmla="*/ 4214550 w 5066501"/>
              <a:gd name="connsiteY8" fmla="*/ 1807148 h 3440181"/>
              <a:gd name="connsiteX9" fmla="*/ 4241217 w 5066501"/>
              <a:gd name="connsiteY9" fmla="*/ 1781166 h 3440181"/>
              <a:gd name="connsiteX10" fmla="*/ 4951632 w 5066501"/>
              <a:gd name="connsiteY10" fmla="*/ 1781166 h 3440181"/>
              <a:gd name="connsiteX11" fmla="*/ 4974879 w 5066501"/>
              <a:gd name="connsiteY11" fmla="*/ 1778431 h 3440181"/>
              <a:gd name="connsiteX12" fmla="*/ 4957102 w 5066501"/>
              <a:gd name="connsiteY12" fmla="*/ 1768858 h 3440181"/>
              <a:gd name="connsiteX13" fmla="*/ 4686337 w 5066501"/>
              <a:gd name="connsiteY13" fmla="*/ 1636211 h 3440181"/>
              <a:gd name="connsiteX14" fmla="*/ 4438820 w 5066501"/>
              <a:gd name="connsiteY14" fmla="*/ 1451599 h 3440181"/>
              <a:gd name="connsiteX15" fmla="*/ 4431983 w 5066501"/>
              <a:gd name="connsiteY15" fmla="*/ 1437240 h 3440181"/>
              <a:gd name="connsiteX16" fmla="*/ 4784113 w 5066501"/>
              <a:gd name="connsiteY16" fmla="*/ 1437240 h 3440181"/>
              <a:gd name="connsiteX17" fmla="*/ 4769754 w 5066501"/>
              <a:gd name="connsiteY17" fmla="*/ 1426300 h 3440181"/>
              <a:gd name="connsiteX18" fmla="*/ 4581723 w 5066501"/>
              <a:gd name="connsiteY18" fmla="*/ 1334678 h 3440181"/>
              <a:gd name="connsiteX19" fmla="*/ 4308908 w 5066501"/>
              <a:gd name="connsiteY19" fmla="*/ 1112459 h 3440181"/>
              <a:gd name="connsiteX20" fmla="*/ 4300703 w 5066501"/>
              <a:gd name="connsiteY20" fmla="*/ 1097417 h 3440181"/>
              <a:gd name="connsiteX21" fmla="*/ 4317113 w 5066501"/>
              <a:gd name="connsiteY21" fmla="*/ 1094682 h 3440181"/>
              <a:gd name="connsiteX22" fmla="*/ 4565314 w 5066501"/>
              <a:gd name="connsiteY22" fmla="*/ 1094682 h 3440181"/>
              <a:gd name="connsiteX23" fmla="*/ 4583775 w 5066501"/>
              <a:gd name="connsiteY23" fmla="*/ 1093998 h 3440181"/>
              <a:gd name="connsiteX24" fmla="*/ 4475742 w 5066501"/>
              <a:gd name="connsiteY24" fmla="*/ 1037247 h 3440181"/>
              <a:gd name="connsiteX25" fmla="*/ 4261046 w 5066501"/>
              <a:gd name="connsiteY25" fmla="*/ 878617 h 3440181"/>
              <a:gd name="connsiteX26" fmla="*/ 4111988 w 5066501"/>
              <a:gd name="connsiteY26" fmla="*/ 635886 h 3440181"/>
              <a:gd name="connsiteX27" fmla="*/ 4101732 w 5066501"/>
              <a:gd name="connsiteY27" fmla="*/ 619476 h 3440181"/>
              <a:gd name="connsiteX28" fmla="*/ 4091476 w 5066501"/>
              <a:gd name="connsiteY28" fmla="*/ 635886 h 3440181"/>
              <a:gd name="connsiteX29" fmla="*/ 3975238 w 5066501"/>
              <a:gd name="connsiteY29" fmla="*/ 836225 h 3440181"/>
              <a:gd name="connsiteX30" fmla="*/ 3751653 w 5066501"/>
              <a:gd name="connsiteY30" fmla="*/ 1024939 h 3440181"/>
              <a:gd name="connsiteX31" fmla="*/ 3629945 w 5066501"/>
              <a:gd name="connsiteY31" fmla="*/ 1084426 h 3440181"/>
              <a:gd name="connsiteX32" fmla="*/ 3620373 w 5066501"/>
              <a:gd name="connsiteY32" fmla="*/ 1093998 h 3440181"/>
              <a:gd name="connsiteX33" fmla="*/ 3634731 w 5066501"/>
              <a:gd name="connsiteY33" fmla="*/ 1093998 h 3440181"/>
              <a:gd name="connsiteX34" fmla="*/ 3886351 w 5066501"/>
              <a:gd name="connsiteY34" fmla="*/ 1093998 h 3440181"/>
              <a:gd name="connsiteX35" fmla="*/ 3902761 w 5066501"/>
              <a:gd name="connsiteY35" fmla="*/ 1097417 h 3440181"/>
              <a:gd name="connsiteX36" fmla="*/ 3894556 w 5066501"/>
              <a:gd name="connsiteY36" fmla="*/ 1112459 h 3440181"/>
              <a:gd name="connsiteX37" fmla="*/ 3829600 w 5066501"/>
              <a:gd name="connsiteY37" fmla="*/ 1188356 h 3440181"/>
              <a:gd name="connsiteX38" fmla="*/ 3797463 w 5066501"/>
              <a:gd name="connsiteY38" fmla="*/ 1193825 h 3440181"/>
              <a:gd name="connsiteX39" fmla="*/ 3523280 w 5066501"/>
              <a:gd name="connsiteY39" fmla="*/ 1059127 h 3440181"/>
              <a:gd name="connsiteX40" fmla="*/ 3268926 w 5066501"/>
              <a:gd name="connsiteY40" fmla="*/ 869045 h 3440181"/>
              <a:gd name="connsiteX41" fmla="*/ 3262088 w 5066501"/>
              <a:gd name="connsiteY41" fmla="*/ 854002 h 3440181"/>
              <a:gd name="connsiteX42" fmla="*/ 3629261 w 5066501"/>
              <a:gd name="connsiteY42" fmla="*/ 854002 h 3440181"/>
              <a:gd name="connsiteX43" fmla="*/ 3620373 w 5066501"/>
              <a:gd name="connsiteY43" fmla="*/ 845797 h 3440181"/>
              <a:gd name="connsiteX44" fmla="*/ 3454905 w 5066501"/>
              <a:gd name="connsiteY44" fmla="*/ 765115 h 3440181"/>
              <a:gd name="connsiteX45" fmla="*/ 3132860 w 5066501"/>
              <a:gd name="connsiteY45" fmla="*/ 514863 h 3440181"/>
              <a:gd name="connsiteX46" fmla="*/ 3124655 w 5066501"/>
              <a:gd name="connsiteY46" fmla="*/ 499820 h 3440181"/>
              <a:gd name="connsiteX47" fmla="*/ 3141065 w 5066501"/>
              <a:gd name="connsiteY47" fmla="*/ 497085 h 3440181"/>
              <a:gd name="connsiteX48" fmla="*/ 3403624 w 5066501"/>
              <a:gd name="connsiteY48" fmla="*/ 497085 h 3440181"/>
              <a:gd name="connsiteX49" fmla="*/ 3423453 w 5066501"/>
              <a:gd name="connsiteY49" fmla="*/ 493667 h 3440181"/>
              <a:gd name="connsiteX50" fmla="*/ 3255251 w 5066501"/>
              <a:gd name="connsiteY50" fmla="*/ 410933 h 3440181"/>
              <a:gd name="connsiteX51" fmla="*/ 3110980 w 5066501"/>
              <a:gd name="connsiteY51" fmla="*/ 302217 h 3440181"/>
              <a:gd name="connsiteX52" fmla="*/ 2928419 w 5066501"/>
              <a:gd name="connsiteY52" fmla="*/ 17778 h 3440181"/>
              <a:gd name="connsiteX53" fmla="*/ 2916795 w 5066501"/>
              <a:gd name="connsiteY53" fmla="*/ 0 h 3440181"/>
              <a:gd name="connsiteX54" fmla="*/ 2908590 w 5066501"/>
              <a:gd name="connsiteY54" fmla="*/ 17094 h 3440181"/>
              <a:gd name="connsiteX55" fmla="*/ 2777310 w 5066501"/>
              <a:gd name="connsiteY55" fmla="*/ 239996 h 3440181"/>
              <a:gd name="connsiteX56" fmla="*/ 2594066 w 5066501"/>
              <a:gd name="connsiteY56" fmla="*/ 404096 h 3440181"/>
              <a:gd name="connsiteX57" fmla="*/ 2425864 w 5066501"/>
              <a:gd name="connsiteY57" fmla="*/ 486829 h 3440181"/>
              <a:gd name="connsiteX58" fmla="*/ 2413556 w 5066501"/>
              <a:gd name="connsiteY58" fmla="*/ 497769 h 3440181"/>
              <a:gd name="connsiteX59" fmla="*/ 2715773 w 5066501"/>
              <a:gd name="connsiteY59" fmla="*/ 497769 h 3440181"/>
              <a:gd name="connsiteX60" fmla="*/ 2466205 w 5066501"/>
              <a:gd name="connsiteY60" fmla="*/ 722039 h 3440181"/>
              <a:gd name="connsiteX61" fmla="*/ 2222790 w 5066501"/>
              <a:gd name="connsiteY61" fmla="*/ 841695 h 3440181"/>
              <a:gd name="connsiteX62" fmla="*/ 2205013 w 5066501"/>
              <a:gd name="connsiteY62" fmla="*/ 854686 h 3440181"/>
              <a:gd name="connsiteX63" fmla="*/ 2577656 w 5066501"/>
              <a:gd name="connsiteY63" fmla="*/ 854686 h 3440181"/>
              <a:gd name="connsiteX64" fmla="*/ 2572870 w 5066501"/>
              <a:gd name="connsiteY64" fmla="*/ 862891 h 3440181"/>
              <a:gd name="connsiteX65" fmla="*/ 2339027 w 5066501"/>
              <a:gd name="connsiteY65" fmla="*/ 1045452 h 3440181"/>
              <a:gd name="connsiteX66" fmla="*/ 2025187 w 5066501"/>
              <a:gd name="connsiteY66" fmla="*/ 1199979 h 3440181"/>
              <a:gd name="connsiteX67" fmla="*/ 2010828 w 5066501"/>
              <a:gd name="connsiteY67" fmla="*/ 1209552 h 3440181"/>
              <a:gd name="connsiteX68" fmla="*/ 2032024 w 5066501"/>
              <a:gd name="connsiteY68" fmla="*/ 1211603 h 3440181"/>
              <a:gd name="connsiteX69" fmla="*/ 2732183 w 5066501"/>
              <a:gd name="connsiteY69" fmla="*/ 1211603 h 3440181"/>
              <a:gd name="connsiteX70" fmla="*/ 2756114 w 5066501"/>
              <a:gd name="connsiteY70" fmla="*/ 1234167 h 3440181"/>
              <a:gd name="connsiteX71" fmla="*/ 2755431 w 5066501"/>
              <a:gd name="connsiteY71" fmla="*/ 1648518 h 3440181"/>
              <a:gd name="connsiteX72" fmla="*/ 2734918 w 5066501"/>
              <a:gd name="connsiteY72" fmla="*/ 1661510 h 3440181"/>
              <a:gd name="connsiteX73" fmla="*/ 2166039 w 5066501"/>
              <a:gd name="connsiteY73" fmla="*/ 1394848 h 3440181"/>
              <a:gd name="connsiteX74" fmla="*/ 1550665 w 5066501"/>
              <a:gd name="connsiteY74" fmla="*/ 1084426 h 3440181"/>
              <a:gd name="connsiteX75" fmla="*/ 1529469 w 5066501"/>
              <a:gd name="connsiteY75" fmla="*/ 1076221 h 3440181"/>
              <a:gd name="connsiteX76" fmla="*/ 1528785 w 5066501"/>
              <a:gd name="connsiteY76" fmla="*/ 1098784 h 3440181"/>
              <a:gd name="connsiteX77" fmla="*/ 1452889 w 5066501"/>
              <a:gd name="connsiteY77" fmla="*/ 1291601 h 3440181"/>
              <a:gd name="connsiteX78" fmla="*/ 1080930 w 5066501"/>
              <a:gd name="connsiteY78" fmla="*/ 1956889 h 3440181"/>
              <a:gd name="connsiteX79" fmla="*/ 427266 w 5066501"/>
              <a:gd name="connsiteY79" fmla="*/ 2844395 h 3440181"/>
              <a:gd name="connsiteX80" fmla="*/ 117528 w 5066501"/>
              <a:gd name="connsiteY80" fmla="*/ 3185586 h 3440181"/>
              <a:gd name="connsiteX81" fmla="*/ 2581758 w 5066501"/>
              <a:gd name="connsiteY81" fmla="*/ 3236867 h 3440181"/>
              <a:gd name="connsiteX82" fmla="*/ 3043289 w 5066501"/>
              <a:gd name="connsiteY82" fmla="*/ 3209517 h 3440181"/>
              <a:gd name="connsiteX83" fmla="*/ 3590972 w 5066501"/>
              <a:gd name="connsiteY83" fmla="*/ 3215671 h 3440181"/>
              <a:gd name="connsiteX84" fmla="*/ 4042930 w 5066501"/>
              <a:gd name="connsiteY84" fmla="*/ 3253277 h 3440181"/>
              <a:gd name="connsiteX85" fmla="*/ 4521554 w 5066501"/>
              <a:gd name="connsiteY85" fmla="*/ 3323019 h 3440181"/>
              <a:gd name="connsiteX86" fmla="*/ 5054878 w 5066501"/>
              <a:gd name="connsiteY86" fmla="*/ 3439257 h 3440181"/>
              <a:gd name="connsiteX87" fmla="*/ 5065817 w 5066501"/>
              <a:gd name="connsiteY87" fmla="*/ 3435154 h 3440181"/>
              <a:gd name="connsiteX88" fmla="*/ 5065817 w 5066501"/>
              <a:gd name="connsiteY88" fmla="*/ 3411223 h 3440181"/>
              <a:gd name="connsiteX89" fmla="*/ 3947888 w 5066501"/>
              <a:gd name="connsiteY89" fmla="*/ 2110049 h 3440181"/>
              <a:gd name="connsiteX90" fmla="*/ 3927376 w 5066501"/>
              <a:gd name="connsiteY90" fmla="*/ 2125091 h 3440181"/>
              <a:gd name="connsiteX91" fmla="*/ 3056964 w 5066501"/>
              <a:gd name="connsiteY91" fmla="*/ 1802362 h 3440181"/>
              <a:gd name="connsiteX92" fmla="*/ 3037135 w 5066501"/>
              <a:gd name="connsiteY92" fmla="*/ 1772277 h 3440181"/>
              <a:gd name="connsiteX93" fmla="*/ 3037135 w 5066501"/>
              <a:gd name="connsiteY93" fmla="*/ 1236218 h 3440181"/>
              <a:gd name="connsiteX94" fmla="*/ 3056964 w 5066501"/>
              <a:gd name="connsiteY94" fmla="*/ 1213654 h 3440181"/>
              <a:gd name="connsiteX95" fmla="*/ 3789259 w 5066501"/>
              <a:gd name="connsiteY95" fmla="*/ 1214338 h 3440181"/>
              <a:gd name="connsiteX96" fmla="*/ 3802934 w 5066501"/>
              <a:gd name="connsiteY96" fmla="*/ 1215022 h 3440181"/>
              <a:gd name="connsiteX97" fmla="*/ 3763276 w 5066501"/>
              <a:gd name="connsiteY97" fmla="*/ 1251944 h 3440181"/>
              <a:gd name="connsiteX98" fmla="*/ 3662765 w 5066501"/>
              <a:gd name="connsiteY98" fmla="*/ 1316216 h 3440181"/>
              <a:gd name="connsiteX99" fmla="*/ 3438495 w 5066501"/>
              <a:gd name="connsiteY99" fmla="*/ 1426300 h 3440181"/>
              <a:gd name="connsiteX100" fmla="*/ 3422086 w 5066501"/>
              <a:gd name="connsiteY100" fmla="*/ 1438607 h 3440181"/>
              <a:gd name="connsiteX101" fmla="*/ 3774900 w 5066501"/>
              <a:gd name="connsiteY101" fmla="*/ 1438607 h 3440181"/>
              <a:gd name="connsiteX102" fmla="*/ 3776951 w 5066501"/>
              <a:gd name="connsiteY102" fmla="*/ 1442710 h 3440181"/>
              <a:gd name="connsiteX103" fmla="*/ 3700371 w 5066501"/>
              <a:gd name="connsiteY103" fmla="*/ 1518606 h 3440181"/>
              <a:gd name="connsiteX104" fmla="*/ 3525332 w 5066501"/>
              <a:gd name="connsiteY104" fmla="*/ 1634160 h 3440181"/>
              <a:gd name="connsiteX105" fmla="*/ 3247730 w 5066501"/>
              <a:gd name="connsiteY105" fmla="*/ 1770226 h 3440181"/>
              <a:gd name="connsiteX106" fmla="*/ 3232687 w 5066501"/>
              <a:gd name="connsiteY106" fmla="*/ 1781849 h 3440181"/>
              <a:gd name="connsiteX107" fmla="*/ 3253200 w 5066501"/>
              <a:gd name="connsiteY107" fmla="*/ 1781849 h 3440181"/>
              <a:gd name="connsiteX108" fmla="*/ 3921222 w 5066501"/>
              <a:gd name="connsiteY108" fmla="*/ 1781849 h 3440181"/>
              <a:gd name="connsiteX109" fmla="*/ 3947888 w 5066501"/>
              <a:gd name="connsiteY109" fmla="*/ 1807832 h 3440181"/>
              <a:gd name="connsiteX110" fmla="*/ 3947888 w 5066501"/>
              <a:gd name="connsiteY110" fmla="*/ 2110049 h 3440181"/>
              <a:gd name="connsiteX0" fmla="*/ 4965611 w 4966295"/>
              <a:gd name="connsiteY0" fmla="*/ 3411223 h 3440182"/>
              <a:gd name="connsiteX1" fmla="*/ 4966295 w 4966295"/>
              <a:gd name="connsiteY1" fmla="*/ 3175329 h 3440182"/>
              <a:gd name="connsiteX2" fmla="*/ 4940313 w 4966295"/>
              <a:gd name="connsiteY2" fmla="*/ 3142509 h 3440182"/>
              <a:gd name="connsiteX3" fmla="*/ 4654506 w 4966295"/>
              <a:gd name="connsiteY3" fmla="*/ 3078921 h 3440182"/>
              <a:gd name="connsiteX4" fmla="*/ 4627156 w 4966295"/>
              <a:gd name="connsiteY4" fmla="*/ 3063878 h 3440182"/>
              <a:gd name="connsiteX5" fmla="*/ 4390579 w 4966295"/>
              <a:gd name="connsiteY5" fmla="*/ 2750721 h 3440182"/>
              <a:gd name="connsiteX6" fmla="*/ 4121866 w 4966295"/>
              <a:gd name="connsiteY6" fmla="*/ 2218765 h 3440182"/>
              <a:gd name="connsiteX7" fmla="*/ 4114344 w 4966295"/>
              <a:gd name="connsiteY7" fmla="*/ 2180475 h 3440182"/>
              <a:gd name="connsiteX8" fmla="*/ 4114344 w 4966295"/>
              <a:gd name="connsiteY8" fmla="*/ 1807148 h 3440182"/>
              <a:gd name="connsiteX9" fmla="*/ 4141011 w 4966295"/>
              <a:gd name="connsiteY9" fmla="*/ 1781166 h 3440182"/>
              <a:gd name="connsiteX10" fmla="*/ 4851426 w 4966295"/>
              <a:gd name="connsiteY10" fmla="*/ 1781166 h 3440182"/>
              <a:gd name="connsiteX11" fmla="*/ 4874673 w 4966295"/>
              <a:gd name="connsiteY11" fmla="*/ 1778431 h 3440182"/>
              <a:gd name="connsiteX12" fmla="*/ 4856896 w 4966295"/>
              <a:gd name="connsiteY12" fmla="*/ 1768858 h 3440182"/>
              <a:gd name="connsiteX13" fmla="*/ 4586131 w 4966295"/>
              <a:gd name="connsiteY13" fmla="*/ 1636211 h 3440182"/>
              <a:gd name="connsiteX14" fmla="*/ 4338614 w 4966295"/>
              <a:gd name="connsiteY14" fmla="*/ 1451599 h 3440182"/>
              <a:gd name="connsiteX15" fmla="*/ 4331777 w 4966295"/>
              <a:gd name="connsiteY15" fmla="*/ 1437240 h 3440182"/>
              <a:gd name="connsiteX16" fmla="*/ 4683907 w 4966295"/>
              <a:gd name="connsiteY16" fmla="*/ 1437240 h 3440182"/>
              <a:gd name="connsiteX17" fmla="*/ 4669548 w 4966295"/>
              <a:gd name="connsiteY17" fmla="*/ 1426300 h 3440182"/>
              <a:gd name="connsiteX18" fmla="*/ 4481517 w 4966295"/>
              <a:gd name="connsiteY18" fmla="*/ 1334678 h 3440182"/>
              <a:gd name="connsiteX19" fmla="*/ 4208702 w 4966295"/>
              <a:gd name="connsiteY19" fmla="*/ 1112459 h 3440182"/>
              <a:gd name="connsiteX20" fmla="*/ 4200497 w 4966295"/>
              <a:gd name="connsiteY20" fmla="*/ 1097417 h 3440182"/>
              <a:gd name="connsiteX21" fmla="*/ 4216907 w 4966295"/>
              <a:gd name="connsiteY21" fmla="*/ 1094682 h 3440182"/>
              <a:gd name="connsiteX22" fmla="*/ 4465108 w 4966295"/>
              <a:gd name="connsiteY22" fmla="*/ 1094682 h 3440182"/>
              <a:gd name="connsiteX23" fmla="*/ 4483569 w 4966295"/>
              <a:gd name="connsiteY23" fmla="*/ 1093998 h 3440182"/>
              <a:gd name="connsiteX24" fmla="*/ 4375536 w 4966295"/>
              <a:gd name="connsiteY24" fmla="*/ 1037247 h 3440182"/>
              <a:gd name="connsiteX25" fmla="*/ 4160840 w 4966295"/>
              <a:gd name="connsiteY25" fmla="*/ 878617 h 3440182"/>
              <a:gd name="connsiteX26" fmla="*/ 4011782 w 4966295"/>
              <a:gd name="connsiteY26" fmla="*/ 635886 h 3440182"/>
              <a:gd name="connsiteX27" fmla="*/ 4001526 w 4966295"/>
              <a:gd name="connsiteY27" fmla="*/ 619476 h 3440182"/>
              <a:gd name="connsiteX28" fmla="*/ 3991270 w 4966295"/>
              <a:gd name="connsiteY28" fmla="*/ 635886 h 3440182"/>
              <a:gd name="connsiteX29" fmla="*/ 3875032 w 4966295"/>
              <a:gd name="connsiteY29" fmla="*/ 836225 h 3440182"/>
              <a:gd name="connsiteX30" fmla="*/ 3651447 w 4966295"/>
              <a:gd name="connsiteY30" fmla="*/ 1024939 h 3440182"/>
              <a:gd name="connsiteX31" fmla="*/ 3529739 w 4966295"/>
              <a:gd name="connsiteY31" fmla="*/ 1084426 h 3440182"/>
              <a:gd name="connsiteX32" fmla="*/ 3520167 w 4966295"/>
              <a:gd name="connsiteY32" fmla="*/ 1093998 h 3440182"/>
              <a:gd name="connsiteX33" fmla="*/ 3534525 w 4966295"/>
              <a:gd name="connsiteY33" fmla="*/ 1093998 h 3440182"/>
              <a:gd name="connsiteX34" fmla="*/ 3786145 w 4966295"/>
              <a:gd name="connsiteY34" fmla="*/ 1093998 h 3440182"/>
              <a:gd name="connsiteX35" fmla="*/ 3802555 w 4966295"/>
              <a:gd name="connsiteY35" fmla="*/ 1097417 h 3440182"/>
              <a:gd name="connsiteX36" fmla="*/ 3794350 w 4966295"/>
              <a:gd name="connsiteY36" fmla="*/ 1112459 h 3440182"/>
              <a:gd name="connsiteX37" fmla="*/ 3729394 w 4966295"/>
              <a:gd name="connsiteY37" fmla="*/ 1188356 h 3440182"/>
              <a:gd name="connsiteX38" fmla="*/ 3697257 w 4966295"/>
              <a:gd name="connsiteY38" fmla="*/ 1193825 h 3440182"/>
              <a:gd name="connsiteX39" fmla="*/ 3423074 w 4966295"/>
              <a:gd name="connsiteY39" fmla="*/ 1059127 h 3440182"/>
              <a:gd name="connsiteX40" fmla="*/ 3168720 w 4966295"/>
              <a:gd name="connsiteY40" fmla="*/ 869045 h 3440182"/>
              <a:gd name="connsiteX41" fmla="*/ 3161882 w 4966295"/>
              <a:gd name="connsiteY41" fmla="*/ 854002 h 3440182"/>
              <a:gd name="connsiteX42" fmla="*/ 3529055 w 4966295"/>
              <a:gd name="connsiteY42" fmla="*/ 854002 h 3440182"/>
              <a:gd name="connsiteX43" fmla="*/ 3520167 w 4966295"/>
              <a:gd name="connsiteY43" fmla="*/ 845797 h 3440182"/>
              <a:gd name="connsiteX44" fmla="*/ 3354699 w 4966295"/>
              <a:gd name="connsiteY44" fmla="*/ 765115 h 3440182"/>
              <a:gd name="connsiteX45" fmla="*/ 3032654 w 4966295"/>
              <a:gd name="connsiteY45" fmla="*/ 514863 h 3440182"/>
              <a:gd name="connsiteX46" fmla="*/ 3024449 w 4966295"/>
              <a:gd name="connsiteY46" fmla="*/ 499820 h 3440182"/>
              <a:gd name="connsiteX47" fmla="*/ 3040859 w 4966295"/>
              <a:gd name="connsiteY47" fmla="*/ 497085 h 3440182"/>
              <a:gd name="connsiteX48" fmla="*/ 3303418 w 4966295"/>
              <a:gd name="connsiteY48" fmla="*/ 497085 h 3440182"/>
              <a:gd name="connsiteX49" fmla="*/ 3323247 w 4966295"/>
              <a:gd name="connsiteY49" fmla="*/ 493667 h 3440182"/>
              <a:gd name="connsiteX50" fmla="*/ 3155045 w 4966295"/>
              <a:gd name="connsiteY50" fmla="*/ 410933 h 3440182"/>
              <a:gd name="connsiteX51" fmla="*/ 3010774 w 4966295"/>
              <a:gd name="connsiteY51" fmla="*/ 302217 h 3440182"/>
              <a:gd name="connsiteX52" fmla="*/ 2828213 w 4966295"/>
              <a:gd name="connsiteY52" fmla="*/ 17778 h 3440182"/>
              <a:gd name="connsiteX53" fmla="*/ 2816589 w 4966295"/>
              <a:gd name="connsiteY53" fmla="*/ 0 h 3440182"/>
              <a:gd name="connsiteX54" fmla="*/ 2808384 w 4966295"/>
              <a:gd name="connsiteY54" fmla="*/ 17094 h 3440182"/>
              <a:gd name="connsiteX55" fmla="*/ 2677104 w 4966295"/>
              <a:gd name="connsiteY55" fmla="*/ 239996 h 3440182"/>
              <a:gd name="connsiteX56" fmla="*/ 2493860 w 4966295"/>
              <a:gd name="connsiteY56" fmla="*/ 404096 h 3440182"/>
              <a:gd name="connsiteX57" fmla="*/ 2325658 w 4966295"/>
              <a:gd name="connsiteY57" fmla="*/ 486829 h 3440182"/>
              <a:gd name="connsiteX58" fmla="*/ 2313350 w 4966295"/>
              <a:gd name="connsiteY58" fmla="*/ 497769 h 3440182"/>
              <a:gd name="connsiteX59" fmla="*/ 2615567 w 4966295"/>
              <a:gd name="connsiteY59" fmla="*/ 497769 h 3440182"/>
              <a:gd name="connsiteX60" fmla="*/ 2365999 w 4966295"/>
              <a:gd name="connsiteY60" fmla="*/ 722039 h 3440182"/>
              <a:gd name="connsiteX61" fmla="*/ 2122584 w 4966295"/>
              <a:gd name="connsiteY61" fmla="*/ 841695 h 3440182"/>
              <a:gd name="connsiteX62" fmla="*/ 2104807 w 4966295"/>
              <a:gd name="connsiteY62" fmla="*/ 854686 h 3440182"/>
              <a:gd name="connsiteX63" fmla="*/ 2477450 w 4966295"/>
              <a:gd name="connsiteY63" fmla="*/ 854686 h 3440182"/>
              <a:gd name="connsiteX64" fmla="*/ 2472664 w 4966295"/>
              <a:gd name="connsiteY64" fmla="*/ 862891 h 3440182"/>
              <a:gd name="connsiteX65" fmla="*/ 2238821 w 4966295"/>
              <a:gd name="connsiteY65" fmla="*/ 1045452 h 3440182"/>
              <a:gd name="connsiteX66" fmla="*/ 1924981 w 4966295"/>
              <a:gd name="connsiteY66" fmla="*/ 1199979 h 3440182"/>
              <a:gd name="connsiteX67" fmla="*/ 1910622 w 4966295"/>
              <a:gd name="connsiteY67" fmla="*/ 1209552 h 3440182"/>
              <a:gd name="connsiteX68" fmla="*/ 1931818 w 4966295"/>
              <a:gd name="connsiteY68" fmla="*/ 1211603 h 3440182"/>
              <a:gd name="connsiteX69" fmla="*/ 2631977 w 4966295"/>
              <a:gd name="connsiteY69" fmla="*/ 1211603 h 3440182"/>
              <a:gd name="connsiteX70" fmla="*/ 2655908 w 4966295"/>
              <a:gd name="connsiteY70" fmla="*/ 1234167 h 3440182"/>
              <a:gd name="connsiteX71" fmla="*/ 2655225 w 4966295"/>
              <a:gd name="connsiteY71" fmla="*/ 1648518 h 3440182"/>
              <a:gd name="connsiteX72" fmla="*/ 2634712 w 4966295"/>
              <a:gd name="connsiteY72" fmla="*/ 1661510 h 3440182"/>
              <a:gd name="connsiteX73" fmla="*/ 2065833 w 4966295"/>
              <a:gd name="connsiteY73" fmla="*/ 1394848 h 3440182"/>
              <a:gd name="connsiteX74" fmla="*/ 1450459 w 4966295"/>
              <a:gd name="connsiteY74" fmla="*/ 1084426 h 3440182"/>
              <a:gd name="connsiteX75" fmla="*/ 1429263 w 4966295"/>
              <a:gd name="connsiteY75" fmla="*/ 1076221 h 3440182"/>
              <a:gd name="connsiteX76" fmla="*/ 1428579 w 4966295"/>
              <a:gd name="connsiteY76" fmla="*/ 1098784 h 3440182"/>
              <a:gd name="connsiteX77" fmla="*/ 1352683 w 4966295"/>
              <a:gd name="connsiteY77" fmla="*/ 1291601 h 3440182"/>
              <a:gd name="connsiteX78" fmla="*/ 980724 w 4966295"/>
              <a:gd name="connsiteY78" fmla="*/ 1956889 h 3440182"/>
              <a:gd name="connsiteX79" fmla="*/ 327060 w 4966295"/>
              <a:gd name="connsiteY79" fmla="*/ 2844395 h 3440182"/>
              <a:gd name="connsiteX80" fmla="*/ 17322 w 4966295"/>
              <a:gd name="connsiteY80" fmla="*/ 3185586 h 3440182"/>
              <a:gd name="connsiteX81" fmla="*/ 2481552 w 4966295"/>
              <a:gd name="connsiteY81" fmla="*/ 3236867 h 3440182"/>
              <a:gd name="connsiteX82" fmla="*/ 2943083 w 4966295"/>
              <a:gd name="connsiteY82" fmla="*/ 3209517 h 3440182"/>
              <a:gd name="connsiteX83" fmla="*/ 3490766 w 4966295"/>
              <a:gd name="connsiteY83" fmla="*/ 3215671 h 3440182"/>
              <a:gd name="connsiteX84" fmla="*/ 3942724 w 4966295"/>
              <a:gd name="connsiteY84" fmla="*/ 3253277 h 3440182"/>
              <a:gd name="connsiteX85" fmla="*/ 4421348 w 4966295"/>
              <a:gd name="connsiteY85" fmla="*/ 3323019 h 3440182"/>
              <a:gd name="connsiteX86" fmla="*/ 4954672 w 4966295"/>
              <a:gd name="connsiteY86" fmla="*/ 3439257 h 3440182"/>
              <a:gd name="connsiteX87" fmla="*/ 4965611 w 4966295"/>
              <a:gd name="connsiteY87" fmla="*/ 3435154 h 3440182"/>
              <a:gd name="connsiteX88" fmla="*/ 4965611 w 4966295"/>
              <a:gd name="connsiteY88" fmla="*/ 3411223 h 3440182"/>
              <a:gd name="connsiteX89" fmla="*/ 3847682 w 4966295"/>
              <a:gd name="connsiteY89" fmla="*/ 2110049 h 3440182"/>
              <a:gd name="connsiteX90" fmla="*/ 3827170 w 4966295"/>
              <a:gd name="connsiteY90" fmla="*/ 2125091 h 3440182"/>
              <a:gd name="connsiteX91" fmla="*/ 2956758 w 4966295"/>
              <a:gd name="connsiteY91" fmla="*/ 1802362 h 3440182"/>
              <a:gd name="connsiteX92" fmla="*/ 2936929 w 4966295"/>
              <a:gd name="connsiteY92" fmla="*/ 1772277 h 3440182"/>
              <a:gd name="connsiteX93" fmla="*/ 2936929 w 4966295"/>
              <a:gd name="connsiteY93" fmla="*/ 1236218 h 3440182"/>
              <a:gd name="connsiteX94" fmla="*/ 2956758 w 4966295"/>
              <a:gd name="connsiteY94" fmla="*/ 1213654 h 3440182"/>
              <a:gd name="connsiteX95" fmla="*/ 3689053 w 4966295"/>
              <a:gd name="connsiteY95" fmla="*/ 1214338 h 3440182"/>
              <a:gd name="connsiteX96" fmla="*/ 3702728 w 4966295"/>
              <a:gd name="connsiteY96" fmla="*/ 1215022 h 3440182"/>
              <a:gd name="connsiteX97" fmla="*/ 3663070 w 4966295"/>
              <a:gd name="connsiteY97" fmla="*/ 1251944 h 3440182"/>
              <a:gd name="connsiteX98" fmla="*/ 3562559 w 4966295"/>
              <a:gd name="connsiteY98" fmla="*/ 1316216 h 3440182"/>
              <a:gd name="connsiteX99" fmla="*/ 3338289 w 4966295"/>
              <a:gd name="connsiteY99" fmla="*/ 1426300 h 3440182"/>
              <a:gd name="connsiteX100" fmla="*/ 3321880 w 4966295"/>
              <a:gd name="connsiteY100" fmla="*/ 1438607 h 3440182"/>
              <a:gd name="connsiteX101" fmla="*/ 3674694 w 4966295"/>
              <a:gd name="connsiteY101" fmla="*/ 1438607 h 3440182"/>
              <a:gd name="connsiteX102" fmla="*/ 3676745 w 4966295"/>
              <a:gd name="connsiteY102" fmla="*/ 1442710 h 3440182"/>
              <a:gd name="connsiteX103" fmla="*/ 3600165 w 4966295"/>
              <a:gd name="connsiteY103" fmla="*/ 1518606 h 3440182"/>
              <a:gd name="connsiteX104" fmla="*/ 3425126 w 4966295"/>
              <a:gd name="connsiteY104" fmla="*/ 1634160 h 3440182"/>
              <a:gd name="connsiteX105" fmla="*/ 3147524 w 4966295"/>
              <a:gd name="connsiteY105" fmla="*/ 1770226 h 3440182"/>
              <a:gd name="connsiteX106" fmla="*/ 3132481 w 4966295"/>
              <a:gd name="connsiteY106" fmla="*/ 1781849 h 3440182"/>
              <a:gd name="connsiteX107" fmla="*/ 3152994 w 4966295"/>
              <a:gd name="connsiteY107" fmla="*/ 1781849 h 3440182"/>
              <a:gd name="connsiteX108" fmla="*/ 3821016 w 4966295"/>
              <a:gd name="connsiteY108" fmla="*/ 1781849 h 3440182"/>
              <a:gd name="connsiteX109" fmla="*/ 3847682 w 4966295"/>
              <a:gd name="connsiteY109" fmla="*/ 1807832 h 3440182"/>
              <a:gd name="connsiteX110" fmla="*/ 3847682 w 4966295"/>
              <a:gd name="connsiteY110" fmla="*/ 2110049 h 3440182"/>
              <a:gd name="connsiteX0" fmla="*/ 4948785 w 4949469"/>
              <a:gd name="connsiteY0" fmla="*/ 3411223 h 3440182"/>
              <a:gd name="connsiteX1" fmla="*/ 4949469 w 4949469"/>
              <a:gd name="connsiteY1" fmla="*/ 3175329 h 3440182"/>
              <a:gd name="connsiteX2" fmla="*/ 4923487 w 4949469"/>
              <a:gd name="connsiteY2" fmla="*/ 3142509 h 3440182"/>
              <a:gd name="connsiteX3" fmla="*/ 4637680 w 4949469"/>
              <a:gd name="connsiteY3" fmla="*/ 3078921 h 3440182"/>
              <a:gd name="connsiteX4" fmla="*/ 4610330 w 4949469"/>
              <a:gd name="connsiteY4" fmla="*/ 3063878 h 3440182"/>
              <a:gd name="connsiteX5" fmla="*/ 4373753 w 4949469"/>
              <a:gd name="connsiteY5" fmla="*/ 2750721 h 3440182"/>
              <a:gd name="connsiteX6" fmla="*/ 4105040 w 4949469"/>
              <a:gd name="connsiteY6" fmla="*/ 2218765 h 3440182"/>
              <a:gd name="connsiteX7" fmla="*/ 4097518 w 4949469"/>
              <a:gd name="connsiteY7" fmla="*/ 2180475 h 3440182"/>
              <a:gd name="connsiteX8" fmla="*/ 4097518 w 4949469"/>
              <a:gd name="connsiteY8" fmla="*/ 1807148 h 3440182"/>
              <a:gd name="connsiteX9" fmla="*/ 4124185 w 4949469"/>
              <a:gd name="connsiteY9" fmla="*/ 1781166 h 3440182"/>
              <a:gd name="connsiteX10" fmla="*/ 4834600 w 4949469"/>
              <a:gd name="connsiteY10" fmla="*/ 1781166 h 3440182"/>
              <a:gd name="connsiteX11" fmla="*/ 4857847 w 4949469"/>
              <a:gd name="connsiteY11" fmla="*/ 1778431 h 3440182"/>
              <a:gd name="connsiteX12" fmla="*/ 4840070 w 4949469"/>
              <a:gd name="connsiteY12" fmla="*/ 1768858 h 3440182"/>
              <a:gd name="connsiteX13" fmla="*/ 4569305 w 4949469"/>
              <a:gd name="connsiteY13" fmla="*/ 1636211 h 3440182"/>
              <a:gd name="connsiteX14" fmla="*/ 4321788 w 4949469"/>
              <a:gd name="connsiteY14" fmla="*/ 1451599 h 3440182"/>
              <a:gd name="connsiteX15" fmla="*/ 4314951 w 4949469"/>
              <a:gd name="connsiteY15" fmla="*/ 1437240 h 3440182"/>
              <a:gd name="connsiteX16" fmla="*/ 4667081 w 4949469"/>
              <a:gd name="connsiteY16" fmla="*/ 1437240 h 3440182"/>
              <a:gd name="connsiteX17" fmla="*/ 4652722 w 4949469"/>
              <a:gd name="connsiteY17" fmla="*/ 1426300 h 3440182"/>
              <a:gd name="connsiteX18" fmla="*/ 4464691 w 4949469"/>
              <a:gd name="connsiteY18" fmla="*/ 1334678 h 3440182"/>
              <a:gd name="connsiteX19" fmla="*/ 4191876 w 4949469"/>
              <a:gd name="connsiteY19" fmla="*/ 1112459 h 3440182"/>
              <a:gd name="connsiteX20" fmla="*/ 4183671 w 4949469"/>
              <a:gd name="connsiteY20" fmla="*/ 1097417 h 3440182"/>
              <a:gd name="connsiteX21" fmla="*/ 4200081 w 4949469"/>
              <a:gd name="connsiteY21" fmla="*/ 1094682 h 3440182"/>
              <a:gd name="connsiteX22" fmla="*/ 4448282 w 4949469"/>
              <a:gd name="connsiteY22" fmla="*/ 1094682 h 3440182"/>
              <a:gd name="connsiteX23" fmla="*/ 4466743 w 4949469"/>
              <a:gd name="connsiteY23" fmla="*/ 1093998 h 3440182"/>
              <a:gd name="connsiteX24" fmla="*/ 4358710 w 4949469"/>
              <a:gd name="connsiteY24" fmla="*/ 1037247 h 3440182"/>
              <a:gd name="connsiteX25" fmla="*/ 4144014 w 4949469"/>
              <a:gd name="connsiteY25" fmla="*/ 878617 h 3440182"/>
              <a:gd name="connsiteX26" fmla="*/ 3994956 w 4949469"/>
              <a:gd name="connsiteY26" fmla="*/ 635886 h 3440182"/>
              <a:gd name="connsiteX27" fmla="*/ 3984700 w 4949469"/>
              <a:gd name="connsiteY27" fmla="*/ 619476 h 3440182"/>
              <a:gd name="connsiteX28" fmla="*/ 3974444 w 4949469"/>
              <a:gd name="connsiteY28" fmla="*/ 635886 h 3440182"/>
              <a:gd name="connsiteX29" fmla="*/ 3858206 w 4949469"/>
              <a:gd name="connsiteY29" fmla="*/ 836225 h 3440182"/>
              <a:gd name="connsiteX30" fmla="*/ 3634621 w 4949469"/>
              <a:gd name="connsiteY30" fmla="*/ 1024939 h 3440182"/>
              <a:gd name="connsiteX31" fmla="*/ 3512913 w 4949469"/>
              <a:gd name="connsiteY31" fmla="*/ 1084426 h 3440182"/>
              <a:gd name="connsiteX32" fmla="*/ 3503341 w 4949469"/>
              <a:gd name="connsiteY32" fmla="*/ 1093998 h 3440182"/>
              <a:gd name="connsiteX33" fmla="*/ 3517699 w 4949469"/>
              <a:gd name="connsiteY33" fmla="*/ 1093998 h 3440182"/>
              <a:gd name="connsiteX34" fmla="*/ 3769319 w 4949469"/>
              <a:gd name="connsiteY34" fmla="*/ 1093998 h 3440182"/>
              <a:gd name="connsiteX35" fmla="*/ 3785729 w 4949469"/>
              <a:gd name="connsiteY35" fmla="*/ 1097417 h 3440182"/>
              <a:gd name="connsiteX36" fmla="*/ 3777524 w 4949469"/>
              <a:gd name="connsiteY36" fmla="*/ 1112459 h 3440182"/>
              <a:gd name="connsiteX37" fmla="*/ 3712568 w 4949469"/>
              <a:gd name="connsiteY37" fmla="*/ 1188356 h 3440182"/>
              <a:gd name="connsiteX38" fmla="*/ 3680431 w 4949469"/>
              <a:gd name="connsiteY38" fmla="*/ 1193825 h 3440182"/>
              <a:gd name="connsiteX39" fmla="*/ 3406248 w 4949469"/>
              <a:gd name="connsiteY39" fmla="*/ 1059127 h 3440182"/>
              <a:gd name="connsiteX40" fmla="*/ 3151894 w 4949469"/>
              <a:gd name="connsiteY40" fmla="*/ 869045 h 3440182"/>
              <a:gd name="connsiteX41" fmla="*/ 3145056 w 4949469"/>
              <a:gd name="connsiteY41" fmla="*/ 854002 h 3440182"/>
              <a:gd name="connsiteX42" fmla="*/ 3512229 w 4949469"/>
              <a:gd name="connsiteY42" fmla="*/ 854002 h 3440182"/>
              <a:gd name="connsiteX43" fmla="*/ 3503341 w 4949469"/>
              <a:gd name="connsiteY43" fmla="*/ 845797 h 3440182"/>
              <a:gd name="connsiteX44" fmla="*/ 3337873 w 4949469"/>
              <a:gd name="connsiteY44" fmla="*/ 765115 h 3440182"/>
              <a:gd name="connsiteX45" fmla="*/ 3015828 w 4949469"/>
              <a:gd name="connsiteY45" fmla="*/ 514863 h 3440182"/>
              <a:gd name="connsiteX46" fmla="*/ 3007623 w 4949469"/>
              <a:gd name="connsiteY46" fmla="*/ 499820 h 3440182"/>
              <a:gd name="connsiteX47" fmla="*/ 3024033 w 4949469"/>
              <a:gd name="connsiteY47" fmla="*/ 497085 h 3440182"/>
              <a:gd name="connsiteX48" fmla="*/ 3286592 w 4949469"/>
              <a:gd name="connsiteY48" fmla="*/ 497085 h 3440182"/>
              <a:gd name="connsiteX49" fmla="*/ 3306421 w 4949469"/>
              <a:gd name="connsiteY49" fmla="*/ 493667 h 3440182"/>
              <a:gd name="connsiteX50" fmla="*/ 3138219 w 4949469"/>
              <a:gd name="connsiteY50" fmla="*/ 410933 h 3440182"/>
              <a:gd name="connsiteX51" fmla="*/ 2993948 w 4949469"/>
              <a:gd name="connsiteY51" fmla="*/ 302217 h 3440182"/>
              <a:gd name="connsiteX52" fmla="*/ 2811387 w 4949469"/>
              <a:gd name="connsiteY52" fmla="*/ 17778 h 3440182"/>
              <a:gd name="connsiteX53" fmla="*/ 2799763 w 4949469"/>
              <a:gd name="connsiteY53" fmla="*/ 0 h 3440182"/>
              <a:gd name="connsiteX54" fmla="*/ 2791558 w 4949469"/>
              <a:gd name="connsiteY54" fmla="*/ 17094 h 3440182"/>
              <a:gd name="connsiteX55" fmla="*/ 2660278 w 4949469"/>
              <a:gd name="connsiteY55" fmla="*/ 239996 h 3440182"/>
              <a:gd name="connsiteX56" fmla="*/ 2477034 w 4949469"/>
              <a:gd name="connsiteY56" fmla="*/ 404096 h 3440182"/>
              <a:gd name="connsiteX57" fmla="*/ 2308832 w 4949469"/>
              <a:gd name="connsiteY57" fmla="*/ 486829 h 3440182"/>
              <a:gd name="connsiteX58" fmla="*/ 2296524 w 4949469"/>
              <a:gd name="connsiteY58" fmla="*/ 497769 h 3440182"/>
              <a:gd name="connsiteX59" fmla="*/ 2598741 w 4949469"/>
              <a:gd name="connsiteY59" fmla="*/ 497769 h 3440182"/>
              <a:gd name="connsiteX60" fmla="*/ 2349173 w 4949469"/>
              <a:gd name="connsiteY60" fmla="*/ 722039 h 3440182"/>
              <a:gd name="connsiteX61" fmla="*/ 2105758 w 4949469"/>
              <a:gd name="connsiteY61" fmla="*/ 841695 h 3440182"/>
              <a:gd name="connsiteX62" fmla="*/ 2087981 w 4949469"/>
              <a:gd name="connsiteY62" fmla="*/ 854686 h 3440182"/>
              <a:gd name="connsiteX63" fmla="*/ 2460624 w 4949469"/>
              <a:gd name="connsiteY63" fmla="*/ 854686 h 3440182"/>
              <a:gd name="connsiteX64" fmla="*/ 2455838 w 4949469"/>
              <a:gd name="connsiteY64" fmla="*/ 862891 h 3440182"/>
              <a:gd name="connsiteX65" fmla="*/ 2221995 w 4949469"/>
              <a:gd name="connsiteY65" fmla="*/ 1045452 h 3440182"/>
              <a:gd name="connsiteX66" fmla="*/ 1908155 w 4949469"/>
              <a:gd name="connsiteY66" fmla="*/ 1199979 h 3440182"/>
              <a:gd name="connsiteX67" fmla="*/ 1893796 w 4949469"/>
              <a:gd name="connsiteY67" fmla="*/ 1209552 h 3440182"/>
              <a:gd name="connsiteX68" fmla="*/ 1914992 w 4949469"/>
              <a:gd name="connsiteY68" fmla="*/ 1211603 h 3440182"/>
              <a:gd name="connsiteX69" fmla="*/ 2615151 w 4949469"/>
              <a:gd name="connsiteY69" fmla="*/ 1211603 h 3440182"/>
              <a:gd name="connsiteX70" fmla="*/ 2639082 w 4949469"/>
              <a:gd name="connsiteY70" fmla="*/ 1234167 h 3440182"/>
              <a:gd name="connsiteX71" fmla="*/ 2638399 w 4949469"/>
              <a:gd name="connsiteY71" fmla="*/ 1648518 h 3440182"/>
              <a:gd name="connsiteX72" fmla="*/ 2617886 w 4949469"/>
              <a:gd name="connsiteY72" fmla="*/ 1661510 h 3440182"/>
              <a:gd name="connsiteX73" fmla="*/ 2049007 w 4949469"/>
              <a:gd name="connsiteY73" fmla="*/ 1394848 h 3440182"/>
              <a:gd name="connsiteX74" fmla="*/ 1433633 w 4949469"/>
              <a:gd name="connsiteY74" fmla="*/ 1084426 h 3440182"/>
              <a:gd name="connsiteX75" fmla="*/ 1412437 w 4949469"/>
              <a:gd name="connsiteY75" fmla="*/ 1076221 h 3440182"/>
              <a:gd name="connsiteX76" fmla="*/ 1411753 w 4949469"/>
              <a:gd name="connsiteY76" fmla="*/ 1098784 h 3440182"/>
              <a:gd name="connsiteX77" fmla="*/ 1335857 w 4949469"/>
              <a:gd name="connsiteY77" fmla="*/ 1291601 h 3440182"/>
              <a:gd name="connsiteX78" fmla="*/ 963898 w 4949469"/>
              <a:gd name="connsiteY78" fmla="*/ 1956889 h 3440182"/>
              <a:gd name="connsiteX79" fmla="*/ 310234 w 4949469"/>
              <a:gd name="connsiteY79" fmla="*/ 2844395 h 3440182"/>
              <a:gd name="connsiteX80" fmla="*/ 496 w 4949469"/>
              <a:gd name="connsiteY80" fmla="*/ 3185586 h 3440182"/>
              <a:gd name="connsiteX81" fmla="*/ 2464726 w 4949469"/>
              <a:gd name="connsiteY81" fmla="*/ 3236867 h 3440182"/>
              <a:gd name="connsiteX82" fmla="*/ 2926257 w 4949469"/>
              <a:gd name="connsiteY82" fmla="*/ 3209517 h 3440182"/>
              <a:gd name="connsiteX83" fmla="*/ 3473940 w 4949469"/>
              <a:gd name="connsiteY83" fmla="*/ 3215671 h 3440182"/>
              <a:gd name="connsiteX84" fmla="*/ 3925898 w 4949469"/>
              <a:gd name="connsiteY84" fmla="*/ 3253277 h 3440182"/>
              <a:gd name="connsiteX85" fmla="*/ 4404522 w 4949469"/>
              <a:gd name="connsiteY85" fmla="*/ 3323019 h 3440182"/>
              <a:gd name="connsiteX86" fmla="*/ 4937846 w 4949469"/>
              <a:gd name="connsiteY86" fmla="*/ 3439257 h 3440182"/>
              <a:gd name="connsiteX87" fmla="*/ 4948785 w 4949469"/>
              <a:gd name="connsiteY87" fmla="*/ 3435154 h 3440182"/>
              <a:gd name="connsiteX88" fmla="*/ 4948785 w 4949469"/>
              <a:gd name="connsiteY88" fmla="*/ 3411223 h 3440182"/>
              <a:gd name="connsiteX89" fmla="*/ 3830856 w 4949469"/>
              <a:gd name="connsiteY89" fmla="*/ 2110049 h 3440182"/>
              <a:gd name="connsiteX90" fmla="*/ 3810344 w 4949469"/>
              <a:gd name="connsiteY90" fmla="*/ 2125091 h 3440182"/>
              <a:gd name="connsiteX91" fmla="*/ 2939932 w 4949469"/>
              <a:gd name="connsiteY91" fmla="*/ 1802362 h 3440182"/>
              <a:gd name="connsiteX92" fmla="*/ 2920103 w 4949469"/>
              <a:gd name="connsiteY92" fmla="*/ 1772277 h 3440182"/>
              <a:gd name="connsiteX93" fmla="*/ 2920103 w 4949469"/>
              <a:gd name="connsiteY93" fmla="*/ 1236218 h 3440182"/>
              <a:gd name="connsiteX94" fmla="*/ 2939932 w 4949469"/>
              <a:gd name="connsiteY94" fmla="*/ 1213654 h 3440182"/>
              <a:gd name="connsiteX95" fmla="*/ 3672227 w 4949469"/>
              <a:gd name="connsiteY95" fmla="*/ 1214338 h 3440182"/>
              <a:gd name="connsiteX96" fmla="*/ 3685902 w 4949469"/>
              <a:gd name="connsiteY96" fmla="*/ 1215022 h 3440182"/>
              <a:gd name="connsiteX97" fmla="*/ 3646244 w 4949469"/>
              <a:gd name="connsiteY97" fmla="*/ 1251944 h 3440182"/>
              <a:gd name="connsiteX98" fmla="*/ 3545733 w 4949469"/>
              <a:gd name="connsiteY98" fmla="*/ 1316216 h 3440182"/>
              <a:gd name="connsiteX99" fmla="*/ 3321463 w 4949469"/>
              <a:gd name="connsiteY99" fmla="*/ 1426300 h 3440182"/>
              <a:gd name="connsiteX100" fmla="*/ 3305054 w 4949469"/>
              <a:gd name="connsiteY100" fmla="*/ 1438607 h 3440182"/>
              <a:gd name="connsiteX101" fmla="*/ 3657868 w 4949469"/>
              <a:gd name="connsiteY101" fmla="*/ 1438607 h 3440182"/>
              <a:gd name="connsiteX102" fmla="*/ 3659919 w 4949469"/>
              <a:gd name="connsiteY102" fmla="*/ 1442710 h 3440182"/>
              <a:gd name="connsiteX103" fmla="*/ 3583339 w 4949469"/>
              <a:gd name="connsiteY103" fmla="*/ 1518606 h 3440182"/>
              <a:gd name="connsiteX104" fmla="*/ 3408300 w 4949469"/>
              <a:gd name="connsiteY104" fmla="*/ 1634160 h 3440182"/>
              <a:gd name="connsiteX105" fmla="*/ 3130698 w 4949469"/>
              <a:gd name="connsiteY105" fmla="*/ 1770226 h 3440182"/>
              <a:gd name="connsiteX106" fmla="*/ 3115655 w 4949469"/>
              <a:gd name="connsiteY106" fmla="*/ 1781849 h 3440182"/>
              <a:gd name="connsiteX107" fmla="*/ 3136168 w 4949469"/>
              <a:gd name="connsiteY107" fmla="*/ 1781849 h 3440182"/>
              <a:gd name="connsiteX108" fmla="*/ 3804190 w 4949469"/>
              <a:gd name="connsiteY108" fmla="*/ 1781849 h 3440182"/>
              <a:gd name="connsiteX109" fmla="*/ 3830856 w 4949469"/>
              <a:gd name="connsiteY109" fmla="*/ 1807832 h 3440182"/>
              <a:gd name="connsiteX110" fmla="*/ 3830856 w 4949469"/>
              <a:gd name="connsiteY110" fmla="*/ 2110049 h 3440182"/>
              <a:gd name="connsiteX0" fmla="*/ 5009303 w 5009987"/>
              <a:gd name="connsiteY0" fmla="*/ 3411223 h 3440182"/>
              <a:gd name="connsiteX1" fmla="*/ 5009987 w 5009987"/>
              <a:gd name="connsiteY1" fmla="*/ 3175329 h 3440182"/>
              <a:gd name="connsiteX2" fmla="*/ 4984005 w 5009987"/>
              <a:gd name="connsiteY2" fmla="*/ 3142509 h 3440182"/>
              <a:gd name="connsiteX3" fmla="*/ 4698198 w 5009987"/>
              <a:gd name="connsiteY3" fmla="*/ 3078921 h 3440182"/>
              <a:gd name="connsiteX4" fmla="*/ 4670848 w 5009987"/>
              <a:gd name="connsiteY4" fmla="*/ 3063878 h 3440182"/>
              <a:gd name="connsiteX5" fmla="*/ 4434271 w 5009987"/>
              <a:gd name="connsiteY5" fmla="*/ 2750721 h 3440182"/>
              <a:gd name="connsiteX6" fmla="*/ 4165558 w 5009987"/>
              <a:gd name="connsiteY6" fmla="*/ 2218765 h 3440182"/>
              <a:gd name="connsiteX7" fmla="*/ 4158036 w 5009987"/>
              <a:gd name="connsiteY7" fmla="*/ 2180475 h 3440182"/>
              <a:gd name="connsiteX8" fmla="*/ 4158036 w 5009987"/>
              <a:gd name="connsiteY8" fmla="*/ 1807148 h 3440182"/>
              <a:gd name="connsiteX9" fmla="*/ 4184703 w 5009987"/>
              <a:gd name="connsiteY9" fmla="*/ 1781166 h 3440182"/>
              <a:gd name="connsiteX10" fmla="*/ 4895118 w 5009987"/>
              <a:gd name="connsiteY10" fmla="*/ 1781166 h 3440182"/>
              <a:gd name="connsiteX11" fmla="*/ 4918365 w 5009987"/>
              <a:gd name="connsiteY11" fmla="*/ 1778431 h 3440182"/>
              <a:gd name="connsiteX12" fmla="*/ 4900588 w 5009987"/>
              <a:gd name="connsiteY12" fmla="*/ 1768858 h 3440182"/>
              <a:gd name="connsiteX13" fmla="*/ 4629823 w 5009987"/>
              <a:gd name="connsiteY13" fmla="*/ 1636211 h 3440182"/>
              <a:gd name="connsiteX14" fmla="*/ 4382306 w 5009987"/>
              <a:gd name="connsiteY14" fmla="*/ 1451599 h 3440182"/>
              <a:gd name="connsiteX15" fmla="*/ 4375469 w 5009987"/>
              <a:gd name="connsiteY15" fmla="*/ 1437240 h 3440182"/>
              <a:gd name="connsiteX16" fmla="*/ 4727599 w 5009987"/>
              <a:gd name="connsiteY16" fmla="*/ 1437240 h 3440182"/>
              <a:gd name="connsiteX17" fmla="*/ 4713240 w 5009987"/>
              <a:gd name="connsiteY17" fmla="*/ 1426300 h 3440182"/>
              <a:gd name="connsiteX18" fmla="*/ 4525209 w 5009987"/>
              <a:gd name="connsiteY18" fmla="*/ 1334678 h 3440182"/>
              <a:gd name="connsiteX19" fmla="*/ 4252394 w 5009987"/>
              <a:gd name="connsiteY19" fmla="*/ 1112459 h 3440182"/>
              <a:gd name="connsiteX20" fmla="*/ 4244189 w 5009987"/>
              <a:gd name="connsiteY20" fmla="*/ 1097417 h 3440182"/>
              <a:gd name="connsiteX21" fmla="*/ 4260599 w 5009987"/>
              <a:gd name="connsiteY21" fmla="*/ 1094682 h 3440182"/>
              <a:gd name="connsiteX22" fmla="*/ 4508800 w 5009987"/>
              <a:gd name="connsiteY22" fmla="*/ 1094682 h 3440182"/>
              <a:gd name="connsiteX23" fmla="*/ 4527261 w 5009987"/>
              <a:gd name="connsiteY23" fmla="*/ 1093998 h 3440182"/>
              <a:gd name="connsiteX24" fmla="*/ 4419228 w 5009987"/>
              <a:gd name="connsiteY24" fmla="*/ 1037247 h 3440182"/>
              <a:gd name="connsiteX25" fmla="*/ 4204532 w 5009987"/>
              <a:gd name="connsiteY25" fmla="*/ 878617 h 3440182"/>
              <a:gd name="connsiteX26" fmla="*/ 4055474 w 5009987"/>
              <a:gd name="connsiteY26" fmla="*/ 635886 h 3440182"/>
              <a:gd name="connsiteX27" fmla="*/ 4045218 w 5009987"/>
              <a:gd name="connsiteY27" fmla="*/ 619476 h 3440182"/>
              <a:gd name="connsiteX28" fmla="*/ 4034962 w 5009987"/>
              <a:gd name="connsiteY28" fmla="*/ 635886 h 3440182"/>
              <a:gd name="connsiteX29" fmla="*/ 3918724 w 5009987"/>
              <a:gd name="connsiteY29" fmla="*/ 836225 h 3440182"/>
              <a:gd name="connsiteX30" fmla="*/ 3695139 w 5009987"/>
              <a:gd name="connsiteY30" fmla="*/ 1024939 h 3440182"/>
              <a:gd name="connsiteX31" fmla="*/ 3573431 w 5009987"/>
              <a:gd name="connsiteY31" fmla="*/ 1084426 h 3440182"/>
              <a:gd name="connsiteX32" fmla="*/ 3563859 w 5009987"/>
              <a:gd name="connsiteY32" fmla="*/ 1093998 h 3440182"/>
              <a:gd name="connsiteX33" fmla="*/ 3578217 w 5009987"/>
              <a:gd name="connsiteY33" fmla="*/ 1093998 h 3440182"/>
              <a:gd name="connsiteX34" fmla="*/ 3829837 w 5009987"/>
              <a:gd name="connsiteY34" fmla="*/ 1093998 h 3440182"/>
              <a:gd name="connsiteX35" fmla="*/ 3846247 w 5009987"/>
              <a:gd name="connsiteY35" fmla="*/ 1097417 h 3440182"/>
              <a:gd name="connsiteX36" fmla="*/ 3838042 w 5009987"/>
              <a:gd name="connsiteY36" fmla="*/ 1112459 h 3440182"/>
              <a:gd name="connsiteX37" fmla="*/ 3773086 w 5009987"/>
              <a:gd name="connsiteY37" fmla="*/ 1188356 h 3440182"/>
              <a:gd name="connsiteX38" fmla="*/ 3740949 w 5009987"/>
              <a:gd name="connsiteY38" fmla="*/ 1193825 h 3440182"/>
              <a:gd name="connsiteX39" fmla="*/ 3466766 w 5009987"/>
              <a:gd name="connsiteY39" fmla="*/ 1059127 h 3440182"/>
              <a:gd name="connsiteX40" fmla="*/ 3212412 w 5009987"/>
              <a:gd name="connsiteY40" fmla="*/ 869045 h 3440182"/>
              <a:gd name="connsiteX41" fmla="*/ 3205574 w 5009987"/>
              <a:gd name="connsiteY41" fmla="*/ 854002 h 3440182"/>
              <a:gd name="connsiteX42" fmla="*/ 3572747 w 5009987"/>
              <a:gd name="connsiteY42" fmla="*/ 854002 h 3440182"/>
              <a:gd name="connsiteX43" fmla="*/ 3563859 w 5009987"/>
              <a:gd name="connsiteY43" fmla="*/ 845797 h 3440182"/>
              <a:gd name="connsiteX44" fmla="*/ 3398391 w 5009987"/>
              <a:gd name="connsiteY44" fmla="*/ 765115 h 3440182"/>
              <a:gd name="connsiteX45" fmla="*/ 3076346 w 5009987"/>
              <a:gd name="connsiteY45" fmla="*/ 514863 h 3440182"/>
              <a:gd name="connsiteX46" fmla="*/ 3068141 w 5009987"/>
              <a:gd name="connsiteY46" fmla="*/ 499820 h 3440182"/>
              <a:gd name="connsiteX47" fmla="*/ 3084551 w 5009987"/>
              <a:gd name="connsiteY47" fmla="*/ 497085 h 3440182"/>
              <a:gd name="connsiteX48" fmla="*/ 3347110 w 5009987"/>
              <a:gd name="connsiteY48" fmla="*/ 497085 h 3440182"/>
              <a:gd name="connsiteX49" fmla="*/ 3366939 w 5009987"/>
              <a:gd name="connsiteY49" fmla="*/ 493667 h 3440182"/>
              <a:gd name="connsiteX50" fmla="*/ 3198737 w 5009987"/>
              <a:gd name="connsiteY50" fmla="*/ 410933 h 3440182"/>
              <a:gd name="connsiteX51" fmla="*/ 3054466 w 5009987"/>
              <a:gd name="connsiteY51" fmla="*/ 302217 h 3440182"/>
              <a:gd name="connsiteX52" fmla="*/ 2871905 w 5009987"/>
              <a:gd name="connsiteY52" fmla="*/ 17778 h 3440182"/>
              <a:gd name="connsiteX53" fmla="*/ 2860281 w 5009987"/>
              <a:gd name="connsiteY53" fmla="*/ 0 h 3440182"/>
              <a:gd name="connsiteX54" fmla="*/ 2852076 w 5009987"/>
              <a:gd name="connsiteY54" fmla="*/ 17094 h 3440182"/>
              <a:gd name="connsiteX55" fmla="*/ 2720796 w 5009987"/>
              <a:gd name="connsiteY55" fmla="*/ 239996 h 3440182"/>
              <a:gd name="connsiteX56" fmla="*/ 2537552 w 5009987"/>
              <a:gd name="connsiteY56" fmla="*/ 404096 h 3440182"/>
              <a:gd name="connsiteX57" fmla="*/ 2369350 w 5009987"/>
              <a:gd name="connsiteY57" fmla="*/ 486829 h 3440182"/>
              <a:gd name="connsiteX58" fmla="*/ 2357042 w 5009987"/>
              <a:gd name="connsiteY58" fmla="*/ 497769 h 3440182"/>
              <a:gd name="connsiteX59" fmla="*/ 2659259 w 5009987"/>
              <a:gd name="connsiteY59" fmla="*/ 497769 h 3440182"/>
              <a:gd name="connsiteX60" fmla="*/ 2409691 w 5009987"/>
              <a:gd name="connsiteY60" fmla="*/ 722039 h 3440182"/>
              <a:gd name="connsiteX61" fmla="*/ 2166276 w 5009987"/>
              <a:gd name="connsiteY61" fmla="*/ 841695 h 3440182"/>
              <a:gd name="connsiteX62" fmla="*/ 2148499 w 5009987"/>
              <a:gd name="connsiteY62" fmla="*/ 854686 h 3440182"/>
              <a:gd name="connsiteX63" fmla="*/ 2521142 w 5009987"/>
              <a:gd name="connsiteY63" fmla="*/ 854686 h 3440182"/>
              <a:gd name="connsiteX64" fmla="*/ 2516356 w 5009987"/>
              <a:gd name="connsiteY64" fmla="*/ 862891 h 3440182"/>
              <a:gd name="connsiteX65" fmla="*/ 2282513 w 5009987"/>
              <a:gd name="connsiteY65" fmla="*/ 1045452 h 3440182"/>
              <a:gd name="connsiteX66" fmla="*/ 1968673 w 5009987"/>
              <a:gd name="connsiteY66" fmla="*/ 1199979 h 3440182"/>
              <a:gd name="connsiteX67" fmla="*/ 1954314 w 5009987"/>
              <a:gd name="connsiteY67" fmla="*/ 1209552 h 3440182"/>
              <a:gd name="connsiteX68" fmla="*/ 1975510 w 5009987"/>
              <a:gd name="connsiteY68" fmla="*/ 1211603 h 3440182"/>
              <a:gd name="connsiteX69" fmla="*/ 2675669 w 5009987"/>
              <a:gd name="connsiteY69" fmla="*/ 1211603 h 3440182"/>
              <a:gd name="connsiteX70" fmla="*/ 2699600 w 5009987"/>
              <a:gd name="connsiteY70" fmla="*/ 1234167 h 3440182"/>
              <a:gd name="connsiteX71" fmla="*/ 2698917 w 5009987"/>
              <a:gd name="connsiteY71" fmla="*/ 1648518 h 3440182"/>
              <a:gd name="connsiteX72" fmla="*/ 2678404 w 5009987"/>
              <a:gd name="connsiteY72" fmla="*/ 1661510 h 3440182"/>
              <a:gd name="connsiteX73" fmla="*/ 2109525 w 5009987"/>
              <a:gd name="connsiteY73" fmla="*/ 1394848 h 3440182"/>
              <a:gd name="connsiteX74" fmla="*/ 1494151 w 5009987"/>
              <a:gd name="connsiteY74" fmla="*/ 1084426 h 3440182"/>
              <a:gd name="connsiteX75" fmla="*/ 1472955 w 5009987"/>
              <a:gd name="connsiteY75" fmla="*/ 1076221 h 3440182"/>
              <a:gd name="connsiteX76" fmla="*/ 1472271 w 5009987"/>
              <a:gd name="connsiteY76" fmla="*/ 1098784 h 3440182"/>
              <a:gd name="connsiteX77" fmla="*/ 1396375 w 5009987"/>
              <a:gd name="connsiteY77" fmla="*/ 1291601 h 3440182"/>
              <a:gd name="connsiteX78" fmla="*/ 1024416 w 5009987"/>
              <a:gd name="connsiteY78" fmla="*/ 1956889 h 3440182"/>
              <a:gd name="connsiteX79" fmla="*/ 370752 w 5009987"/>
              <a:gd name="connsiteY79" fmla="*/ 2844395 h 3440182"/>
              <a:gd name="connsiteX80" fmla="*/ 61014 w 5009987"/>
              <a:gd name="connsiteY80" fmla="*/ 3185586 h 3440182"/>
              <a:gd name="connsiteX81" fmla="*/ 2525244 w 5009987"/>
              <a:gd name="connsiteY81" fmla="*/ 3236867 h 3440182"/>
              <a:gd name="connsiteX82" fmla="*/ 2986775 w 5009987"/>
              <a:gd name="connsiteY82" fmla="*/ 3209517 h 3440182"/>
              <a:gd name="connsiteX83" fmla="*/ 3534458 w 5009987"/>
              <a:gd name="connsiteY83" fmla="*/ 3215671 h 3440182"/>
              <a:gd name="connsiteX84" fmla="*/ 3986416 w 5009987"/>
              <a:gd name="connsiteY84" fmla="*/ 3253277 h 3440182"/>
              <a:gd name="connsiteX85" fmla="*/ 4465040 w 5009987"/>
              <a:gd name="connsiteY85" fmla="*/ 3323019 h 3440182"/>
              <a:gd name="connsiteX86" fmla="*/ 4998364 w 5009987"/>
              <a:gd name="connsiteY86" fmla="*/ 3439257 h 3440182"/>
              <a:gd name="connsiteX87" fmla="*/ 5009303 w 5009987"/>
              <a:gd name="connsiteY87" fmla="*/ 3435154 h 3440182"/>
              <a:gd name="connsiteX88" fmla="*/ 5009303 w 5009987"/>
              <a:gd name="connsiteY88" fmla="*/ 3411223 h 3440182"/>
              <a:gd name="connsiteX89" fmla="*/ 3891374 w 5009987"/>
              <a:gd name="connsiteY89" fmla="*/ 2110049 h 3440182"/>
              <a:gd name="connsiteX90" fmla="*/ 3870862 w 5009987"/>
              <a:gd name="connsiteY90" fmla="*/ 2125091 h 3440182"/>
              <a:gd name="connsiteX91" fmla="*/ 3000450 w 5009987"/>
              <a:gd name="connsiteY91" fmla="*/ 1802362 h 3440182"/>
              <a:gd name="connsiteX92" fmla="*/ 2980621 w 5009987"/>
              <a:gd name="connsiteY92" fmla="*/ 1772277 h 3440182"/>
              <a:gd name="connsiteX93" fmla="*/ 2980621 w 5009987"/>
              <a:gd name="connsiteY93" fmla="*/ 1236218 h 3440182"/>
              <a:gd name="connsiteX94" fmla="*/ 3000450 w 5009987"/>
              <a:gd name="connsiteY94" fmla="*/ 1213654 h 3440182"/>
              <a:gd name="connsiteX95" fmla="*/ 3732745 w 5009987"/>
              <a:gd name="connsiteY95" fmla="*/ 1214338 h 3440182"/>
              <a:gd name="connsiteX96" fmla="*/ 3746420 w 5009987"/>
              <a:gd name="connsiteY96" fmla="*/ 1215022 h 3440182"/>
              <a:gd name="connsiteX97" fmla="*/ 3706762 w 5009987"/>
              <a:gd name="connsiteY97" fmla="*/ 1251944 h 3440182"/>
              <a:gd name="connsiteX98" fmla="*/ 3606251 w 5009987"/>
              <a:gd name="connsiteY98" fmla="*/ 1316216 h 3440182"/>
              <a:gd name="connsiteX99" fmla="*/ 3381981 w 5009987"/>
              <a:gd name="connsiteY99" fmla="*/ 1426300 h 3440182"/>
              <a:gd name="connsiteX100" fmla="*/ 3365572 w 5009987"/>
              <a:gd name="connsiteY100" fmla="*/ 1438607 h 3440182"/>
              <a:gd name="connsiteX101" fmla="*/ 3718386 w 5009987"/>
              <a:gd name="connsiteY101" fmla="*/ 1438607 h 3440182"/>
              <a:gd name="connsiteX102" fmla="*/ 3720437 w 5009987"/>
              <a:gd name="connsiteY102" fmla="*/ 1442710 h 3440182"/>
              <a:gd name="connsiteX103" fmla="*/ 3643857 w 5009987"/>
              <a:gd name="connsiteY103" fmla="*/ 1518606 h 3440182"/>
              <a:gd name="connsiteX104" fmla="*/ 3468818 w 5009987"/>
              <a:gd name="connsiteY104" fmla="*/ 1634160 h 3440182"/>
              <a:gd name="connsiteX105" fmla="*/ 3191216 w 5009987"/>
              <a:gd name="connsiteY105" fmla="*/ 1770226 h 3440182"/>
              <a:gd name="connsiteX106" fmla="*/ 3176173 w 5009987"/>
              <a:gd name="connsiteY106" fmla="*/ 1781849 h 3440182"/>
              <a:gd name="connsiteX107" fmla="*/ 3196686 w 5009987"/>
              <a:gd name="connsiteY107" fmla="*/ 1781849 h 3440182"/>
              <a:gd name="connsiteX108" fmla="*/ 3864708 w 5009987"/>
              <a:gd name="connsiteY108" fmla="*/ 1781849 h 3440182"/>
              <a:gd name="connsiteX109" fmla="*/ 3891374 w 5009987"/>
              <a:gd name="connsiteY109" fmla="*/ 1807832 h 3440182"/>
              <a:gd name="connsiteX110" fmla="*/ 3891374 w 5009987"/>
              <a:gd name="connsiteY110" fmla="*/ 2110049 h 3440182"/>
              <a:gd name="connsiteX0" fmla="*/ 5009303 w 5009987"/>
              <a:gd name="connsiteY0" fmla="*/ 3411223 h 3440182"/>
              <a:gd name="connsiteX1" fmla="*/ 5009987 w 5009987"/>
              <a:gd name="connsiteY1" fmla="*/ 3175329 h 3440182"/>
              <a:gd name="connsiteX2" fmla="*/ 4984005 w 5009987"/>
              <a:gd name="connsiteY2" fmla="*/ 3142509 h 3440182"/>
              <a:gd name="connsiteX3" fmla="*/ 4698198 w 5009987"/>
              <a:gd name="connsiteY3" fmla="*/ 3078921 h 3440182"/>
              <a:gd name="connsiteX4" fmla="*/ 4670848 w 5009987"/>
              <a:gd name="connsiteY4" fmla="*/ 3063878 h 3440182"/>
              <a:gd name="connsiteX5" fmla="*/ 4434271 w 5009987"/>
              <a:gd name="connsiteY5" fmla="*/ 2750721 h 3440182"/>
              <a:gd name="connsiteX6" fmla="*/ 4165558 w 5009987"/>
              <a:gd name="connsiteY6" fmla="*/ 2218765 h 3440182"/>
              <a:gd name="connsiteX7" fmla="*/ 4158036 w 5009987"/>
              <a:gd name="connsiteY7" fmla="*/ 2180475 h 3440182"/>
              <a:gd name="connsiteX8" fmla="*/ 4158036 w 5009987"/>
              <a:gd name="connsiteY8" fmla="*/ 1807148 h 3440182"/>
              <a:gd name="connsiteX9" fmla="*/ 4184703 w 5009987"/>
              <a:gd name="connsiteY9" fmla="*/ 1781166 h 3440182"/>
              <a:gd name="connsiteX10" fmla="*/ 4895118 w 5009987"/>
              <a:gd name="connsiteY10" fmla="*/ 1781166 h 3440182"/>
              <a:gd name="connsiteX11" fmla="*/ 4918365 w 5009987"/>
              <a:gd name="connsiteY11" fmla="*/ 1778431 h 3440182"/>
              <a:gd name="connsiteX12" fmla="*/ 4900588 w 5009987"/>
              <a:gd name="connsiteY12" fmla="*/ 1768858 h 3440182"/>
              <a:gd name="connsiteX13" fmla="*/ 4629823 w 5009987"/>
              <a:gd name="connsiteY13" fmla="*/ 1636211 h 3440182"/>
              <a:gd name="connsiteX14" fmla="*/ 4382306 w 5009987"/>
              <a:gd name="connsiteY14" fmla="*/ 1451599 h 3440182"/>
              <a:gd name="connsiteX15" fmla="*/ 4375469 w 5009987"/>
              <a:gd name="connsiteY15" fmla="*/ 1437240 h 3440182"/>
              <a:gd name="connsiteX16" fmla="*/ 4727599 w 5009987"/>
              <a:gd name="connsiteY16" fmla="*/ 1437240 h 3440182"/>
              <a:gd name="connsiteX17" fmla="*/ 4713240 w 5009987"/>
              <a:gd name="connsiteY17" fmla="*/ 1426300 h 3440182"/>
              <a:gd name="connsiteX18" fmla="*/ 4525209 w 5009987"/>
              <a:gd name="connsiteY18" fmla="*/ 1334678 h 3440182"/>
              <a:gd name="connsiteX19" fmla="*/ 4252394 w 5009987"/>
              <a:gd name="connsiteY19" fmla="*/ 1112459 h 3440182"/>
              <a:gd name="connsiteX20" fmla="*/ 4244189 w 5009987"/>
              <a:gd name="connsiteY20" fmla="*/ 1097417 h 3440182"/>
              <a:gd name="connsiteX21" fmla="*/ 4260599 w 5009987"/>
              <a:gd name="connsiteY21" fmla="*/ 1094682 h 3440182"/>
              <a:gd name="connsiteX22" fmla="*/ 4508800 w 5009987"/>
              <a:gd name="connsiteY22" fmla="*/ 1094682 h 3440182"/>
              <a:gd name="connsiteX23" fmla="*/ 4527261 w 5009987"/>
              <a:gd name="connsiteY23" fmla="*/ 1093998 h 3440182"/>
              <a:gd name="connsiteX24" fmla="*/ 4419228 w 5009987"/>
              <a:gd name="connsiteY24" fmla="*/ 1037247 h 3440182"/>
              <a:gd name="connsiteX25" fmla="*/ 4204532 w 5009987"/>
              <a:gd name="connsiteY25" fmla="*/ 878617 h 3440182"/>
              <a:gd name="connsiteX26" fmla="*/ 4055474 w 5009987"/>
              <a:gd name="connsiteY26" fmla="*/ 635886 h 3440182"/>
              <a:gd name="connsiteX27" fmla="*/ 4045218 w 5009987"/>
              <a:gd name="connsiteY27" fmla="*/ 619476 h 3440182"/>
              <a:gd name="connsiteX28" fmla="*/ 4034962 w 5009987"/>
              <a:gd name="connsiteY28" fmla="*/ 635886 h 3440182"/>
              <a:gd name="connsiteX29" fmla="*/ 3918724 w 5009987"/>
              <a:gd name="connsiteY29" fmla="*/ 836225 h 3440182"/>
              <a:gd name="connsiteX30" fmla="*/ 3695139 w 5009987"/>
              <a:gd name="connsiteY30" fmla="*/ 1024939 h 3440182"/>
              <a:gd name="connsiteX31" fmla="*/ 3573431 w 5009987"/>
              <a:gd name="connsiteY31" fmla="*/ 1084426 h 3440182"/>
              <a:gd name="connsiteX32" fmla="*/ 3563859 w 5009987"/>
              <a:gd name="connsiteY32" fmla="*/ 1093998 h 3440182"/>
              <a:gd name="connsiteX33" fmla="*/ 3578217 w 5009987"/>
              <a:gd name="connsiteY33" fmla="*/ 1093998 h 3440182"/>
              <a:gd name="connsiteX34" fmla="*/ 3829837 w 5009987"/>
              <a:gd name="connsiteY34" fmla="*/ 1093998 h 3440182"/>
              <a:gd name="connsiteX35" fmla="*/ 3846247 w 5009987"/>
              <a:gd name="connsiteY35" fmla="*/ 1097417 h 3440182"/>
              <a:gd name="connsiteX36" fmla="*/ 3838042 w 5009987"/>
              <a:gd name="connsiteY36" fmla="*/ 1112459 h 3440182"/>
              <a:gd name="connsiteX37" fmla="*/ 3773086 w 5009987"/>
              <a:gd name="connsiteY37" fmla="*/ 1188356 h 3440182"/>
              <a:gd name="connsiteX38" fmla="*/ 3740949 w 5009987"/>
              <a:gd name="connsiteY38" fmla="*/ 1193825 h 3440182"/>
              <a:gd name="connsiteX39" fmla="*/ 3466766 w 5009987"/>
              <a:gd name="connsiteY39" fmla="*/ 1059127 h 3440182"/>
              <a:gd name="connsiteX40" fmla="*/ 3212412 w 5009987"/>
              <a:gd name="connsiteY40" fmla="*/ 869045 h 3440182"/>
              <a:gd name="connsiteX41" fmla="*/ 3205574 w 5009987"/>
              <a:gd name="connsiteY41" fmla="*/ 854002 h 3440182"/>
              <a:gd name="connsiteX42" fmla="*/ 3572747 w 5009987"/>
              <a:gd name="connsiteY42" fmla="*/ 854002 h 3440182"/>
              <a:gd name="connsiteX43" fmla="*/ 3563859 w 5009987"/>
              <a:gd name="connsiteY43" fmla="*/ 845797 h 3440182"/>
              <a:gd name="connsiteX44" fmla="*/ 3398391 w 5009987"/>
              <a:gd name="connsiteY44" fmla="*/ 765115 h 3440182"/>
              <a:gd name="connsiteX45" fmla="*/ 3076346 w 5009987"/>
              <a:gd name="connsiteY45" fmla="*/ 514863 h 3440182"/>
              <a:gd name="connsiteX46" fmla="*/ 3068141 w 5009987"/>
              <a:gd name="connsiteY46" fmla="*/ 499820 h 3440182"/>
              <a:gd name="connsiteX47" fmla="*/ 3084551 w 5009987"/>
              <a:gd name="connsiteY47" fmla="*/ 497085 h 3440182"/>
              <a:gd name="connsiteX48" fmla="*/ 3347110 w 5009987"/>
              <a:gd name="connsiteY48" fmla="*/ 497085 h 3440182"/>
              <a:gd name="connsiteX49" fmla="*/ 3366939 w 5009987"/>
              <a:gd name="connsiteY49" fmla="*/ 493667 h 3440182"/>
              <a:gd name="connsiteX50" fmla="*/ 3198737 w 5009987"/>
              <a:gd name="connsiteY50" fmla="*/ 410933 h 3440182"/>
              <a:gd name="connsiteX51" fmla="*/ 3054466 w 5009987"/>
              <a:gd name="connsiteY51" fmla="*/ 302217 h 3440182"/>
              <a:gd name="connsiteX52" fmla="*/ 2871905 w 5009987"/>
              <a:gd name="connsiteY52" fmla="*/ 17778 h 3440182"/>
              <a:gd name="connsiteX53" fmla="*/ 2860281 w 5009987"/>
              <a:gd name="connsiteY53" fmla="*/ 0 h 3440182"/>
              <a:gd name="connsiteX54" fmla="*/ 2852076 w 5009987"/>
              <a:gd name="connsiteY54" fmla="*/ 17094 h 3440182"/>
              <a:gd name="connsiteX55" fmla="*/ 2720796 w 5009987"/>
              <a:gd name="connsiteY55" fmla="*/ 239996 h 3440182"/>
              <a:gd name="connsiteX56" fmla="*/ 2537552 w 5009987"/>
              <a:gd name="connsiteY56" fmla="*/ 404096 h 3440182"/>
              <a:gd name="connsiteX57" fmla="*/ 2369350 w 5009987"/>
              <a:gd name="connsiteY57" fmla="*/ 486829 h 3440182"/>
              <a:gd name="connsiteX58" fmla="*/ 2357042 w 5009987"/>
              <a:gd name="connsiteY58" fmla="*/ 497769 h 3440182"/>
              <a:gd name="connsiteX59" fmla="*/ 2659259 w 5009987"/>
              <a:gd name="connsiteY59" fmla="*/ 497769 h 3440182"/>
              <a:gd name="connsiteX60" fmla="*/ 2409691 w 5009987"/>
              <a:gd name="connsiteY60" fmla="*/ 722039 h 3440182"/>
              <a:gd name="connsiteX61" fmla="*/ 2166276 w 5009987"/>
              <a:gd name="connsiteY61" fmla="*/ 841695 h 3440182"/>
              <a:gd name="connsiteX62" fmla="*/ 2148499 w 5009987"/>
              <a:gd name="connsiteY62" fmla="*/ 854686 h 3440182"/>
              <a:gd name="connsiteX63" fmla="*/ 2521142 w 5009987"/>
              <a:gd name="connsiteY63" fmla="*/ 854686 h 3440182"/>
              <a:gd name="connsiteX64" fmla="*/ 2516356 w 5009987"/>
              <a:gd name="connsiteY64" fmla="*/ 862891 h 3440182"/>
              <a:gd name="connsiteX65" fmla="*/ 2282513 w 5009987"/>
              <a:gd name="connsiteY65" fmla="*/ 1045452 h 3440182"/>
              <a:gd name="connsiteX66" fmla="*/ 1968673 w 5009987"/>
              <a:gd name="connsiteY66" fmla="*/ 1199979 h 3440182"/>
              <a:gd name="connsiteX67" fmla="*/ 1954314 w 5009987"/>
              <a:gd name="connsiteY67" fmla="*/ 1209552 h 3440182"/>
              <a:gd name="connsiteX68" fmla="*/ 1975510 w 5009987"/>
              <a:gd name="connsiteY68" fmla="*/ 1211603 h 3440182"/>
              <a:gd name="connsiteX69" fmla="*/ 2675669 w 5009987"/>
              <a:gd name="connsiteY69" fmla="*/ 1211603 h 3440182"/>
              <a:gd name="connsiteX70" fmla="*/ 2699600 w 5009987"/>
              <a:gd name="connsiteY70" fmla="*/ 1234167 h 3440182"/>
              <a:gd name="connsiteX71" fmla="*/ 2698917 w 5009987"/>
              <a:gd name="connsiteY71" fmla="*/ 1648518 h 3440182"/>
              <a:gd name="connsiteX72" fmla="*/ 2678404 w 5009987"/>
              <a:gd name="connsiteY72" fmla="*/ 1661510 h 3440182"/>
              <a:gd name="connsiteX73" fmla="*/ 2109525 w 5009987"/>
              <a:gd name="connsiteY73" fmla="*/ 1394848 h 3440182"/>
              <a:gd name="connsiteX74" fmla="*/ 1494151 w 5009987"/>
              <a:gd name="connsiteY74" fmla="*/ 1084426 h 3440182"/>
              <a:gd name="connsiteX75" fmla="*/ 1472955 w 5009987"/>
              <a:gd name="connsiteY75" fmla="*/ 1076221 h 3440182"/>
              <a:gd name="connsiteX76" fmla="*/ 1472271 w 5009987"/>
              <a:gd name="connsiteY76" fmla="*/ 1098784 h 3440182"/>
              <a:gd name="connsiteX77" fmla="*/ 1396375 w 5009987"/>
              <a:gd name="connsiteY77" fmla="*/ 1291601 h 3440182"/>
              <a:gd name="connsiteX78" fmla="*/ 1024416 w 5009987"/>
              <a:gd name="connsiteY78" fmla="*/ 1956889 h 3440182"/>
              <a:gd name="connsiteX79" fmla="*/ 370752 w 5009987"/>
              <a:gd name="connsiteY79" fmla="*/ 2844395 h 3440182"/>
              <a:gd name="connsiteX80" fmla="*/ 61014 w 5009987"/>
              <a:gd name="connsiteY80" fmla="*/ 3185586 h 3440182"/>
              <a:gd name="connsiteX81" fmla="*/ 2525244 w 5009987"/>
              <a:gd name="connsiteY81" fmla="*/ 3236867 h 3440182"/>
              <a:gd name="connsiteX82" fmla="*/ 2986775 w 5009987"/>
              <a:gd name="connsiteY82" fmla="*/ 3209517 h 3440182"/>
              <a:gd name="connsiteX83" fmla="*/ 3534458 w 5009987"/>
              <a:gd name="connsiteY83" fmla="*/ 3215671 h 3440182"/>
              <a:gd name="connsiteX84" fmla="*/ 3986416 w 5009987"/>
              <a:gd name="connsiteY84" fmla="*/ 3253277 h 3440182"/>
              <a:gd name="connsiteX85" fmla="*/ 4465040 w 5009987"/>
              <a:gd name="connsiteY85" fmla="*/ 3323019 h 3440182"/>
              <a:gd name="connsiteX86" fmla="*/ 4998364 w 5009987"/>
              <a:gd name="connsiteY86" fmla="*/ 3439257 h 3440182"/>
              <a:gd name="connsiteX87" fmla="*/ 5009303 w 5009987"/>
              <a:gd name="connsiteY87" fmla="*/ 3435154 h 3440182"/>
              <a:gd name="connsiteX88" fmla="*/ 5009303 w 5009987"/>
              <a:gd name="connsiteY88" fmla="*/ 3411223 h 3440182"/>
              <a:gd name="connsiteX89" fmla="*/ 3891374 w 5009987"/>
              <a:gd name="connsiteY89" fmla="*/ 2110049 h 3440182"/>
              <a:gd name="connsiteX90" fmla="*/ 3870862 w 5009987"/>
              <a:gd name="connsiteY90" fmla="*/ 2125091 h 3440182"/>
              <a:gd name="connsiteX91" fmla="*/ 3000450 w 5009987"/>
              <a:gd name="connsiteY91" fmla="*/ 1802362 h 3440182"/>
              <a:gd name="connsiteX92" fmla="*/ 2980621 w 5009987"/>
              <a:gd name="connsiteY92" fmla="*/ 1772277 h 3440182"/>
              <a:gd name="connsiteX93" fmla="*/ 2980621 w 5009987"/>
              <a:gd name="connsiteY93" fmla="*/ 1236218 h 3440182"/>
              <a:gd name="connsiteX94" fmla="*/ 3000450 w 5009987"/>
              <a:gd name="connsiteY94" fmla="*/ 1213654 h 3440182"/>
              <a:gd name="connsiteX95" fmla="*/ 3732745 w 5009987"/>
              <a:gd name="connsiteY95" fmla="*/ 1214338 h 3440182"/>
              <a:gd name="connsiteX96" fmla="*/ 3746420 w 5009987"/>
              <a:gd name="connsiteY96" fmla="*/ 1215022 h 3440182"/>
              <a:gd name="connsiteX97" fmla="*/ 3706762 w 5009987"/>
              <a:gd name="connsiteY97" fmla="*/ 1251944 h 3440182"/>
              <a:gd name="connsiteX98" fmla="*/ 3606251 w 5009987"/>
              <a:gd name="connsiteY98" fmla="*/ 1316216 h 3440182"/>
              <a:gd name="connsiteX99" fmla="*/ 3381981 w 5009987"/>
              <a:gd name="connsiteY99" fmla="*/ 1426300 h 3440182"/>
              <a:gd name="connsiteX100" fmla="*/ 3365572 w 5009987"/>
              <a:gd name="connsiteY100" fmla="*/ 1438607 h 3440182"/>
              <a:gd name="connsiteX101" fmla="*/ 3718386 w 5009987"/>
              <a:gd name="connsiteY101" fmla="*/ 1438607 h 3440182"/>
              <a:gd name="connsiteX102" fmla="*/ 3720437 w 5009987"/>
              <a:gd name="connsiteY102" fmla="*/ 1442710 h 3440182"/>
              <a:gd name="connsiteX103" fmla="*/ 3643857 w 5009987"/>
              <a:gd name="connsiteY103" fmla="*/ 1518606 h 3440182"/>
              <a:gd name="connsiteX104" fmla="*/ 3468818 w 5009987"/>
              <a:gd name="connsiteY104" fmla="*/ 1634160 h 3440182"/>
              <a:gd name="connsiteX105" fmla="*/ 3191216 w 5009987"/>
              <a:gd name="connsiteY105" fmla="*/ 1770226 h 3440182"/>
              <a:gd name="connsiteX106" fmla="*/ 3176173 w 5009987"/>
              <a:gd name="connsiteY106" fmla="*/ 1781849 h 3440182"/>
              <a:gd name="connsiteX107" fmla="*/ 3196686 w 5009987"/>
              <a:gd name="connsiteY107" fmla="*/ 1781849 h 3440182"/>
              <a:gd name="connsiteX108" fmla="*/ 3864708 w 5009987"/>
              <a:gd name="connsiteY108" fmla="*/ 1781849 h 3440182"/>
              <a:gd name="connsiteX109" fmla="*/ 3891374 w 5009987"/>
              <a:gd name="connsiteY109" fmla="*/ 1807832 h 3440182"/>
              <a:gd name="connsiteX110" fmla="*/ 3891374 w 5009987"/>
              <a:gd name="connsiteY110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2464230 w 4948973"/>
              <a:gd name="connsiteY81" fmla="*/ 3236867 h 3440182"/>
              <a:gd name="connsiteX82" fmla="*/ 2925761 w 4948973"/>
              <a:gd name="connsiteY82" fmla="*/ 3209517 h 3440182"/>
              <a:gd name="connsiteX83" fmla="*/ 3473444 w 4948973"/>
              <a:gd name="connsiteY83" fmla="*/ 3215671 h 3440182"/>
              <a:gd name="connsiteX84" fmla="*/ 3925402 w 4948973"/>
              <a:gd name="connsiteY84" fmla="*/ 3253277 h 3440182"/>
              <a:gd name="connsiteX85" fmla="*/ 4404026 w 4948973"/>
              <a:gd name="connsiteY85" fmla="*/ 3323019 h 3440182"/>
              <a:gd name="connsiteX86" fmla="*/ 4937350 w 4948973"/>
              <a:gd name="connsiteY86" fmla="*/ 3439257 h 3440182"/>
              <a:gd name="connsiteX87" fmla="*/ 4948289 w 4948973"/>
              <a:gd name="connsiteY87" fmla="*/ 3435154 h 3440182"/>
              <a:gd name="connsiteX88" fmla="*/ 4948289 w 4948973"/>
              <a:gd name="connsiteY88" fmla="*/ 3411223 h 3440182"/>
              <a:gd name="connsiteX89" fmla="*/ 3830360 w 4948973"/>
              <a:gd name="connsiteY89" fmla="*/ 2110049 h 3440182"/>
              <a:gd name="connsiteX90" fmla="*/ 3809848 w 4948973"/>
              <a:gd name="connsiteY90" fmla="*/ 2125091 h 3440182"/>
              <a:gd name="connsiteX91" fmla="*/ 2939436 w 4948973"/>
              <a:gd name="connsiteY91" fmla="*/ 1802362 h 3440182"/>
              <a:gd name="connsiteX92" fmla="*/ 2919607 w 4948973"/>
              <a:gd name="connsiteY92" fmla="*/ 1772277 h 3440182"/>
              <a:gd name="connsiteX93" fmla="*/ 2919607 w 4948973"/>
              <a:gd name="connsiteY93" fmla="*/ 1236218 h 3440182"/>
              <a:gd name="connsiteX94" fmla="*/ 2939436 w 4948973"/>
              <a:gd name="connsiteY94" fmla="*/ 1213654 h 3440182"/>
              <a:gd name="connsiteX95" fmla="*/ 3671731 w 4948973"/>
              <a:gd name="connsiteY95" fmla="*/ 1214338 h 3440182"/>
              <a:gd name="connsiteX96" fmla="*/ 3685406 w 4948973"/>
              <a:gd name="connsiteY96" fmla="*/ 1215022 h 3440182"/>
              <a:gd name="connsiteX97" fmla="*/ 3645748 w 4948973"/>
              <a:gd name="connsiteY97" fmla="*/ 1251944 h 3440182"/>
              <a:gd name="connsiteX98" fmla="*/ 3545237 w 4948973"/>
              <a:gd name="connsiteY98" fmla="*/ 1316216 h 3440182"/>
              <a:gd name="connsiteX99" fmla="*/ 3320967 w 4948973"/>
              <a:gd name="connsiteY99" fmla="*/ 1426300 h 3440182"/>
              <a:gd name="connsiteX100" fmla="*/ 3304558 w 4948973"/>
              <a:gd name="connsiteY100" fmla="*/ 1438607 h 3440182"/>
              <a:gd name="connsiteX101" fmla="*/ 3657372 w 4948973"/>
              <a:gd name="connsiteY101" fmla="*/ 1438607 h 3440182"/>
              <a:gd name="connsiteX102" fmla="*/ 3659423 w 4948973"/>
              <a:gd name="connsiteY102" fmla="*/ 1442710 h 3440182"/>
              <a:gd name="connsiteX103" fmla="*/ 3582843 w 4948973"/>
              <a:gd name="connsiteY103" fmla="*/ 1518606 h 3440182"/>
              <a:gd name="connsiteX104" fmla="*/ 3407804 w 4948973"/>
              <a:gd name="connsiteY104" fmla="*/ 1634160 h 3440182"/>
              <a:gd name="connsiteX105" fmla="*/ 3130202 w 4948973"/>
              <a:gd name="connsiteY105" fmla="*/ 1770226 h 3440182"/>
              <a:gd name="connsiteX106" fmla="*/ 3115159 w 4948973"/>
              <a:gd name="connsiteY106" fmla="*/ 1781849 h 3440182"/>
              <a:gd name="connsiteX107" fmla="*/ 3135672 w 4948973"/>
              <a:gd name="connsiteY107" fmla="*/ 1781849 h 3440182"/>
              <a:gd name="connsiteX108" fmla="*/ 3803694 w 4948973"/>
              <a:gd name="connsiteY108" fmla="*/ 1781849 h 3440182"/>
              <a:gd name="connsiteX109" fmla="*/ 3830360 w 4948973"/>
              <a:gd name="connsiteY109" fmla="*/ 1807832 h 3440182"/>
              <a:gd name="connsiteX110" fmla="*/ 3830360 w 4948973"/>
              <a:gd name="connsiteY110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2925761 w 4948973"/>
              <a:gd name="connsiteY81" fmla="*/ 3209517 h 3440182"/>
              <a:gd name="connsiteX82" fmla="*/ 3473444 w 4948973"/>
              <a:gd name="connsiteY82" fmla="*/ 3215671 h 3440182"/>
              <a:gd name="connsiteX83" fmla="*/ 3925402 w 4948973"/>
              <a:gd name="connsiteY83" fmla="*/ 3253277 h 3440182"/>
              <a:gd name="connsiteX84" fmla="*/ 4404026 w 4948973"/>
              <a:gd name="connsiteY84" fmla="*/ 3323019 h 3440182"/>
              <a:gd name="connsiteX85" fmla="*/ 4937350 w 4948973"/>
              <a:gd name="connsiteY85" fmla="*/ 3439257 h 3440182"/>
              <a:gd name="connsiteX86" fmla="*/ 4948289 w 4948973"/>
              <a:gd name="connsiteY86" fmla="*/ 3435154 h 3440182"/>
              <a:gd name="connsiteX87" fmla="*/ 4948289 w 4948973"/>
              <a:gd name="connsiteY87" fmla="*/ 3411223 h 3440182"/>
              <a:gd name="connsiteX88" fmla="*/ 3830360 w 4948973"/>
              <a:gd name="connsiteY88" fmla="*/ 2110049 h 3440182"/>
              <a:gd name="connsiteX89" fmla="*/ 3809848 w 4948973"/>
              <a:gd name="connsiteY89" fmla="*/ 2125091 h 3440182"/>
              <a:gd name="connsiteX90" fmla="*/ 2939436 w 4948973"/>
              <a:gd name="connsiteY90" fmla="*/ 1802362 h 3440182"/>
              <a:gd name="connsiteX91" fmla="*/ 2919607 w 4948973"/>
              <a:gd name="connsiteY91" fmla="*/ 1772277 h 3440182"/>
              <a:gd name="connsiteX92" fmla="*/ 2919607 w 4948973"/>
              <a:gd name="connsiteY92" fmla="*/ 1236218 h 3440182"/>
              <a:gd name="connsiteX93" fmla="*/ 2939436 w 4948973"/>
              <a:gd name="connsiteY93" fmla="*/ 1213654 h 3440182"/>
              <a:gd name="connsiteX94" fmla="*/ 3671731 w 4948973"/>
              <a:gd name="connsiteY94" fmla="*/ 1214338 h 3440182"/>
              <a:gd name="connsiteX95" fmla="*/ 3685406 w 4948973"/>
              <a:gd name="connsiteY95" fmla="*/ 1215022 h 3440182"/>
              <a:gd name="connsiteX96" fmla="*/ 3645748 w 4948973"/>
              <a:gd name="connsiteY96" fmla="*/ 1251944 h 3440182"/>
              <a:gd name="connsiteX97" fmla="*/ 3545237 w 4948973"/>
              <a:gd name="connsiteY97" fmla="*/ 1316216 h 3440182"/>
              <a:gd name="connsiteX98" fmla="*/ 3320967 w 4948973"/>
              <a:gd name="connsiteY98" fmla="*/ 1426300 h 3440182"/>
              <a:gd name="connsiteX99" fmla="*/ 3304558 w 4948973"/>
              <a:gd name="connsiteY99" fmla="*/ 1438607 h 3440182"/>
              <a:gd name="connsiteX100" fmla="*/ 3657372 w 4948973"/>
              <a:gd name="connsiteY100" fmla="*/ 1438607 h 3440182"/>
              <a:gd name="connsiteX101" fmla="*/ 3659423 w 4948973"/>
              <a:gd name="connsiteY101" fmla="*/ 1442710 h 3440182"/>
              <a:gd name="connsiteX102" fmla="*/ 3582843 w 4948973"/>
              <a:gd name="connsiteY102" fmla="*/ 1518606 h 3440182"/>
              <a:gd name="connsiteX103" fmla="*/ 3407804 w 4948973"/>
              <a:gd name="connsiteY103" fmla="*/ 1634160 h 3440182"/>
              <a:gd name="connsiteX104" fmla="*/ 3130202 w 4948973"/>
              <a:gd name="connsiteY104" fmla="*/ 1770226 h 3440182"/>
              <a:gd name="connsiteX105" fmla="*/ 3115159 w 4948973"/>
              <a:gd name="connsiteY105" fmla="*/ 1781849 h 3440182"/>
              <a:gd name="connsiteX106" fmla="*/ 3135672 w 4948973"/>
              <a:gd name="connsiteY106" fmla="*/ 1781849 h 3440182"/>
              <a:gd name="connsiteX107" fmla="*/ 3803694 w 4948973"/>
              <a:gd name="connsiteY107" fmla="*/ 1781849 h 3440182"/>
              <a:gd name="connsiteX108" fmla="*/ 3830360 w 4948973"/>
              <a:gd name="connsiteY108" fmla="*/ 1807832 h 3440182"/>
              <a:gd name="connsiteX109" fmla="*/ 3830360 w 4948973"/>
              <a:gd name="connsiteY109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3473444 w 4948973"/>
              <a:gd name="connsiteY81" fmla="*/ 3215671 h 3440182"/>
              <a:gd name="connsiteX82" fmla="*/ 3925402 w 4948973"/>
              <a:gd name="connsiteY82" fmla="*/ 3253277 h 3440182"/>
              <a:gd name="connsiteX83" fmla="*/ 4404026 w 4948973"/>
              <a:gd name="connsiteY83" fmla="*/ 3323019 h 3440182"/>
              <a:gd name="connsiteX84" fmla="*/ 4937350 w 4948973"/>
              <a:gd name="connsiteY84" fmla="*/ 3439257 h 3440182"/>
              <a:gd name="connsiteX85" fmla="*/ 4948289 w 4948973"/>
              <a:gd name="connsiteY85" fmla="*/ 3435154 h 3440182"/>
              <a:gd name="connsiteX86" fmla="*/ 4948289 w 4948973"/>
              <a:gd name="connsiteY86" fmla="*/ 3411223 h 3440182"/>
              <a:gd name="connsiteX87" fmla="*/ 3830360 w 4948973"/>
              <a:gd name="connsiteY87" fmla="*/ 2110049 h 3440182"/>
              <a:gd name="connsiteX88" fmla="*/ 3809848 w 4948973"/>
              <a:gd name="connsiteY88" fmla="*/ 2125091 h 3440182"/>
              <a:gd name="connsiteX89" fmla="*/ 2939436 w 4948973"/>
              <a:gd name="connsiteY89" fmla="*/ 1802362 h 3440182"/>
              <a:gd name="connsiteX90" fmla="*/ 2919607 w 4948973"/>
              <a:gd name="connsiteY90" fmla="*/ 1772277 h 3440182"/>
              <a:gd name="connsiteX91" fmla="*/ 2919607 w 4948973"/>
              <a:gd name="connsiteY91" fmla="*/ 1236218 h 3440182"/>
              <a:gd name="connsiteX92" fmla="*/ 2939436 w 4948973"/>
              <a:gd name="connsiteY92" fmla="*/ 1213654 h 3440182"/>
              <a:gd name="connsiteX93" fmla="*/ 3671731 w 4948973"/>
              <a:gd name="connsiteY93" fmla="*/ 1214338 h 3440182"/>
              <a:gd name="connsiteX94" fmla="*/ 3685406 w 4948973"/>
              <a:gd name="connsiteY94" fmla="*/ 1215022 h 3440182"/>
              <a:gd name="connsiteX95" fmla="*/ 3645748 w 4948973"/>
              <a:gd name="connsiteY95" fmla="*/ 1251944 h 3440182"/>
              <a:gd name="connsiteX96" fmla="*/ 3545237 w 4948973"/>
              <a:gd name="connsiteY96" fmla="*/ 1316216 h 3440182"/>
              <a:gd name="connsiteX97" fmla="*/ 3320967 w 4948973"/>
              <a:gd name="connsiteY97" fmla="*/ 1426300 h 3440182"/>
              <a:gd name="connsiteX98" fmla="*/ 3304558 w 4948973"/>
              <a:gd name="connsiteY98" fmla="*/ 1438607 h 3440182"/>
              <a:gd name="connsiteX99" fmla="*/ 3657372 w 4948973"/>
              <a:gd name="connsiteY99" fmla="*/ 1438607 h 3440182"/>
              <a:gd name="connsiteX100" fmla="*/ 3659423 w 4948973"/>
              <a:gd name="connsiteY100" fmla="*/ 1442710 h 3440182"/>
              <a:gd name="connsiteX101" fmla="*/ 3582843 w 4948973"/>
              <a:gd name="connsiteY101" fmla="*/ 1518606 h 3440182"/>
              <a:gd name="connsiteX102" fmla="*/ 3407804 w 4948973"/>
              <a:gd name="connsiteY102" fmla="*/ 1634160 h 3440182"/>
              <a:gd name="connsiteX103" fmla="*/ 3130202 w 4948973"/>
              <a:gd name="connsiteY103" fmla="*/ 1770226 h 3440182"/>
              <a:gd name="connsiteX104" fmla="*/ 3115159 w 4948973"/>
              <a:gd name="connsiteY104" fmla="*/ 1781849 h 3440182"/>
              <a:gd name="connsiteX105" fmla="*/ 3135672 w 4948973"/>
              <a:gd name="connsiteY105" fmla="*/ 1781849 h 3440182"/>
              <a:gd name="connsiteX106" fmla="*/ 3803694 w 4948973"/>
              <a:gd name="connsiteY106" fmla="*/ 1781849 h 3440182"/>
              <a:gd name="connsiteX107" fmla="*/ 3830360 w 4948973"/>
              <a:gd name="connsiteY107" fmla="*/ 1807832 h 3440182"/>
              <a:gd name="connsiteX108" fmla="*/ 3830360 w 4948973"/>
              <a:gd name="connsiteY108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3925402 w 4948973"/>
              <a:gd name="connsiteY81" fmla="*/ 3253277 h 3440182"/>
              <a:gd name="connsiteX82" fmla="*/ 4404026 w 4948973"/>
              <a:gd name="connsiteY82" fmla="*/ 3323019 h 3440182"/>
              <a:gd name="connsiteX83" fmla="*/ 4937350 w 4948973"/>
              <a:gd name="connsiteY83" fmla="*/ 3439257 h 3440182"/>
              <a:gd name="connsiteX84" fmla="*/ 4948289 w 4948973"/>
              <a:gd name="connsiteY84" fmla="*/ 3435154 h 3440182"/>
              <a:gd name="connsiteX85" fmla="*/ 4948289 w 4948973"/>
              <a:gd name="connsiteY85" fmla="*/ 3411223 h 3440182"/>
              <a:gd name="connsiteX86" fmla="*/ 3830360 w 4948973"/>
              <a:gd name="connsiteY86" fmla="*/ 2110049 h 3440182"/>
              <a:gd name="connsiteX87" fmla="*/ 3809848 w 4948973"/>
              <a:gd name="connsiteY87" fmla="*/ 2125091 h 3440182"/>
              <a:gd name="connsiteX88" fmla="*/ 2939436 w 4948973"/>
              <a:gd name="connsiteY88" fmla="*/ 1802362 h 3440182"/>
              <a:gd name="connsiteX89" fmla="*/ 2919607 w 4948973"/>
              <a:gd name="connsiteY89" fmla="*/ 1772277 h 3440182"/>
              <a:gd name="connsiteX90" fmla="*/ 2919607 w 4948973"/>
              <a:gd name="connsiteY90" fmla="*/ 1236218 h 3440182"/>
              <a:gd name="connsiteX91" fmla="*/ 2939436 w 4948973"/>
              <a:gd name="connsiteY91" fmla="*/ 1213654 h 3440182"/>
              <a:gd name="connsiteX92" fmla="*/ 3671731 w 4948973"/>
              <a:gd name="connsiteY92" fmla="*/ 1214338 h 3440182"/>
              <a:gd name="connsiteX93" fmla="*/ 3685406 w 4948973"/>
              <a:gd name="connsiteY93" fmla="*/ 1215022 h 3440182"/>
              <a:gd name="connsiteX94" fmla="*/ 3645748 w 4948973"/>
              <a:gd name="connsiteY94" fmla="*/ 1251944 h 3440182"/>
              <a:gd name="connsiteX95" fmla="*/ 3545237 w 4948973"/>
              <a:gd name="connsiteY95" fmla="*/ 1316216 h 3440182"/>
              <a:gd name="connsiteX96" fmla="*/ 3320967 w 4948973"/>
              <a:gd name="connsiteY96" fmla="*/ 1426300 h 3440182"/>
              <a:gd name="connsiteX97" fmla="*/ 3304558 w 4948973"/>
              <a:gd name="connsiteY97" fmla="*/ 1438607 h 3440182"/>
              <a:gd name="connsiteX98" fmla="*/ 3657372 w 4948973"/>
              <a:gd name="connsiteY98" fmla="*/ 1438607 h 3440182"/>
              <a:gd name="connsiteX99" fmla="*/ 3659423 w 4948973"/>
              <a:gd name="connsiteY99" fmla="*/ 1442710 h 3440182"/>
              <a:gd name="connsiteX100" fmla="*/ 3582843 w 4948973"/>
              <a:gd name="connsiteY100" fmla="*/ 1518606 h 3440182"/>
              <a:gd name="connsiteX101" fmla="*/ 3407804 w 4948973"/>
              <a:gd name="connsiteY101" fmla="*/ 1634160 h 3440182"/>
              <a:gd name="connsiteX102" fmla="*/ 3130202 w 4948973"/>
              <a:gd name="connsiteY102" fmla="*/ 1770226 h 3440182"/>
              <a:gd name="connsiteX103" fmla="*/ 3115159 w 4948973"/>
              <a:gd name="connsiteY103" fmla="*/ 1781849 h 3440182"/>
              <a:gd name="connsiteX104" fmla="*/ 3135672 w 4948973"/>
              <a:gd name="connsiteY104" fmla="*/ 1781849 h 3440182"/>
              <a:gd name="connsiteX105" fmla="*/ 3803694 w 4948973"/>
              <a:gd name="connsiteY105" fmla="*/ 1781849 h 3440182"/>
              <a:gd name="connsiteX106" fmla="*/ 3830360 w 4948973"/>
              <a:gd name="connsiteY106" fmla="*/ 1807832 h 3440182"/>
              <a:gd name="connsiteX107" fmla="*/ 3830360 w 4948973"/>
              <a:gd name="connsiteY107" fmla="*/ 2110049 h 3440182"/>
              <a:gd name="connsiteX0" fmla="*/ 4948289 w 4948973"/>
              <a:gd name="connsiteY0" fmla="*/ 3411223 h 3440182"/>
              <a:gd name="connsiteX1" fmla="*/ 4948973 w 4948973"/>
              <a:gd name="connsiteY1" fmla="*/ 3175329 h 3440182"/>
              <a:gd name="connsiteX2" fmla="*/ 4922991 w 4948973"/>
              <a:gd name="connsiteY2" fmla="*/ 3142509 h 3440182"/>
              <a:gd name="connsiteX3" fmla="*/ 4637184 w 4948973"/>
              <a:gd name="connsiteY3" fmla="*/ 3078921 h 3440182"/>
              <a:gd name="connsiteX4" fmla="*/ 4609834 w 4948973"/>
              <a:gd name="connsiteY4" fmla="*/ 3063878 h 3440182"/>
              <a:gd name="connsiteX5" fmla="*/ 4373257 w 4948973"/>
              <a:gd name="connsiteY5" fmla="*/ 2750721 h 3440182"/>
              <a:gd name="connsiteX6" fmla="*/ 4104544 w 4948973"/>
              <a:gd name="connsiteY6" fmla="*/ 2218765 h 3440182"/>
              <a:gd name="connsiteX7" fmla="*/ 4097022 w 4948973"/>
              <a:gd name="connsiteY7" fmla="*/ 2180475 h 3440182"/>
              <a:gd name="connsiteX8" fmla="*/ 4097022 w 4948973"/>
              <a:gd name="connsiteY8" fmla="*/ 1807148 h 3440182"/>
              <a:gd name="connsiteX9" fmla="*/ 4123689 w 4948973"/>
              <a:gd name="connsiteY9" fmla="*/ 1781166 h 3440182"/>
              <a:gd name="connsiteX10" fmla="*/ 4834104 w 4948973"/>
              <a:gd name="connsiteY10" fmla="*/ 1781166 h 3440182"/>
              <a:gd name="connsiteX11" fmla="*/ 4857351 w 4948973"/>
              <a:gd name="connsiteY11" fmla="*/ 1778431 h 3440182"/>
              <a:gd name="connsiteX12" fmla="*/ 4839574 w 4948973"/>
              <a:gd name="connsiteY12" fmla="*/ 1768858 h 3440182"/>
              <a:gd name="connsiteX13" fmla="*/ 4568809 w 4948973"/>
              <a:gd name="connsiteY13" fmla="*/ 1636211 h 3440182"/>
              <a:gd name="connsiteX14" fmla="*/ 4321292 w 4948973"/>
              <a:gd name="connsiteY14" fmla="*/ 1451599 h 3440182"/>
              <a:gd name="connsiteX15" fmla="*/ 4314455 w 4948973"/>
              <a:gd name="connsiteY15" fmla="*/ 1437240 h 3440182"/>
              <a:gd name="connsiteX16" fmla="*/ 4666585 w 4948973"/>
              <a:gd name="connsiteY16" fmla="*/ 1437240 h 3440182"/>
              <a:gd name="connsiteX17" fmla="*/ 4652226 w 4948973"/>
              <a:gd name="connsiteY17" fmla="*/ 1426300 h 3440182"/>
              <a:gd name="connsiteX18" fmla="*/ 4464195 w 4948973"/>
              <a:gd name="connsiteY18" fmla="*/ 1334678 h 3440182"/>
              <a:gd name="connsiteX19" fmla="*/ 4191380 w 4948973"/>
              <a:gd name="connsiteY19" fmla="*/ 1112459 h 3440182"/>
              <a:gd name="connsiteX20" fmla="*/ 4183175 w 4948973"/>
              <a:gd name="connsiteY20" fmla="*/ 1097417 h 3440182"/>
              <a:gd name="connsiteX21" fmla="*/ 4199585 w 4948973"/>
              <a:gd name="connsiteY21" fmla="*/ 1094682 h 3440182"/>
              <a:gd name="connsiteX22" fmla="*/ 4447786 w 4948973"/>
              <a:gd name="connsiteY22" fmla="*/ 1094682 h 3440182"/>
              <a:gd name="connsiteX23" fmla="*/ 4466247 w 4948973"/>
              <a:gd name="connsiteY23" fmla="*/ 1093998 h 3440182"/>
              <a:gd name="connsiteX24" fmla="*/ 4358214 w 4948973"/>
              <a:gd name="connsiteY24" fmla="*/ 1037247 h 3440182"/>
              <a:gd name="connsiteX25" fmla="*/ 4143518 w 4948973"/>
              <a:gd name="connsiteY25" fmla="*/ 878617 h 3440182"/>
              <a:gd name="connsiteX26" fmla="*/ 3994460 w 4948973"/>
              <a:gd name="connsiteY26" fmla="*/ 635886 h 3440182"/>
              <a:gd name="connsiteX27" fmla="*/ 3984204 w 4948973"/>
              <a:gd name="connsiteY27" fmla="*/ 619476 h 3440182"/>
              <a:gd name="connsiteX28" fmla="*/ 3973948 w 4948973"/>
              <a:gd name="connsiteY28" fmla="*/ 635886 h 3440182"/>
              <a:gd name="connsiteX29" fmla="*/ 3857710 w 4948973"/>
              <a:gd name="connsiteY29" fmla="*/ 836225 h 3440182"/>
              <a:gd name="connsiteX30" fmla="*/ 3634125 w 4948973"/>
              <a:gd name="connsiteY30" fmla="*/ 1024939 h 3440182"/>
              <a:gd name="connsiteX31" fmla="*/ 3512417 w 4948973"/>
              <a:gd name="connsiteY31" fmla="*/ 1084426 h 3440182"/>
              <a:gd name="connsiteX32" fmla="*/ 3502845 w 4948973"/>
              <a:gd name="connsiteY32" fmla="*/ 1093998 h 3440182"/>
              <a:gd name="connsiteX33" fmla="*/ 3517203 w 4948973"/>
              <a:gd name="connsiteY33" fmla="*/ 1093998 h 3440182"/>
              <a:gd name="connsiteX34" fmla="*/ 3768823 w 4948973"/>
              <a:gd name="connsiteY34" fmla="*/ 1093998 h 3440182"/>
              <a:gd name="connsiteX35" fmla="*/ 3785233 w 4948973"/>
              <a:gd name="connsiteY35" fmla="*/ 1097417 h 3440182"/>
              <a:gd name="connsiteX36" fmla="*/ 3777028 w 4948973"/>
              <a:gd name="connsiteY36" fmla="*/ 1112459 h 3440182"/>
              <a:gd name="connsiteX37" fmla="*/ 3712072 w 4948973"/>
              <a:gd name="connsiteY37" fmla="*/ 1188356 h 3440182"/>
              <a:gd name="connsiteX38" fmla="*/ 3679935 w 4948973"/>
              <a:gd name="connsiteY38" fmla="*/ 1193825 h 3440182"/>
              <a:gd name="connsiteX39" fmla="*/ 3405752 w 4948973"/>
              <a:gd name="connsiteY39" fmla="*/ 1059127 h 3440182"/>
              <a:gd name="connsiteX40" fmla="*/ 3151398 w 4948973"/>
              <a:gd name="connsiteY40" fmla="*/ 869045 h 3440182"/>
              <a:gd name="connsiteX41" fmla="*/ 3144560 w 4948973"/>
              <a:gd name="connsiteY41" fmla="*/ 854002 h 3440182"/>
              <a:gd name="connsiteX42" fmla="*/ 3511733 w 4948973"/>
              <a:gd name="connsiteY42" fmla="*/ 854002 h 3440182"/>
              <a:gd name="connsiteX43" fmla="*/ 3502845 w 4948973"/>
              <a:gd name="connsiteY43" fmla="*/ 845797 h 3440182"/>
              <a:gd name="connsiteX44" fmla="*/ 3337377 w 4948973"/>
              <a:gd name="connsiteY44" fmla="*/ 765115 h 3440182"/>
              <a:gd name="connsiteX45" fmla="*/ 3015332 w 4948973"/>
              <a:gd name="connsiteY45" fmla="*/ 514863 h 3440182"/>
              <a:gd name="connsiteX46" fmla="*/ 3007127 w 4948973"/>
              <a:gd name="connsiteY46" fmla="*/ 499820 h 3440182"/>
              <a:gd name="connsiteX47" fmla="*/ 3023537 w 4948973"/>
              <a:gd name="connsiteY47" fmla="*/ 497085 h 3440182"/>
              <a:gd name="connsiteX48" fmla="*/ 3286096 w 4948973"/>
              <a:gd name="connsiteY48" fmla="*/ 497085 h 3440182"/>
              <a:gd name="connsiteX49" fmla="*/ 3305925 w 4948973"/>
              <a:gd name="connsiteY49" fmla="*/ 493667 h 3440182"/>
              <a:gd name="connsiteX50" fmla="*/ 3137723 w 4948973"/>
              <a:gd name="connsiteY50" fmla="*/ 410933 h 3440182"/>
              <a:gd name="connsiteX51" fmla="*/ 2993452 w 4948973"/>
              <a:gd name="connsiteY51" fmla="*/ 302217 h 3440182"/>
              <a:gd name="connsiteX52" fmla="*/ 2810891 w 4948973"/>
              <a:gd name="connsiteY52" fmla="*/ 17778 h 3440182"/>
              <a:gd name="connsiteX53" fmla="*/ 2799267 w 4948973"/>
              <a:gd name="connsiteY53" fmla="*/ 0 h 3440182"/>
              <a:gd name="connsiteX54" fmla="*/ 2791062 w 4948973"/>
              <a:gd name="connsiteY54" fmla="*/ 17094 h 3440182"/>
              <a:gd name="connsiteX55" fmla="*/ 2659782 w 4948973"/>
              <a:gd name="connsiteY55" fmla="*/ 239996 h 3440182"/>
              <a:gd name="connsiteX56" fmla="*/ 2476538 w 4948973"/>
              <a:gd name="connsiteY56" fmla="*/ 404096 h 3440182"/>
              <a:gd name="connsiteX57" fmla="*/ 2308336 w 4948973"/>
              <a:gd name="connsiteY57" fmla="*/ 486829 h 3440182"/>
              <a:gd name="connsiteX58" fmla="*/ 2296028 w 4948973"/>
              <a:gd name="connsiteY58" fmla="*/ 497769 h 3440182"/>
              <a:gd name="connsiteX59" fmla="*/ 2598245 w 4948973"/>
              <a:gd name="connsiteY59" fmla="*/ 497769 h 3440182"/>
              <a:gd name="connsiteX60" fmla="*/ 2348677 w 4948973"/>
              <a:gd name="connsiteY60" fmla="*/ 722039 h 3440182"/>
              <a:gd name="connsiteX61" fmla="*/ 2105262 w 4948973"/>
              <a:gd name="connsiteY61" fmla="*/ 841695 h 3440182"/>
              <a:gd name="connsiteX62" fmla="*/ 2087485 w 4948973"/>
              <a:gd name="connsiteY62" fmla="*/ 854686 h 3440182"/>
              <a:gd name="connsiteX63" fmla="*/ 2460128 w 4948973"/>
              <a:gd name="connsiteY63" fmla="*/ 854686 h 3440182"/>
              <a:gd name="connsiteX64" fmla="*/ 2455342 w 4948973"/>
              <a:gd name="connsiteY64" fmla="*/ 862891 h 3440182"/>
              <a:gd name="connsiteX65" fmla="*/ 2221499 w 4948973"/>
              <a:gd name="connsiteY65" fmla="*/ 1045452 h 3440182"/>
              <a:gd name="connsiteX66" fmla="*/ 1907659 w 4948973"/>
              <a:gd name="connsiteY66" fmla="*/ 1199979 h 3440182"/>
              <a:gd name="connsiteX67" fmla="*/ 1893300 w 4948973"/>
              <a:gd name="connsiteY67" fmla="*/ 1209552 h 3440182"/>
              <a:gd name="connsiteX68" fmla="*/ 1914496 w 4948973"/>
              <a:gd name="connsiteY68" fmla="*/ 1211603 h 3440182"/>
              <a:gd name="connsiteX69" fmla="*/ 2614655 w 4948973"/>
              <a:gd name="connsiteY69" fmla="*/ 1211603 h 3440182"/>
              <a:gd name="connsiteX70" fmla="*/ 2638586 w 4948973"/>
              <a:gd name="connsiteY70" fmla="*/ 1234167 h 3440182"/>
              <a:gd name="connsiteX71" fmla="*/ 2637903 w 4948973"/>
              <a:gd name="connsiteY71" fmla="*/ 1648518 h 3440182"/>
              <a:gd name="connsiteX72" fmla="*/ 2617390 w 4948973"/>
              <a:gd name="connsiteY72" fmla="*/ 1661510 h 3440182"/>
              <a:gd name="connsiteX73" fmla="*/ 2048511 w 4948973"/>
              <a:gd name="connsiteY73" fmla="*/ 1394848 h 3440182"/>
              <a:gd name="connsiteX74" fmla="*/ 1433137 w 4948973"/>
              <a:gd name="connsiteY74" fmla="*/ 1084426 h 3440182"/>
              <a:gd name="connsiteX75" fmla="*/ 1411941 w 4948973"/>
              <a:gd name="connsiteY75" fmla="*/ 1076221 h 3440182"/>
              <a:gd name="connsiteX76" fmla="*/ 1411257 w 4948973"/>
              <a:gd name="connsiteY76" fmla="*/ 1098784 h 3440182"/>
              <a:gd name="connsiteX77" fmla="*/ 1335361 w 4948973"/>
              <a:gd name="connsiteY77" fmla="*/ 1291601 h 3440182"/>
              <a:gd name="connsiteX78" fmla="*/ 963402 w 4948973"/>
              <a:gd name="connsiteY78" fmla="*/ 1956889 h 3440182"/>
              <a:gd name="connsiteX79" fmla="*/ 309738 w 4948973"/>
              <a:gd name="connsiteY79" fmla="*/ 2844395 h 3440182"/>
              <a:gd name="connsiteX80" fmla="*/ 0 w 4948973"/>
              <a:gd name="connsiteY80" fmla="*/ 3185586 h 3440182"/>
              <a:gd name="connsiteX81" fmla="*/ 4404026 w 4948973"/>
              <a:gd name="connsiteY81" fmla="*/ 3323019 h 3440182"/>
              <a:gd name="connsiteX82" fmla="*/ 4937350 w 4948973"/>
              <a:gd name="connsiteY82" fmla="*/ 3439257 h 3440182"/>
              <a:gd name="connsiteX83" fmla="*/ 4948289 w 4948973"/>
              <a:gd name="connsiteY83" fmla="*/ 3435154 h 3440182"/>
              <a:gd name="connsiteX84" fmla="*/ 4948289 w 4948973"/>
              <a:gd name="connsiteY84" fmla="*/ 3411223 h 3440182"/>
              <a:gd name="connsiteX85" fmla="*/ 3830360 w 4948973"/>
              <a:gd name="connsiteY85" fmla="*/ 2110049 h 3440182"/>
              <a:gd name="connsiteX86" fmla="*/ 3809848 w 4948973"/>
              <a:gd name="connsiteY86" fmla="*/ 2125091 h 3440182"/>
              <a:gd name="connsiteX87" fmla="*/ 2939436 w 4948973"/>
              <a:gd name="connsiteY87" fmla="*/ 1802362 h 3440182"/>
              <a:gd name="connsiteX88" fmla="*/ 2919607 w 4948973"/>
              <a:gd name="connsiteY88" fmla="*/ 1772277 h 3440182"/>
              <a:gd name="connsiteX89" fmla="*/ 2919607 w 4948973"/>
              <a:gd name="connsiteY89" fmla="*/ 1236218 h 3440182"/>
              <a:gd name="connsiteX90" fmla="*/ 2939436 w 4948973"/>
              <a:gd name="connsiteY90" fmla="*/ 1213654 h 3440182"/>
              <a:gd name="connsiteX91" fmla="*/ 3671731 w 4948973"/>
              <a:gd name="connsiteY91" fmla="*/ 1214338 h 3440182"/>
              <a:gd name="connsiteX92" fmla="*/ 3685406 w 4948973"/>
              <a:gd name="connsiteY92" fmla="*/ 1215022 h 3440182"/>
              <a:gd name="connsiteX93" fmla="*/ 3645748 w 4948973"/>
              <a:gd name="connsiteY93" fmla="*/ 1251944 h 3440182"/>
              <a:gd name="connsiteX94" fmla="*/ 3545237 w 4948973"/>
              <a:gd name="connsiteY94" fmla="*/ 1316216 h 3440182"/>
              <a:gd name="connsiteX95" fmla="*/ 3320967 w 4948973"/>
              <a:gd name="connsiteY95" fmla="*/ 1426300 h 3440182"/>
              <a:gd name="connsiteX96" fmla="*/ 3304558 w 4948973"/>
              <a:gd name="connsiteY96" fmla="*/ 1438607 h 3440182"/>
              <a:gd name="connsiteX97" fmla="*/ 3657372 w 4948973"/>
              <a:gd name="connsiteY97" fmla="*/ 1438607 h 3440182"/>
              <a:gd name="connsiteX98" fmla="*/ 3659423 w 4948973"/>
              <a:gd name="connsiteY98" fmla="*/ 1442710 h 3440182"/>
              <a:gd name="connsiteX99" fmla="*/ 3582843 w 4948973"/>
              <a:gd name="connsiteY99" fmla="*/ 1518606 h 3440182"/>
              <a:gd name="connsiteX100" fmla="*/ 3407804 w 4948973"/>
              <a:gd name="connsiteY100" fmla="*/ 1634160 h 3440182"/>
              <a:gd name="connsiteX101" fmla="*/ 3130202 w 4948973"/>
              <a:gd name="connsiteY101" fmla="*/ 1770226 h 3440182"/>
              <a:gd name="connsiteX102" fmla="*/ 3115159 w 4948973"/>
              <a:gd name="connsiteY102" fmla="*/ 1781849 h 3440182"/>
              <a:gd name="connsiteX103" fmla="*/ 3135672 w 4948973"/>
              <a:gd name="connsiteY103" fmla="*/ 1781849 h 3440182"/>
              <a:gd name="connsiteX104" fmla="*/ 3803694 w 4948973"/>
              <a:gd name="connsiteY104" fmla="*/ 1781849 h 3440182"/>
              <a:gd name="connsiteX105" fmla="*/ 3830360 w 4948973"/>
              <a:gd name="connsiteY105" fmla="*/ 1807832 h 3440182"/>
              <a:gd name="connsiteX106" fmla="*/ 3830360 w 4948973"/>
              <a:gd name="connsiteY106" fmla="*/ 2110049 h 3440182"/>
              <a:gd name="connsiteX0" fmla="*/ 4948289 w 4980229"/>
              <a:gd name="connsiteY0" fmla="*/ 3411223 h 3448446"/>
              <a:gd name="connsiteX1" fmla="*/ 4948973 w 4980229"/>
              <a:gd name="connsiteY1" fmla="*/ 3175329 h 3448446"/>
              <a:gd name="connsiteX2" fmla="*/ 4922991 w 4980229"/>
              <a:gd name="connsiteY2" fmla="*/ 3142509 h 3448446"/>
              <a:gd name="connsiteX3" fmla="*/ 4637184 w 4980229"/>
              <a:gd name="connsiteY3" fmla="*/ 3078921 h 3448446"/>
              <a:gd name="connsiteX4" fmla="*/ 4609834 w 4980229"/>
              <a:gd name="connsiteY4" fmla="*/ 3063878 h 3448446"/>
              <a:gd name="connsiteX5" fmla="*/ 4373257 w 4980229"/>
              <a:gd name="connsiteY5" fmla="*/ 2750721 h 3448446"/>
              <a:gd name="connsiteX6" fmla="*/ 4104544 w 4980229"/>
              <a:gd name="connsiteY6" fmla="*/ 2218765 h 3448446"/>
              <a:gd name="connsiteX7" fmla="*/ 4097022 w 4980229"/>
              <a:gd name="connsiteY7" fmla="*/ 2180475 h 3448446"/>
              <a:gd name="connsiteX8" fmla="*/ 4097022 w 4980229"/>
              <a:gd name="connsiteY8" fmla="*/ 1807148 h 3448446"/>
              <a:gd name="connsiteX9" fmla="*/ 4123689 w 4980229"/>
              <a:gd name="connsiteY9" fmla="*/ 1781166 h 3448446"/>
              <a:gd name="connsiteX10" fmla="*/ 4834104 w 4980229"/>
              <a:gd name="connsiteY10" fmla="*/ 1781166 h 3448446"/>
              <a:gd name="connsiteX11" fmla="*/ 4857351 w 4980229"/>
              <a:gd name="connsiteY11" fmla="*/ 1778431 h 3448446"/>
              <a:gd name="connsiteX12" fmla="*/ 4839574 w 4980229"/>
              <a:gd name="connsiteY12" fmla="*/ 1768858 h 3448446"/>
              <a:gd name="connsiteX13" fmla="*/ 4568809 w 4980229"/>
              <a:gd name="connsiteY13" fmla="*/ 1636211 h 3448446"/>
              <a:gd name="connsiteX14" fmla="*/ 4321292 w 4980229"/>
              <a:gd name="connsiteY14" fmla="*/ 1451599 h 3448446"/>
              <a:gd name="connsiteX15" fmla="*/ 4314455 w 4980229"/>
              <a:gd name="connsiteY15" fmla="*/ 1437240 h 3448446"/>
              <a:gd name="connsiteX16" fmla="*/ 4666585 w 4980229"/>
              <a:gd name="connsiteY16" fmla="*/ 1437240 h 3448446"/>
              <a:gd name="connsiteX17" fmla="*/ 4652226 w 4980229"/>
              <a:gd name="connsiteY17" fmla="*/ 1426300 h 3448446"/>
              <a:gd name="connsiteX18" fmla="*/ 4464195 w 4980229"/>
              <a:gd name="connsiteY18" fmla="*/ 1334678 h 3448446"/>
              <a:gd name="connsiteX19" fmla="*/ 4191380 w 4980229"/>
              <a:gd name="connsiteY19" fmla="*/ 1112459 h 3448446"/>
              <a:gd name="connsiteX20" fmla="*/ 4183175 w 4980229"/>
              <a:gd name="connsiteY20" fmla="*/ 1097417 h 3448446"/>
              <a:gd name="connsiteX21" fmla="*/ 4199585 w 4980229"/>
              <a:gd name="connsiteY21" fmla="*/ 1094682 h 3448446"/>
              <a:gd name="connsiteX22" fmla="*/ 4447786 w 4980229"/>
              <a:gd name="connsiteY22" fmla="*/ 1094682 h 3448446"/>
              <a:gd name="connsiteX23" fmla="*/ 4466247 w 4980229"/>
              <a:gd name="connsiteY23" fmla="*/ 1093998 h 3448446"/>
              <a:gd name="connsiteX24" fmla="*/ 4358214 w 4980229"/>
              <a:gd name="connsiteY24" fmla="*/ 1037247 h 3448446"/>
              <a:gd name="connsiteX25" fmla="*/ 4143518 w 4980229"/>
              <a:gd name="connsiteY25" fmla="*/ 878617 h 3448446"/>
              <a:gd name="connsiteX26" fmla="*/ 3994460 w 4980229"/>
              <a:gd name="connsiteY26" fmla="*/ 635886 h 3448446"/>
              <a:gd name="connsiteX27" fmla="*/ 3984204 w 4980229"/>
              <a:gd name="connsiteY27" fmla="*/ 619476 h 3448446"/>
              <a:gd name="connsiteX28" fmla="*/ 3973948 w 4980229"/>
              <a:gd name="connsiteY28" fmla="*/ 635886 h 3448446"/>
              <a:gd name="connsiteX29" fmla="*/ 3857710 w 4980229"/>
              <a:gd name="connsiteY29" fmla="*/ 836225 h 3448446"/>
              <a:gd name="connsiteX30" fmla="*/ 3634125 w 4980229"/>
              <a:gd name="connsiteY30" fmla="*/ 1024939 h 3448446"/>
              <a:gd name="connsiteX31" fmla="*/ 3512417 w 4980229"/>
              <a:gd name="connsiteY31" fmla="*/ 1084426 h 3448446"/>
              <a:gd name="connsiteX32" fmla="*/ 3502845 w 4980229"/>
              <a:gd name="connsiteY32" fmla="*/ 1093998 h 3448446"/>
              <a:gd name="connsiteX33" fmla="*/ 3517203 w 4980229"/>
              <a:gd name="connsiteY33" fmla="*/ 1093998 h 3448446"/>
              <a:gd name="connsiteX34" fmla="*/ 3768823 w 4980229"/>
              <a:gd name="connsiteY34" fmla="*/ 1093998 h 3448446"/>
              <a:gd name="connsiteX35" fmla="*/ 3785233 w 4980229"/>
              <a:gd name="connsiteY35" fmla="*/ 1097417 h 3448446"/>
              <a:gd name="connsiteX36" fmla="*/ 3777028 w 4980229"/>
              <a:gd name="connsiteY36" fmla="*/ 1112459 h 3448446"/>
              <a:gd name="connsiteX37" fmla="*/ 3712072 w 4980229"/>
              <a:gd name="connsiteY37" fmla="*/ 1188356 h 3448446"/>
              <a:gd name="connsiteX38" fmla="*/ 3679935 w 4980229"/>
              <a:gd name="connsiteY38" fmla="*/ 1193825 h 3448446"/>
              <a:gd name="connsiteX39" fmla="*/ 3405752 w 4980229"/>
              <a:gd name="connsiteY39" fmla="*/ 1059127 h 3448446"/>
              <a:gd name="connsiteX40" fmla="*/ 3151398 w 4980229"/>
              <a:gd name="connsiteY40" fmla="*/ 869045 h 3448446"/>
              <a:gd name="connsiteX41" fmla="*/ 3144560 w 4980229"/>
              <a:gd name="connsiteY41" fmla="*/ 854002 h 3448446"/>
              <a:gd name="connsiteX42" fmla="*/ 3511733 w 4980229"/>
              <a:gd name="connsiteY42" fmla="*/ 854002 h 3448446"/>
              <a:gd name="connsiteX43" fmla="*/ 3502845 w 4980229"/>
              <a:gd name="connsiteY43" fmla="*/ 845797 h 3448446"/>
              <a:gd name="connsiteX44" fmla="*/ 3337377 w 4980229"/>
              <a:gd name="connsiteY44" fmla="*/ 765115 h 3448446"/>
              <a:gd name="connsiteX45" fmla="*/ 3015332 w 4980229"/>
              <a:gd name="connsiteY45" fmla="*/ 514863 h 3448446"/>
              <a:gd name="connsiteX46" fmla="*/ 3007127 w 4980229"/>
              <a:gd name="connsiteY46" fmla="*/ 499820 h 3448446"/>
              <a:gd name="connsiteX47" fmla="*/ 3023537 w 4980229"/>
              <a:gd name="connsiteY47" fmla="*/ 497085 h 3448446"/>
              <a:gd name="connsiteX48" fmla="*/ 3286096 w 4980229"/>
              <a:gd name="connsiteY48" fmla="*/ 497085 h 3448446"/>
              <a:gd name="connsiteX49" fmla="*/ 3305925 w 4980229"/>
              <a:gd name="connsiteY49" fmla="*/ 493667 h 3448446"/>
              <a:gd name="connsiteX50" fmla="*/ 3137723 w 4980229"/>
              <a:gd name="connsiteY50" fmla="*/ 410933 h 3448446"/>
              <a:gd name="connsiteX51" fmla="*/ 2993452 w 4980229"/>
              <a:gd name="connsiteY51" fmla="*/ 302217 h 3448446"/>
              <a:gd name="connsiteX52" fmla="*/ 2810891 w 4980229"/>
              <a:gd name="connsiteY52" fmla="*/ 17778 h 3448446"/>
              <a:gd name="connsiteX53" fmla="*/ 2799267 w 4980229"/>
              <a:gd name="connsiteY53" fmla="*/ 0 h 3448446"/>
              <a:gd name="connsiteX54" fmla="*/ 2791062 w 4980229"/>
              <a:gd name="connsiteY54" fmla="*/ 17094 h 3448446"/>
              <a:gd name="connsiteX55" fmla="*/ 2659782 w 4980229"/>
              <a:gd name="connsiteY55" fmla="*/ 239996 h 3448446"/>
              <a:gd name="connsiteX56" fmla="*/ 2476538 w 4980229"/>
              <a:gd name="connsiteY56" fmla="*/ 404096 h 3448446"/>
              <a:gd name="connsiteX57" fmla="*/ 2308336 w 4980229"/>
              <a:gd name="connsiteY57" fmla="*/ 486829 h 3448446"/>
              <a:gd name="connsiteX58" fmla="*/ 2296028 w 4980229"/>
              <a:gd name="connsiteY58" fmla="*/ 497769 h 3448446"/>
              <a:gd name="connsiteX59" fmla="*/ 2598245 w 4980229"/>
              <a:gd name="connsiteY59" fmla="*/ 497769 h 3448446"/>
              <a:gd name="connsiteX60" fmla="*/ 2348677 w 4980229"/>
              <a:gd name="connsiteY60" fmla="*/ 722039 h 3448446"/>
              <a:gd name="connsiteX61" fmla="*/ 2105262 w 4980229"/>
              <a:gd name="connsiteY61" fmla="*/ 841695 h 3448446"/>
              <a:gd name="connsiteX62" fmla="*/ 2087485 w 4980229"/>
              <a:gd name="connsiteY62" fmla="*/ 854686 h 3448446"/>
              <a:gd name="connsiteX63" fmla="*/ 2460128 w 4980229"/>
              <a:gd name="connsiteY63" fmla="*/ 854686 h 3448446"/>
              <a:gd name="connsiteX64" fmla="*/ 2455342 w 4980229"/>
              <a:gd name="connsiteY64" fmla="*/ 862891 h 3448446"/>
              <a:gd name="connsiteX65" fmla="*/ 2221499 w 4980229"/>
              <a:gd name="connsiteY65" fmla="*/ 1045452 h 3448446"/>
              <a:gd name="connsiteX66" fmla="*/ 1907659 w 4980229"/>
              <a:gd name="connsiteY66" fmla="*/ 1199979 h 3448446"/>
              <a:gd name="connsiteX67" fmla="*/ 1893300 w 4980229"/>
              <a:gd name="connsiteY67" fmla="*/ 1209552 h 3448446"/>
              <a:gd name="connsiteX68" fmla="*/ 1914496 w 4980229"/>
              <a:gd name="connsiteY68" fmla="*/ 1211603 h 3448446"/>
              <a:gd name="connsiteX69" fmla="*/ 2614655 w 4980229"/>
              <a:gd name="connsiteY69" fmla="*/ 1211603 h 3448446"/>
              <a:gd name="connsiteX70" fmla="*/ 2638586 w 4980229"/>
              <a:gd name="connsiteY70" fmla="*/ 1234167 h 3448446"/>
              <a:gd name="connsiteX71" fmla="*/ 2637903 w 4980229"/>
              <a:gd name="connsiteY71" fmla="*/ 1648518 h 3448446"/>
              <a:gd name="connsiteX72" fmla="*/ 2617390 w 4980229"/>
              <a:gd name="connsiteY72" fmla="*/ 1661510 h 3448446"/>
              <a:gd name="connsiteX73" fmla="*/ 2048511 w 4980229"/>
              <a:gd name="connsiteY73" fmla="*/ 1394848 h 3448446"/>
              <a:gd name="connsiteX74" fmla="*/ 1433137 w 4980229"/>
              <a:gd name="connsiteY74" fmla="*/ 1084426 h 3448446"/>
              <a:gd name="connsiteX75" fmla="*/ 1411941 w 4980229"/>
              <a:gd name="connsiteY75" fmla="*/ 1076221 h 3448446"/>
              <a:gd name="connsiteX76" fmla="*/ 1411257 w 4980229"/>
              <a:gd name="connsiteY76" fmla="*/ 1098784 h 3448446"/>
              <a:gd name="connsiteX77" fmla="*/ 1335361 w 4980229"/>
              <a:gd name="connsiteY77" fmla="*/ 1291601 h 3448446"/>
              <a:gd name="connsiteX78" fmla="*/ 963402 w 4980229"/>
              <a:gd name="connsiteY78" fmla="*/ 1956889 h 3448446"/>
              <a:gd name="connsiteX79" fmla="*/ 309738 w 4980229"/>
              <a:gd name="connsiteY79" fmla="*/ 2844395 h 3448446"/>
              <a:gd name="connsiteX80" fmla="*/ 0 w 4980229"/>
              <a:gd name="connsiteY80" fmla="*/ 3185586 h 3448446"/>
              <a:gd name="connsiteX81" fmla="*/ 4404026 w 4980229"/>
              <a:gd name="connsiteY81" fmla="*/ 3323019 h 3448446"/>
              <a:gd name="connsiteX82" fmla="*/ 4937350 w 4980229"/>
              <a:gd name="connsiteY82" fmla="*/ 3439257 h 3448446"/>
              <a:gd name="connsiteX83" fmla="*/ 4948289 w 4980229"/>
              <a:gd name="connsiteY83" fmla="*/ 3411223 h 3448446"/>
              <a:gd name="connsiteX84" fmla="*/ 3830360 w 4980229"/>
              <a:gd name="connsiteY84" fmla="*/ 2110049 h 3448446"/>
              <a:gd name="connsiteX85" fmla="*/ 3809848 w 4980229"/>
              <a:gd name="connsiteY85" fmla="*/ 2125091 h 3448446"/>
              <a:gd name="connsiteX86" fmla="*/ 2939436 w 4980229"/>
              <a:gd name="connsiteY86" fmla="*/ 1802362 h 3448446"/>
              <a:gd name="connsiteX87" fmla="*/ 2919607 w 4980229"/>
              <a:gd name="connsiteY87" fmla="*/ 1772277 h 3448446"/>
              <a:gd name="connsiteX88" fmla="*/ 2919607 w 4980229"/>
              <a:gd name="connsiteY88" fmla="*/ 1236218 h 3448446"/>
              <a:gd name="connsiteX89" fmla="*/ 2939436 w 4980229"/>
              <a:gd name="connsiteY89" fmla="*/ 1213654 h 3448446"/>
              <a:gd name="connsiteX90" fmla="*/ 3671731 w 4980229"/>
              <a:gd name="connsiteY90" fmla="*/ 1214338 h 3448446"/>
              <a:gd name="connsiteX91" fmla="*/ 3685406 w 4980229"/>
              <a:gd name="connsiteY91" fmla="*/ 1215022 h 3448446"/>
              <a:gd name="connsiteX92" fmla="*/ 3645748 w 4980229"/>
              <a:gd name="connsiteY92" fmla="*/ 1251944 h 3448446"/>
              <a:gd name="connsiteX93" fmla="*/ 3545237 w 4980229"/>
              <a:gd name="connsiteY93" fmla="*/ 1316216 h 3448446"/>
              <a:gd name="connsiteX94" fmla="*/ 3320967 w 4980229"/>
              <a:gd name="connsiteY94" fmla="*/ 1426300 h 3448446"/>
              <a:gd name="connsiteX95" fmla="*/ 3304558 w 4980229"/>
              <a:gd name="connsiteY95" fmla="*/ 1438607 h 3448446"/>
              <a:gd name="connsiteX96" fmla="*/ 3657372 w 4980229"/>
              <a:gd name="connsiteY96" fmla="*/ 1438607 h 3448446"/>
              <a:gd name="connsiteX97" fmla="*/ 3659423 w 4980229"/>
              <a:gd name="connsiteY97" fmla="*/ 1442710 h 3448446"/>
              <a:gd name="connsiteX98" fmla="*/ 3582843 w 4980229"/>
              <a:gd name="connsiteY98" fmla="*/ 1518606 h 3448446"/>
              <a:gd name="connsiteX99" fmla="*/ 3407804 w 4980229"/>
              <a:gd name="connsiteY99" fmla="*/ 1634160 h 3448446"/>
              <a:gd name="connsiteX100" fmla="*/ 3130202 w 4980229"/>
              <a:gd name="connsiteY100" fmla="*/ 1770226 h 3448446"/>
              <a:gd name="connsiteX101" fmla="*/ 3115159 w 4980229"/>
              <a:gd name="connsiteY101" fmla="*/ 1781849 h 3448446"/>
              <a:gd name="connsiteX102" fmla="*/ 3135672 w 4980229"/>
              <a:gd name="connsiteY102" fmla="*/ 1781849 h 3448446"/>
              <a:gd name="connsiteX103" fmla="*/ 3803694 w 4980229"/>
              <a:gd name="connsiteY103" fmla="*/ 1781849 h 3448446"/>
              <a:gd name="connsiteX104" fmla="*/ 3830360 w 4980229"/>
              <a:gd name="connsiteY104" fmla="*/ 1807832 h 3448446"/>
              <a:gd name="connsiteX105" fmla="*/ 3830360 w 4980229"/>
              <a:gd name="connsiteY105" fmla="*/ 2110049 h 3448446"/>
              <a:gd name="connsiteX0" fmla="*/ 4937350 w 4981578"/>
              <a:gd name="connsiteY0" fmla="*/ 3439257 h 3439258"/>
              <a:gd name="connsiteX1" fmla="*/ 4948973 w 4981578"/>
              <a:gd name="connsiteY1" fmla="*/ 3175329 h 3439258"/>
              <a:gd name="connsiteX2" fmla="*/ 4922991 w 4981578"/>
              <a:gd name="connsiteY2" fmla="*/ 3142509 h 3439258"/>
              <a:gd name="connsiteX3" fmla="*/ 4637184 w 4981578"/>
              <a:gd name="connsiteY3" fmla="*/ 3078921 h 3439258"/>
              <a:gd name="connsiteX4" fmla="*/ 4609834 w 4981578"/>
              <a:gd name="connsiteY4" fmla="*/ 3063878 h 3439258"/>
              <a:gd name="connsiteX5" fmla="*/ 4373257 w 4981578"/>
              <a:gd name="connsiteY5" fmla="*/ 2750721 h 3439258"/>
              <a:gd name="connsiteX6" fmla="*/ 4104544 w 4981578"/>
              <a:gd name="connsiteY6" fmla="*/ 2218765 h 3439258"/>
              <a:gd name="connsiteX7" fmla="*/ 4097022 w 4981578"/>
              <a:gd name="connsiteY7" fmla="*/ 2180475 h 3439258"/>
              <a:gd name="connsiteX8" fmla="*/ 4097022 w 4981578"/>
              <a:gd name="connsiteY8" fmla="*/ 1807148 h 3439258"/>
              <a:gd name="connsiteX9" fmla="*/ 4123689 w 4981578"/>
              <a:gd name="connsiteY9" fmla="*/ 1781166 h 3439258"/>
              <a:gd name="connsiteX10" fmla="*/ 4834104 w 4981578"/>
              <a:gd name="connsiteY10" fmla="*/ 1781166 h 3439258"/>
              <a:gd name="connsiteX11" fmla="*/ 4857351 w 4981578"/>
              <a:gd name="connsiteY11" fmla="*/ 1778431 h 3439258"/>
              <a:gd name="connsiteX12" fmla="*/ 4839574 w 4981578"/>
              <a:gd name="connsiteY12" fmla="*/ 1768858 h 3439258"/>
              <a:gd name="connsiteX13" fmla="*/ 4568809 w 4981578"/>
              <a:gd name="connsiteY13" fmla="*/ 1636211 h 3439258"/>
              <a:gd name="connsiteX14" fmla="*/ 4321292 w 4981578"/>
              <a:gd name="connsiteY14" fmla="*/ 1451599 h 3439258"/>
              <a:gd name="connsiteX15" fmla="*/ 4314455 w 4981578"/>
              <a:gd name="connsiteY15" fmla="*/ 1437240 h 3439258"/>
              <a:gd name="connsiteX16" fmla="*/ 4666585 w 4981578"/>
              <a:gd name="connsiteY16" fmla="*/ 1437240 h 3439258"/>
              <a:gd name="connsiteX17" fmla="*/ 4652226 w 4981578"/>
              <a:gd name="connsiteY17" fmla="*/ 1426300 h 3439258"/>
              <a:gd name="connsiteX18" fmla="*/ 4464195 w 4981578"/>
              <a:gd name="connsiteY18" fmla="*/ 1334678 h 3439258"/>
              <a:gd name="connsiteX19" fmla="*/ 4191380 w 4981578"/>
              <a:gd name="connsiteY19" fmla="*/ 1112459 h 3439258"/>
              <a:gd name="connsiteX20" fmla="*/ 4183175 w 4981578"/>
              <a:gd name="connsiteY20" fmla="*/ 1097417 h 3439258"/>
              <a:gd name="connsiteX21" fmla="*/ 4199585 w 4981578"/>
              <a:gd name="connsiteY21" fmla="*/ 1094682 h 3439258"/>
              <a:gd name="connsiteX22" fmla="*/ 4447786 w 4981578"/>
              <a:gd name="connsiteY22" fmla="*/ 1094682 h 3439258"/>
              <a:gd name="connsiteX23" fmla="*/ 4466247 w 4981578"/>
              <a:gd name="connsiteY23" fmla="*/ 1093998 h 3439258"/>
              <a:gd name="connsiteX24" fmla="*/ 4358214 w 4981578"/>
              <a:gd name="connsiteY24" fmla="*/ 1037247 h 3439258"/>
              <a:gd name="connsiteX25" fmla="*/ 4143518 w 4981578"/>
              <a:gd name="connsiteY25" fmla="*/ 878617 h 3439258"/>
              <a:gd name="connsiteX26" fmla="*/ 3994460 w 4981578"/>
              <a:gd name="connsiteY26" fmla="*/ 635886 h 3439258"/>
              <a:gd name="connsiteX27" fmla="*/ 3984204 w 4981578"/>
              <a:gd name="connsiteY27" fmla="*/ 619476 h 3439258"/>
              <a:gd name="connsiteX28" fmla="*/ 3973948 w 4981578"/>
              <a:gd name="connsiteY28" fmla="*/ 635886 h 3439258"/>
              <a:gd name="connsiteX29" fmla="*/ 3857710 w 4981578"/>
              <a:gd name="connsiteY29" fmla="*/ 836225 h 3439258"/>
              <a:gd name="connsiteX30" fmla="*/ 3634125 w 4981578"/>
              <a:gd name="connsiteY30" fmla="*/ 1024939 h 3439258"/>
              <a:gd name="connsiteX31" fmla="*/ 3512417 w 4981578"/>
              <a:gd name="connsiteY31" fmla="*/ 1084426 h 3439258"/>
              <a:gd name="connsiteX32" fmla="*/ 3502845 w 4981578"/>
              <a:gd name="connsiteY32" fmla="*/ 1093998 h 3439258"/>
              <a:gd name="connsiteX33" fmla="*/ 3517203 w 4981578"/>
              <a:gd name="connsiteY33" fmla="*/ 1093998 h 3439258"/>
              <a:gd name="connsiteX34" fmla="*/ 3768823 w 4981578"/>
              <a:gd name="connsiteY34" fmla="*/ 1093998 h 3439258"/>
              <a:gd name="connsiteX35" fmla="*/ 3785233 w 4981578"/>
              <a:gd name="connsiteY35" fmla="*/ 1097417 h 3439258"/>
              <a:gd name="connsiteX36" fmla="*/ 3777028 w 4981578"/>
              <a:gd name="connsiteY36" fmla="*/ 1112459 h 3439258"/>
              <a:gd name="connsiteX37" fmla="*/ 3712072 w 4981578"/>
              <a:gd name="connsiteY37" fmla="*/ 1188356 h 3439258"/>
              <a:gd name="connsiteX38" fmla="*/ 3679935 w 4981578"/>
              <a:gd name="connsiteY38" fmla="*/ 1193825 h 3439258"/>
              <a:gd name="connsiteX39" fmla="*/ 3405752 w 4981578"/>
              <a:gd name="connsiteY39" fmla="*/ 1059127 h 3439258"/>
              <a:gd name="connsiteX40" fmla="*/ 3151398 w 4981578"/>
              <a:gd name="connsiteY40" fmla="*/ 869045 h 3439258"/>
              <a:gd name="connsiteX41" fmla="*/ 3144560 w 4981578"/>
              <a:gd name="connsiteY41" fmla="*/ 854002 h 3439258"/>
              <a:gd name="connsiteX42" fmla="*/ 3511733 w 4981578"/>
              <a:gd name="connsiteY42" fmla="*/ 854002 h 3439258"/>
              <a:gd name="connsiteX43" fmla="*/ 3502845 w 4981578"/>
              <a:gd name="connsiteY43" fmla="*/ 845797 h 3439258"/>
              <a:gd name="connsiteX44" fmla="*/ 3337377 w 4981578"/>
              <a:gd name="connsiteY44" fmla="*/ 765115 h 3439258"/>
              <a:gd name="connsiteX45" fmla="*/ 3015332 w 4981578"/>
              <a:gd name="connsiteY45" fmla="*/ 514863 h 3439258"/>
              <a:gd name="connsiteX46" fmla="*/ 3007127 w 4981578"/>
              <a:gd name="connsiteY46" fmla="*/ 499820 h 3439258"/>
              <a:gd name="connsiteX47" fmla="*/ 3023537 w 4981578"/>
              <a:gd name="connsiteY47" fmla="*/ 497085 h 3439258"/>
              <a:gd name="connsiteX48" fmla="*/ 3286096 w 4981578"/>
              <a:gd name="connsiteY48" fmla="*/ 497085 h 3439258"/>
              <a:gd name="connsiteX49" fmla="*/ 3305925 w 4981578"/>
              <a:gd name="connsiteY49" fmla="*/ 493667 h 3439258"/>
              <a:gd name="connsiteX50" fmla="*/ 3137723 w 4981578"/>
              <a:gd name="connsiteY50" fmla="*/ 410933 h 3439258"/>
              <a:gd name="connsiteX51" fmla="*/ 2993452 w 4981578"/>
              <a:gd name="connsiteY51" fmla="*/ 302217 h 3439258"/>
              <a:gd name="connsiteX52" fmla="*/ 2810891 w 4981578"/>
              <a:gd name="connsiteY52" fmla="*/ 17778 h 3439258"/>
              <a:gd name="connsiteX53" fmla="*/ 2799267 w 4981578"/>
              <a:gd name="connsiteY53" fmla="*/ 0 h 3439258"/>
              <a:gd name="connsiteX54" fmla="*/ 2791062 w 4981578"/>
              <a:gd name="connsiteY54" fmla="*/ 17094 h 3439258"/>
              <a:gd name="connsiteX55" fmla="*/ 2659782 w 4981578"/>
              <a:gd name="connsiteY55" fmla="*/ 239996 h 3439258"/>
              <a:gd name="connsiteX56" fmla="*/ 2476538 w 4981578"/>
              <a:gd name="connsiteY56" fmla="*/ 404096 h 3439258"/>
              <a:gd name="connsiteX57" fmla="*/ 2308336 w 4981578"/>
              <a:gd name="connsiteY57" fmla="*/ 486829 h 3439258"/>
              <a:gd name="connsiteX58" fmla="*/ 2296028 w 4981578"/>
              <a:gd name="connsiteY58" fmla="*/ 497769 h 3439258"/>
              <a:gd name="connsiteX59" fmla="*/ 2598245 w 4981578"/>
              <a:gd name="connsiteY59" fmla="*/ 497769 h 3439258"/>
              <a:gd name="connsiteX60" fmla="*/ 2348677 w 4981578"/>
              <a:gd name="connsiteY60" fmla="*/ 722039 h 3439258"/>
              <a:gd name="connsiteX61" fmla="*/ 2105262 w 4981578"/>
              <a:gd name="connsiteY61" fmla="*/ 841695 h 3439258"/>
              <a:gd name="connsiteX62" fmla="*/ 2087485 w 4981578"/>
              <a:gd name="connsiteY62" fmla="*/ 854686 h 3439258"/>
              <a:gd name="connsiteX63" fmla="*/ 2460128 w 4981578"/>
              <a:gd name="connsiteY63" fmla="*/ 854686 h 3439258"/>
              <a:gd name="connsiteX64" fmla="*/ 2455342 w 4981578"/>
              <a:gd name="connsiteY64" fmla="*/ 862891 h 3439258"/>
              <a:gd name="connsiteX65" fmla="*/ 2221499 w 4981578"/>
              <a:gd name="connsiteY65" fmla="*/ 1045452 h 3439258"/>
              <a:gd name="connsiteX66" fmla="*/ 1907659 w 4981578"/>
              <a:gd name="connsiteY66" fmla="*/ 1199979 h 3439258"/>
              <a:gd name="connsiteX67" fmla="*/ 1893300 w 4981578"/>
              <a:gd name="connsiteY67" fmla="*/ 1209552 h 3439258"/>
              <a:gd name="connsiteX68" fmla="*/ 1914496 w 4981578"/>
              <a:gd name="connsiteY68" fmla="*/ 1211603 h 3439258"/>
              <a:gd name="connsiteX69" fmla="*/ 2614655 w 4981578"/>
              <a:gd name="connsiteY69" fmla="*/ 1211603 h 3439258"/>
              <a:gd name="connsiteX70" fmla="*/ 2638586 w 4981578"/>
              <a:gd name="connsiteY70" fmla="*/ 1234167 h 3439258"/>
              <a:gd name="connsiteX71" fmla="*/ 2637903 w 4981578"/>
              <a:gd name="connsiteY71" fmla="*/ 1648518 h 3439258"/>
              <a:gd name="connsiteX72" fmla="*/ 2617390 w 4981578"/>
              <a:gd name="connsiteY72" fmla="*/ 1661510 h 3439258"/>
              <a:gd name="connsiteX73" fmla="*/ 2048511 w 4981578"/>
              <a:gd name="connsiteY73" fmla="*/ 1394848 h 3439258"/>
              <a:gd name="connsiteX74" fmla="*/ 1433137 w 4981578"/>
              <a:gd name="connsiteY74" fmla="*/ 1084426 h 3439258"/>
              <a:gd name="connsiteX75" fmla="*/ 1411941 w 4981578"/>
              <a:gd name="connsiteY75" fmla="*/ 1076221 h 3439258"/>
              <a:gd name="connsiteX76" fmla="*/ 1411257 w 4981578"/>
              <a:gd name="connsiteY76" fmla="*/ 1098784 h 3439258"/>
              <a:gd name="connsiteX77" fmla="*/ 1335361 w 4981578"/>
              <a:gd name="connsiteY77" fmla="*/ 1291601 h 3439258"/>
              <a:gd name="connsiteX78" fmla="*/ 963402 w 4981578"/>
              <a:gd name="connsiteY78" fmla="*/ 1956889 h 3439258"/>
              <a:gd name="connsiteX79" fmla="*/ 309738 w 4981578"/>
              <a:gd name="connsiteY79" fmla="*/ 2844395 h 3439258"/>
              <a:gd name="connsiteX80" fmla="*/ 0 w 4981578"/>
              <a:gd name="connsiteY80" fmla="*/ 3185586 h 3439258"/>
              <a:gd name="connsiteX81" fmla="*/ 4404026 w 4981578"/>
              <a:gd name="connsiteY81" fmla="*/ 3323019 h 3439258"/>
              <a:gd name="connsiteX82" fmla="*/ 4937350 w 4981578"/>
              <a:gd name="connsiteY82" fmla="*/ 3439257 h 3439258"/>
              <a:gd name="connsiteX83" fmla="*/ 3830360 w 4981578"/>
              <a:gd name="connsiteY83" fmla="*/ 2110049 h 3439258"/>
              <a:gd name="connsiteX84" fmla="*/ 3809848 w 4981578"/>
              <a:gd name="connsiteY84" fmla="*/ 2125091 h 3439258"/>
              <a:gd name="connsiteX85" fmla="*/ 2939436 w 4981578"/>
              <a:gd name="connsiteY85" fmla="*/ 1802362 h 3439258"/>
              <a:gd name="connsiteX86" fmla="*/ 2919607 w 4981578"/>
              <a:gd name="connsiteY86" fmla="*/ 1772277 h 3439258"/>
              <a:gd name="connsiteX87" fmla="*/ 2919607 w 4981578"/>
              <a:gd name="connsiteY87" fmla="*/ 1236218 h 3439258"/>
              <a:gd name="connsiteX88" fmla="*/ 2939436 w 4981578"/>
              <a:gd name="connsiteY88" fmla="*/ 1213654 h 3439258"/>
              <a:gd name="connsiteX89" fmla="*/ 3671731 w 4981578"/>
              <a:gd name="connsiteY89" fmla="*/ 1214338 h 3439258"/>
              <a:gd name="connsiteX90" fmla="*/ 3685406 w 4981578"/>
              <a:gd name="connsiteY90" fmla="*/ 1215022 h 3439258"/>
              <a:gd name="connsiteX91" fmla="*/ 3645748 w 4981578"/>
              <a:gd name="connsiteY91" fmla="*/ 1251944 h 3439258"/>
              <a:gd name="connsiteX92" fmla="*/ 3545237 w 4981578"/>
              <a:gd name="connsiteY92" fmla="*/ 1316216 h 3439258"/>
              <a:gd name="connsiteX93" fmla="*/ 3320967 w 4981578"/>
              <a:gd name="connsiteY93" fmla="*/ 1426300 h 3439258"/>
              <a:gd name="connsiteX94" fmla="*/ 3304558 w 4981578"/>
              <a:gd name="connsiteY94" fmla="*/ 1438607 h 3439258"/>
              <a:gd name="connsiteX95" fmla="*/ 3657372 w 4981578"/>
              <a:gd name="connsiteY95" fmla="*/ 1438607 h 3439258"/>
              <a:gd name="connsiteX96" fmla="*/ 3659423 w 4981578"/>
              <a:gd name="connsiteY96" fmla="*/ 1442710 h 3439258"/>
              <a:gd name="connsiteX97" fmla="*/ 3582843 w 4981578"/>
              <a:gd name="connsiteY97" fmla="*/ 1518606 h 3439258"/>
              <a:gd name="connsiteX98" fmla="*/ 3407804 w 4981578"/>
              <a:gd name="connsiteY98" fmla="*/ 1634160 h 3439258"/>
              <a:gd name="connsiteX99" fmla="*/ 3130202 w 4981578"/>
              <a:gd name="connsiteY99" fmla="*/ 1770226 h 3439258"/>
              <a:gd name="connsiteX100" fmla="*/ 3115159 w 4981578"/>
              <a:gd name="connsiteY100" fmla="*/ 1781849 h 3439258"/>
              <a:gd name="connsiteX101" fmla="*/ 3135672 w 4981578"/>
              <a:gd name="connsiteY101" fmla="*/ 1781849 h 3439258"/>
              <a:gd name="connsiteX102" fmla="*/ 3803694 w 4981578"/>
              <a:gd name="connsiteY102" fmla="*/ 1781849 h 3439258"/>
              <a:gd name="connsiteX103" fmla="*/ 3830360 w 4981578"/>
              <a:gd name="connsiteY103" fmla="*/ 1807832 h 3439258"/>
              <a:gd name="connsiteX104" fmla="*/ 3830360 w 4981578"/>
              <a:gd name="connsiteY104" fmla="*/ 2110049 h 3439258"/>
              <a:gd name="connsiteX0" fmla="*/ 4404026 w 4986517"/>
              <a:gd name="connsiteY0" fmla="*/ 3323019 h 3323054"/>
              <a:gd name="connsiteX1" fmla="*/ 4948973 w 4986517"/>
              <a:gd name="connsiteY1" fmla="*/ 3175329 h 3323054"/>
              <a:gd name="connsiteX2" fmla="*/ 4922991 w 4986517"/>
              <a:gd name="connsiteY2" fmla="*/ 3142509 h 3323054"/>
              <a:gd name="connsiteX3" fmla="*/ 4637184 w 4986517"/>
              <a:gd name="connsiteY3" fmla="*/ 3078921 h 3323054"/>
              <a:gd name="connsiteX4" fmla="*/ 4609834 w 4986517"/>
              <a:gd name="connsiteY4" fmla="*/ 3063878 h 3323054"/>
              <a:gd name="connsiteX5" fmla="*/ 4373257 w 4986517"/>
              <a:gd name="connsiteY5" fmla="*/ 2750721 h 3323054"/>
              <a:gd name="connsiteX6" fmla="*/ 4104544 w 4986517"/>
              <a:gd name="connsiteY6" fmla="*/ 2218765 h 3323054"/>
              <a:gd name="connsiteX7" fmla="*/ 4097022 w 4986517"/>
              <a:gd name="connsiteY7" fmla="*/ 2180475 h 3323054"/>
              <a:gd name="connsiteX8" fmla="*/ 4097022 w 4986517"/>
              <a:gd name="connsiteY8" fmla="*/ 1807148 h 3323054"/>
              <a:gd name="connsiteX9" fmla="*/ 4123689 w 4986517"/>
              <a:gd name="connsiteY9" fmla="*/ 1781166 h 3323054"/>
              <a:gd name="connsiteX10" fmla="*/ 4834104 w 4986517"/>
              <a:gd name="connsiteY10" fmla="*/ 1781166 h 3323054"/>
              <a:gd name="connsiteX11" fmla="*/ 4857351 w 4986517"/>
              <a:gd name="connsiteY11" fmla="*/ 1778431 h 3323054"/>
              <a:gd name="connsiteX12" fmla="*/ 4839574 w 4986517"/>
              <a:gd name="connsiteY12" fmla="*/ 1768858 h 3323054"/>
              <a:gd name="connsiteX13" fmla="*/ 4568809 w 4986517"/>
              <a:gd name="connsiteY13" fmla="*/ 1636211 h 3323054"/>
              <a:gd name="connsiteX14" fmla="*/ 4321292 w 4986517"/>
              <a:gd name="connsiteY14" fmla="*/ 1451599 h 3323054"/>
              <a:gd name="connsiteX15" fmla="*/ 4314455 w 4986517"/>
              <a:gd name="connsiteY15" fmla="*/ 1437240 h 3323054"/>
              <a:gd name="connsiteX16" fmla="*/ 4666585 w 4986517"/>
              <a:gd name="connsiteY16" fmla="*/ 1437240 h 3323054"/>
              <a:gd name="connsiteX17" fmla="*/ 4652226 w 4986517"/>
              <a:gd name="connsiteY17" fmla="*/ 1426300 h 3323054"/>
              <a:gd name="connsiteX18" fmla="*/ 4464195 w 4986517"/>
              <a:gd name="connsiteY18" fmla="*/ 1334678 h 3323054"/>
              <a:gd name="connsiteX19" fmla="*/ 4191380 w 4986517"/>
              <a:gd name="connsiteY19" fmla="*/ 1112459 h 3323054"/>
              <a:gd name="connsiteX20" fmla="*/ 4183175 w 4986517"/>
              <a:gd name="connsiteY20" fmla="*/ 1097417 h 3323054"/>
              <a:gd name="connsiteX21" fmla="*/ 4199585 w 4986517"/>
              <a:gd name="connsiteY21" fmla="*/ 1094682 h 3323054"/>
              <a:gd name="connsiteX22" fmla="*/ 4447786 w 4986517"/>
              <a:gd name="connsiteY22" fmla="*/ 1094682 h 3323054"/>
              <a:gd name="connsiteX23" fmla="*/ 4466247 w 4986517"/>
              <a:gd name="connsiteY23" fmla="*/ 1093998 h 3323054"/>
              <a:gd name="connsiteX24" fmla="*/ 4358214 w 4986517"/>
              <a:gd name="connsiteY24" fmla="*/ 1037247 h 3323054"/>
              <a:gd name="connsiteX25" fmla="*/ 4143518 w 4986517"/>
              <a:gd name="connsiteY25" fmla="*/ 878617 h 3323054"/>
              <a:gd name="connsiteX26" fmla="*/ 3994460 w 4986517"/>
              <a:gd name="connsiteY26" fmla="*/ 635886 h 3323054"/>
              <a:gd name="connsiteX27" fmla="*/ 3984204 w 4986517"/>
              <a:gd name="connsiteY27" fmla="*/ 619476 h 3323054"/>
              <a:gd name="connsiteX28" fmla="*/ 3973948 w 4986517"/>
              <a:gd name="connsiteY28" fmla="*/ 635886 h 3323054"/>
              <a:gd name="connsiteX29" fmla="*/ 3857710 w 4986517"/>
              <a:gd name="connsiteY29" fmla="*/ 836225 h 3323054"/>
              <a:gd name="connsiteX30" fmla="*/ 3634125 w 4986517"/>
              <a:gd name="connsiteY30" fmla="*/ 1024939 h 3323054"/>
              <a:gd name="connsiteX31" fmla="*/ 3512417 w 4986517"/>
              <a:gd name="connsiteY31" fmla="*/ 1084426 h 3323054"/>
              <a:gd name="connsiteX32" fmla="*/ 3502845 w 4986517"/>
              <a:gd name="connsiteY32" fmla="*/ 1093998 h 3323054"/>
              <a:gd name="connsiteX33" fmla="*/ 3517203 w 4986517"/>
              <a:gd name="connsiteY33" fmla="*/ 1093998 h 3323054"/>
              <a:gd name="connsiteX34" fmla="*/ 3768823 w 4986517"/>
              <a:gd name="connsiteY34" fmla="*/ 1093998 h 3323054"/>
              <a:gd name="connsiteX35" fmla="*/ 3785233 w 4986517"/>
              <a:gd name="connsiteY35" fmla="*/ 1097417 h 3323054"/>
              <a:gd name="connsiteX36" fmla="*/ 3777028 w 4986517"/>
              <a:gd name="connsiteY36" fmla="*/ 1112459 h 3323054"/>
              <a:gd name="connsiteX37" fmla="*/ 3712072 w 4986517"/>
              <a:gd name="connsiteY37" fmla="*/ 1188356 h 3323054"/>
              <a:gd name="connsiteX38" fmla="*/ 3679935 w 4986517"/>
              <a:gd name="connsiteY38" fmla="*/ 1193825 h 3323054"/>
              <a:gd name="connsiteX39" fmla="*/ 3405752 w 4986517"/>
              <a:gd name="connsiteY39" fmla="*/ 1059127 h 3323054"/>
              <a:gd name="connsiteX40" fmla="*/ 3151398 w 4986517"/>
              <a:gd name="connsiteY40" fmla="*/ 869045 h 3323054"/>
              <a:gd name="connsiteX41" fmla="*/ 3144560 w 4986517"/>
              <a:gd name="connsiteY41" fmla="*/ 854002 h 3323054"/>
              <a:gd name="connsiteX42" fmla="*/ 3511733 w 4986517"/>
              <a:gd name="connsiteY42" fmla="*/ 854002 h 3323054"/>
              <a:gd name="connsiteX43" fmla="*/ 3502845 w 4986517"/>
              <a:gd name="connsiteY43" fmla="*/ 845797 h 3323054"/>
              <a:gd name="connsiteX44" fmla="*/ 3337377 w 4986517"/>
              <a:gd name="connsiteY44" fmla="*/ 765115 h 3323054"/>
              <a:gd name="connsiteX45" fmla="*/ 3015332 w 4986517"/>
              <a:gd name="connsiteY45" fmla="*/ 514863 h 3323054"/>
              <a:gd name="connsiteX46" fmla="*/ 3007127 w 4986517"/>
              <a:gd name="connsiteY46" fmla="*/ 499820 h 3323054"/>
              <a:gd name="connsiteX47" fmla="*/ 3023537 w 4986517"/>
              <a:gd name="connsiteY47" fmla="*/ 497085 h 3323054"/>
              <a:gd name="connsiteX48" fmla="*/ 3286096 w 4986517"/>
              <a:gd name="connsiteY48" fmla="*/ 497085 h 3323054"/>
              <a:gd name="connsiteX49" fmla="*/ 3305925 w 4986517"/>
              <a:gd name="connsiteY49" fmla="*/ 493667 h 3323054"/>
              <a:gd name="connsiteX50" fmla="*/ 3137723 w 4986517"/>
              <a:gd name="connsiteY50" fmla="*/ 410933 h 3323054"/>
              <a:gd name="connsiteX51" fmla="*/ 2993452 w 4986517"/>
              <a:gd name="connsiteY51" fmla="*/ 302217 h 3323054"/>
              <a:gd name="connsiteX52" fmla="*/ 2810891 w 4986517"/>
              <a:gd name="connsiteY52" fmla="*/ 17778 h 3323054"/>
              <a:gd name="connsiteX53" fmla="*/ 2799267 w 4986517"/>
              <a:gd name="connsiteY53" fmla="*/ 0 h 3323054"/>
              <a:gd name="connsiteX54" fmla="*/ 2791062 w 4986517"/>
              <a:gd name="connsiteY54" fmla="*/ 17094 h 3323054"/>
              <a:gd name="connsiteX55" fmla="*/ 2659782 w 4986517"/>
              <a:gd name="connsiteY55" fmla="*/ 239996 h 3323054"/>
              <a:gd name="connsiteX56" fmla="*/ 2476538 w 4986517"/>
              <a:gd name="connsiteY56" fmla="*/ 404096 h 3323054"/>
              <a:gd name="connsiteX57" fmla="*/ 2308336 w 4986517"/>
              <a:gd name="connsiteY57" fmla="*/ 486829 h 3323054"/>
              <a:gd name="connsiteX58" fmla="*/ 2296028 w 4986517"/>
              <a:gd name="connsiteY58" fmla="*/ 497769 h 3323054"/>
              <a:gd name="connsiteX59" fmla="*/ 2598245 w 4986517"/>
              <a:gd name="connsiteY59" fmla="*/ 497769 h 3323054"/>
              <a:gd name="connsiteX60" fmla="*/ 2348677 w 4986517"/>
              <a:gd name="connsiteY60" fmla="*/ 722039 h 3323054"/>
              <a:gd name="connsiteX61" fmla="*/ 2105262 w 4986517"/>
              <a:gd name="connsiteY61" fmla="*/ 841695 h 3323054"/>
              <a:gd name="connsiteX62" fmla="*/ 2087485 w 4986517"/>
              <a:gd name="connsiteY62" fmla="*/ 854686 h 3323054"/>
              <a:gd name="connsiteX63" fmla="*/ 2460128 w 4986517"/>
              <a:gd name="connsiteY63" fmla="*/ 854686 h 3323054"/>
              <a:gd name="connsiteX64" fmla="*/ 2455342 w 4986517"/>
              <a:gd name="connsiteY64" fmla="*/ 862891 h 3323054"/>
              <a:gd name="connsiteX65" fmla="*/ 2221499 w 4986517"/>
              <a:gd name="connsiteY65" fmla="*/ 1045452 h 3323054"/>
              <a:gd name="connsiteX66" fmla="*/ 1907659 w 4986517"/>
              <a:gd name="connsiteY66" fmla="*/ 1199979 h 3323054"/>
              <a:gd name="connsiteX67" fmla="*/ 1893300 w 4986517"/>
              <a:gd name="connsiteY67" fmla="*/ 1209552 h 3323054"/>
              <a:gd name="connsiteX68" fmla="*/ 1914496 w 4986517"/>
              <a:gd name="connsiteY68" fmla="*/ 1211603 h 3323054"/>
              <a:gd name="connsiteX69" fmla="*/ 2614655 w 4986517"/>
              <a:gd name="connsiteY69" fmla="*/ 1211603 h 3323054"/>
              <a:gd name="connsiteX70" fmla="*/ 2638586 w 4986517"/>
              <a:gd name="connsiteY70" fmla="*/ 1234167 h 3323054"/>
              <a:gd name="connsiteX71" fmla="*/ 2637903 w 4986517"/>
              <a:gd name="connsiteY71" fmla="*/ 1648518 h 3323054"/>
              <a:gd name="connsiteX72" fmla="*/ 2617390 w 4986517"/>
              <a:gd name="connsiteY72" fmla="*/ 1661510 h 3323054"/>
              <a:gd name="connsiteX73" fmla="*/ 2048511 w 4986517"/>
              <a:gd name="connsiteY73" fmla="*/ 1394848 h 3323054"/>
              <a:gd name="connsiteX74" fmla="*/ 1433137 w 4986517"/>
              <a:gd name="connsiteY74" fmla="*/ 1084426 h 3323054"/>
              <a:gd name="connsiteX75" fmla="*/ 1411941 w 4986517"/>
              <a:gd name="connsiteY75" fmla="*/ 1076221 h 3323054"/>
              <a:gd name="connsiteX76" fmla="*/ 1411257 w 4986517"/>
              <a:gd name="connsiteY76" fmla="*/ 1098784 h 3323054"/>
              <a:gd name="connsiteX77" fmla="*/ 1335361 w 4986517"/>
              <a:gd name="connsiteY77" fmla="*/ 1291601 h 3323054"/>
              <a:gd name="connsiteX78" fmla="*/ 963402 w 4986517"/>
              <a:gd name="connsiteY78" fmla="*/ 1956889 h 3323054"/>
              <a:gd name="connsiteX79" fmla="*/ 309738 w 4986517"/>
              <a:gd name="connsiteY79" fmla="*/ 2844395 h 3323054"/>
              <a:gd name="connsiteX80" fmla="*/ 0 w 4986517"/>
              <a:gd name="connsiteY80" fmla="*/ 3185586 h 3323054"/>
              <a:gd name="connsiteX81" fmla="*/ 4404026 w 4986517"/>
              <a:gd name="connsiteY81" fmla="*/ 3323019 h 3323054"/>
              <a:gd name="connsiteX82" fmla="*/ 3830360 w 4986517"/>
              <a:gd name="connsiteY82" fmla="*/ 2110049 h 3323054"/>
              <a:gd name="connsiteX83" fmla="*/ 3809848 w 4986517"/>
              <a:gd name="connsiteY83" fmla="*/ 2125091 h 3323054"/>
              <a:gd name="connsiteX84" fmla="*/ 2939436 w 4986517"/>
              <a:gd name="connsiteY84" fmla="*/ 1802362 h 3323054"/>
              <a:gd name="connsiteX85" fmla="*/ 2919607 w 4986517"/>
              <a:gd name="connsiteY85" fmla="*/ 1772277 h 3323054"/>
              <a:gd name="connsiteX86" fmla="*/ 2919607 w 4986517"/>
              <a:gd name="connsiteY86" fmla="*/ 1236218 h 3323054"/>
              <a:gd name="connsiteX87" fmla="*/ 2939436 w 4986517"/>
              <a:gd name="connsiteY87" fmla="*/ 1213654 h 3323054"/>
              <a:gd name="connsiteX88" fmla="*/ 3671731 w 4986517"/>
              <a:gd name="connsiteY88" fmla="*/ 1214338 h 3323054"/>
              <a:gd name="connsiteX89" fmla="*/ 3685406 w 4986517"/>
              <a:gd name="connsiteY89" fmla="*/ 1215022 h 3323054"/>
              <a:gd name="connsiteX90" fmla="*/ 3645748 w 4986517"/>
              <a:gd name="connsiteY90" fmla="*/ 1251944 h 3323054"/>
              <a:gd name="connsiteX91" fmla="*/ 3545237 w 4986517"/>
              <a:gd name="connsiteY91" fmla="*/ 1316216 h 3323054"/>
              <a:gd name="connsiteX92" fmla="*/ 3320967 w 4986517"/>
              <a:gd name="connsiteY92" fmla="*/ 1426300 h 3323054"/>
              <a:gd name="connsiteX93" fmla="*/ 3304558 w 4986517"/>
              <a:gd name="connsiteY93" fmla="*/ 1438607 h 3323054"/>
              <a:gd name="connsiteX94" fmla="*/ 3657372 w 4986517"/>
              <a:gd name="connsiteY94" fmla="*/ 1438607 h 3323054"/>
              <a:gd name="connsiteX95" fmla="*/ 3659423 w 4986517"/>
              <a:gd name="connsiteY95" fmla="*/ 1442710 h 3323054"/>
              <a:gd name="connsiteX96" fmla="*/ 3582843 w 4986517"/>
              <a:gd name="connsiteY96" fmla="*/ 1518606 h 3323054"/>
              <a:gd name="connsiteX97" fmla="*/ 3407804 w 4986517"/>
              <a:gd name="connsiteY97" fmla="*/ 1634160 h 3323054"/>
              <a:gd name="connsiteX98" fmla="*/ 3130202 w 4986517"/>
              <a:gd name="connsiteY98" fmla="*/ 1770226 h 3323054"/>
              <a:gd name="connsiteX99" fmla="*/ 3115159 w 4986517"/>
              <a:gd name="connsiteY99" fmla="*/ 1781849 h 3323054"/>
              <a:gd name="connsiteX100" fmla="*/ 3135672 w 4986517"/>
              <a:gd name="connsiteY100" fmla="*/ 1781849 h 3323054"/>
              <a:gd name="connsiteX101" fmla="*/ 3803694 w 4986517"/>
              <a:gd name="connsiteY101" fmla="*/ 1781849 h 3323054"/>
              <a:gd name="connsiteX102" fmla="*/ 3830360 w 4986517"/>
              <a:gd name="connsiteY102" fmla="*/ 1807832 h 3323054"/>
              <a:gd name="connsiteX103" fmla="*/ 3830360 w 4986517"/>
              <a:gd name="connsiteY103" fmla="*/ 2110049 h 3323054"/>
              <a:gd name="connsiteX0" fmla="*/ 4404026 w 4960797"/>
              <a:gd name="connsiteY0" fmla="*/ 3323019 h 3323054"/>
              <a:gd name="connsiteX1" fmla="*/ 4922991 w 4960797"/>
              <a:gd name="connsiteY1" fmla="*/ 3142509 h 3323054"/>
              <a:gd name="connsiteX2" fmla="*/ 4637184 w 4960797"/>
              <a:gd name="connsiteY2" fmla="*/ 3078921 h 3323054"/>
              <a:gd name="connsiteX3" fmla="*/ 4609834 w 4960797"/>
              <a:gd name="connsiteY3" fmla="*/ 3063878 h 3323054"/>
              <a:gd name="connsiteX4" fmla="*/ 4373257 w 4960797"/>
              <a:gd name="connsiteY4" fmla="*/ 2750721 h 3323054"/>
              <a:gd name="connsiteX5" fmla="*/ 4104544 w 4960797"/>
              <a:gd name="connsiteY5" fmla="*/ 2218765 h 3323054"/>
              <a:gd name="connsiteX6" fmla="*/ 4097022 w 4960797"/>
              <a:gd name="connsiteY6" fmla="*/ 2180475 h 3323054"/>
              <a:gd name="connsiteX7" fmla="*/ 4097022 w 4960797"/>
              <a:gd name="connsiteY7" fmla="*/ 1807148 h 3323054"/>
              <a:gd name="connsiteX8" fmla="*/ 4123689 w 4960797"/>
              <a:gd name="connsiteY8" fmla="*/ 1781166 h 3323054"/>
              <a:gd name="connsiteX9" fmla="*/ 4834104 w 4960797"/>
              <a:gd name="connsiteY9" fmla="*/ 1781166 h 3323054"/>
              <a:gd name="connsiteX10" fmla="*/ 4857351 w 4960797"/>
              <a:gd name="connsiteY10" fmla="*/ 1778431 h 3323054"/>
              <a:gd name="connsiteX11" fmla="*/ 4839574 w 4960797"/>
              <a:gd name="connsiteY11" fmla="*/ 1768858 h 3323054"/>
              <a:gd name="connsiteX12" fmla="*/ 4568809 w 4960797"/>
              <a:gd name="connsiteY12" fmla="*/ 1636211 h 3323054"/>
              <a:gd name="connsiteX13" fmla="*/ 4321292 w 4960797"/>
              <a:gd name="connsiteY13" fmla="*/ 1451599 h 3323054"/>
              <a:gd name="connsiteX14" fmla="*/ 4314455 w 4960797"/>
              <a:gd name="connsiteY14" fmla="*/ 1437240 h 3323054"/>
              <a:gd name="connsiteX15" fmla="*/ 4666585 w 4960797"/>
              <a:gd name="connsiteY15" fmla="*/ 1437240 h 3323054"/>
              <a:gd name="connsiteX16" fmla="*/ 4652226 w 4960797"/>
              <a:gd name="connsiteY16" fmla="*/ 1426300 h 3323054"/>
              <a:gd name="connsiteX17" fmla="*/ 4464195 w 4960797"/>
              <a:gd name="connsiteY17" fmla="*/ 1334678 h 3323054"/>
              <a:gd name="connsiteX18" fmla="*/ 4191380 w 4960797"/>
              <a:gd name="connsiteY18" fmla="*/ 1112459 h 3323054"/>
              <a:gd name="connsiteX19" fmla="*/ 4183175 w 4960797"/>
              <a:gd name="connsiteY19" fmla="*/ 1097417 h 3323054"/>
              <a:gd name="connsiteX20" fmla="*/ 4199585 w 4960797"/>
              <a:gd name="connsiteY20" fmla="*/ 1094682 h 3323054"/>
              <a:gd name="connsiteX21" fmla="*/ 4447786 w 4960797"/>
              <a:gd name="connsiteY21" fmla="*/ 1094682 h 3323054"/>
              <a:gd name="connsiteX22" fmla="*/ 4466247 w 4960797"/>
              <a:gd name="connsiteY22" fmla="*/ 1093998 h 3323054"/>
              <a:gd name="connsiteX23" fmla="*/ 4358214 w 4960797"/>
              <a:gd name="connsiteY23" fmla="*/ 1037247 h 3323054"/>
              <a:gd name="connsiteX24" fmla="*/ 4143518 w 4960797"/>
              <a:gd name="connsiteY24" fmla="*/ 878617 h 3323054"/>
              <a:gd name="connsiteX25" fmla="*/ 3994460 w 4960797"/>
              <a:gd name="connsiteY25" fmla="*/ 635886 h 3323054"/>
              <a:gd name="connsiteX26" fmla="*/ 3984204 w 4960797"/>
              <a:gd name="connsiteY26" fmla="*/ 619476 h 3323054"/>
              <a:gd name="connsiteX27" fmla="*/ 3973948 w 4960797"/>
              <a:gd name="connsiteY27" fmla="*/ 635886 h 3323054"/>
              <a:gd name="connsiteX28" fmla="*/ 3857710 w 4960797"/>
              <a:gd name="connsiteY28" fmla="*/ 836225 h 3323054"/>
              <a:gd name="connsiteX29" fmla="*/ 3634125 w 4960797"/>
              <a:gd name="connsiteY29" fmla="*/ 1024939 h 3323054"/>
              <a:gd name="connsiteX30" fmla="*/ 3512417 w 4960797"/>
              <a:gd name="connsiteY30" fmla="*/ 1084426 h 3323054"/>
              <a:gd name="connsiteX31" fmla="*/ 3502845 w 4960797"/>
              <a:gd name="connsiteY31" fmla="*/ 1093998 h 3323054"/>
              <a:gd name="connsiteX32" fmla="*/ 3517203 w 4960797"/>
              <a:gd name="connsiteY32" fmla="*/ 1093998 h 3323054"/>
              <a:gd name="connsiteX33" fmla="*/ 3768823 w 4960797"/>
              <a:gd name="connsiteY33" fmla="*/ 1093998 h 3323054"/>
              <a:gd name="connsiteX34" fmla="*/ 3785233 w 4960797"/>
              <a:gd name="connsiteY34" fmla="*/ 1097417 h 3323054"/>
              <a:gd name="connsiteX35" fmla="*/ 3777028 w 4960797"/>
              <a:gd name="connsiteY35" fmla="*/ 1112459 h 3323054"/>
              <a:gd name="connsiteX36" fmla="*/ 3712072 w 4960797"/>
              <a:gd name="connsiteY36" fmla="*/ 1188356 h 3323054"/>
              <a:gd name="connsiteX37" fmla="*/ 3679935 w 4960797"/>
              <a:gd name="connsiteY37" fmla="*/ 1193825 h 3323054"/>
              <a:gd name="connsiteX38" fmla="*/ 3405752 w 4960797"/>
              <a:gd name="connsiteY38" fmla="*/ 1059127 h 3323054"/>
              <a:gd name="connsiteX39" fmla="*/ 3151398 w 4960797"/>
              <a:gd name="connsiteY39" fmla="*/ 869045 h 3323054"/>
              <a:gd name="connsiteX40" fmla="*/ 3144560 w 4960797"/>
              <a:gd name="connsiteY40" fmla="*/ 854002 h 3323054"/>
              <a:gd name="connsiteX41" fmla="*/ 3511733 w 4960797"/>
              <a:gd name="connsiteY41" fmla="*/ 854002 h 3323054"/>
              <a:gd name="connsiteX42" fmla="*/ 3502845 w 4960797"/>
              <a:gd name="connsiteY42" fmla="*/ 845797 h 3323054"/>
              <a:gd name="connsiteX43" fmla="*/ 3337377 w 4960797"/>
              <a:gd name="connsiteY43" fmla="*/ 765115 h 3323054"/>
              <a:gd name="connsiteX44" fmla="*/ 3015332 w 4960797"/>
              <a:gd name="connsiteY44" fmla="*/ 514863 h 3323054"/>
              <a:gd name="connsiteX45" fmla="*/ 3007127 w 4960797"/>
              <a:gd name="connsiteY45" fmla="*/ 499820 h 3323054"/>
              <a:gd name="connsiteX46" fmla="*/ 3023537 w 4960797"/>
              <a:gd name="connsiteY46" fmla="*/ 497085 h 3323054"/>
              <a:gd name="connsiteX47" fmla="*/ 3286096 w 4960797"/>
              <a:gd name="connsiteY47" fmla="*/ 497085 h 3323054"/>
              <a:gd name="connsiteX48" fmla="*/ 3305925 w 4960797"/>
              <a:gd name="connsiteY48" fmla="*/ 493667 h 3323054"/>
              <a:gd name="connsiteX49" fmla="*/ 3137723 w 4960797"/>
              <a:gd name="connsiteY49" fmla="*/ 410933 h 3323054"/>
              <a:gd name="connsiteX50" fmla="*/ 2993452 w 4960797"/>
              <a:gd name="connsiteY50" fmla="*/ 302217 h 3323054"/>
              <a:gd name="connsiteX51" fmla="*/ 2810891 w 4960797"/>
              <a:gd name="connsiteY51" fmla="*/ 17778 h 3323054"/>
              <a:gd name="connsiteX52" fmla="*/ 2799267 w 4960797"/>
              <a:gd name="connsiteY52" fmla="*/ 0 h 3323054"/>
              <a:gd name="connsiteX53" fmla="*/ 2791062 w 4960797"/>
              <a:gd name="connsiteY53" fmla="*/ 17094 h 3323054"/>
              <a:gd name="connsiteX54" fmla="*/ 2659782 w 4960797"/>
              <a:gd name="connsiteY54" fmla="*/ 239996 h 3323054"/>
              <a:gd name="connsiteX55" fmla="*/ 2476538 w 4960797"/>
              <a:gd name="connsiteY55" fmla="*/ 404096 h 3323054"/>
              <a:gd name="connsiteX56" fmla="*/ 2308336 w 4960797"/>
              <a:gd name="connsiteY56" fmla="*/ 486829 h 3323054"/>
              <a:gd name="connsiteX57" fmla="*/ 2296028 w 4960797"/>
              <a:gd name="connsiteY57" fmla="*/ 497769 h 3323054"/>
              <a:gd name="connsiteX58" fmla="*/ 2598245 w 4960797"/>
              <a:gd name="connsiteY58" fmla="*/ 497769 h 3323054"/>
              <a:gd name="connsiteX59" fmla="*/ 2348677 w 4960797"/>
              <a:gd name="connsiteY59" fmla="*/ 722039 h 3323054"/>
              <a:gd name="connsiteX60" fmla="*/ 2105262 w 4960797"/>
              <a:gd name="connsiteY60" fmla="*/ 841695 h 3323054"/>
              <a:gd name="connsiteX61" fmla="*/ 2087485 w 4960797"/>
              <a:gd name="connsiteY61" fmla="*/ 854686 h 3323054"/>
              <a:gd name="connsiteX62" fmla="*/ 2460128 w 4960797"/>
              <a:gd name="connsiteY62" fmla="*/ 854686 h 3323054"/>
              <a:gd name="connsiteX63" fmla="*/ 2455342 w 4960797"/>
              <a:gd name="connsiteY63" fmla="*/ 862891 h 3323054"/>
              <a:gd name="connsiteX64" fmla="*/ 2221499 w 4960797"/>
              <a:gd name="connsiteY64" fmla="*/ 1045452 h 3323054"/>
              <a:gd name="connsiteX65" fmla="*/ 1907659 w 4960797"/>
              <a:gd name="connsiteY65" fmla="*/ 1199979 h 3323054"/>
              <a:gd name="connsiteX66" fmla="*/ 1893300 w 4960797"/>
              <a:gd name="connsiteY66" fmla="*/ 1209552 h 3323054"/>
              <a:gd name="connsiteX67" fmla="*/ 1914496 w 4960797"/>
              <a:gd name="connsiteY67" fmla="*/ 1211603 h 3323054"/>
              <a:gd name="connsiteX68" fmla="*/ 2614655 w 4960797"/>
              <a:gd name="connsiteY68" fmla="*/ 1211603 h 3323054"/>
              <a:gd name="connsiteX69" fmla="*/ 2638586 w 4960797"/>
              <a:gd name="connsiteY69" fmla="*/ 1234167 h 3323054"/>
              <a:gd name="connsiteX70" fmla="*/ 2637903 w 4960797"/>
              <a:gd name="connsiteY70" fmla="*/ 1648518 h 3323054"/>
              <a:gd name="connsiteX71" fmla="*/ 2617390 w 4960797"/>
              <a:gd name="connsiteY71" fmla="*/ 1661510 h 3323054"/>
              <a:gd name="connsiteX72" fmla="*/ 2048511 w 4960797"/>
              <a:gd name="connsiteY72" fmla="*/ 1394848 h 3323054"/>
              <a:gd name="connsiteX73" fmla="*/ 1433137 w 4960797"/>
              <a:gd name="connsiteY73" fmla="*/ 1084426 h 3323054"/>
              <a:gd name="connsiteX74" fmla="*/ 1411941 w 4960797"/>
              <a:gd name="connsiteY74" fmla="*/ 1076221 h 3323054"/>
              <a:gd name="connsiteX75" fmla="*/ 1411257 w 4960797"/>
              <a:gd name="connsiteY75" fmla="*/ 1098784 h 3323054"/>
              <a:gd name="connsiteX76" fmla="*/ 1335361 w 4960797"/>
              <a:gd name="connsiteY76" fmla="*/ 1291601 h 3323054"/>
              <a:gd name="connsiteX77" fmla="*/ 963402 w 4960797"/>
              <a:gd name="connsiteY77" fmla="*/ 1956889 h 3323054"/>
              <a:gd name="connsiteX78" fmla="*/ 309738 w 4960797"/>
              <a:gd name="connsiteY78" fmla="*/ 2844395 h 3323054"/>
              <a:gd name="connsiteX79" fmla="*/ 0 w 4960797"/>
              <a:gd name="connsiteY79" fmla="*/ 3185586 h 3323054"/>
              <a:gd name="connsiteX80" fmla="*/ 4404026 w 4960797"/>
              <a:gd name="connsiteY80" fmla="*/ 3323019 h 3323054"/>
              <a:gd name="connsiteX81" fmla="*/ 3830360 w 4960797"/>
              <a:gd name="connsiteY81" fmla="*/ 2110049 h 3323054"/>
              <a:gd name="connsiteX82" fmla="*/ 3809848 w 4960797"/>
              <a:gd name="connsiteY82" fmla="*/ 2125091 h 3323054"/>
              <a:gd name="connsiteX83" fmla="*/ 2939436 w 4960797"/>
              <a:gd name="connsiteY83" fmla="*/ 1802362 h 3323054"/>
              <a:gd name="connsiteX84" fmla="*/ 2919607 w 4960797"/>
              <a:gd name="connsiteY84" fmla="*/ 1772277 h 3323054"/>
              <a:gd name="connsiteX85" fmla="*/ 2919607 w 4960797"/>
              <a:gd name="connsiteY85" fmla="*/ 1236218 h 3323054"/>
              <a:gd name="connsiteX86" fmla="*/ 2939436 w 4960797"/>
              <a:gd name="connsiteY86" fmla="*/ 1213654 h 3323054"/>
              <a:gd name="connsiteX87" fmla="*/ 3671731 w 4960797"/>
              <a:gd name="connsiteY87" fmla="*/ 1214338 h 3323054"/>
              <a:gd name="connsiteX88" fmla="*/ 3685406 w 4960797"/>
              <a:gd name="connsiteY88" fmla="*/ 1215022 h 3323054"/>
              <a:gd name="connsiteX89" fmla="*/ 3645748 w 4960797"/>
              <a:gd name="connsiteY89" fmla="*/ 1251944 h 3323054"/>
              <a:gd name="connsiteX90" fmla="*/ 3545237 w 4960797"/>
              <a:gd name="connsiteY90" fmla="*/ 1316216 h 3323054"/>
              <a:gd name="connsiteX91" fmla="*/ 3320967 w 4960797"/>
              <a:gd name="connsiteY91" fmla="*/ 1426300 h 3323054"/>
              <a:gd name="connsiteX92" fmla="*/ 3304558 w 4960797"/>
              <a:gd name="connsiteY92" fmla="*/ 1438607 h 3323054"/>
              <a:gd name="connsiteX93" fmla="*/ 3657372 w 4960797"/>
              <a:gd name="connsiteY93" fmla="*/ 1438607 h 3323054"/>
              <a:gd name="connsiteX94" fmla="*/ 3659423 w 4960797"/>
              <a:gd name="connsiteY94" fmla="*/ 1442710 h 3323054"/>
              <a:gd name="connsiteX95" fmla="*/ 3582843 w 4960797"/>
              <a:gd name="connsiteY95" fmla="*/ 1518606 h 3323054"/>
              <a:gd name="connsiteX96" fmla="*/ 3407804 w 4960797"/>
              <a:gd name="connsiteY96" fmla="*/ 1634160 h 3323054"/>
              <a:gd name="connsiteX97" fmla="*/ 3130202 w 4960797"/>
              <a:gd name="connsiteY97" fmla="*/ 1770226 h 3323054"/>
              <a:gd name="connsiteX98" fmla="*/ 3115159 w 4960797"/>
              <a:gd name="connsiteY98" fmla="*/ 1781849 h 3323054"/>
              <a:gd name="connsiteX99" fmla="*/ 3135672 w 4960797"/>
              <a:gd name="connsiteY99" fmla="*/ 1781849 h 3323054"/>
              <a:gd name="connsiteX100" fmla="*/ 3803694 w 4960797"/>
              <a:gd name="connsiteY100" fmla="*/ 1781849 h 3323054"/>
              <a:gd name="connsiteX101" fmla="*/ 3830360 w 4960797"/>
              <a:gd name="connsiteY101" fmla="*/ 1807832 h 3323054"/>
              <a:gd name="connsiteX102" fmla="*/ 3830360 w 4960797"/>
              <a:gd name="connsiteY102" fmla="*/ 2110049 h 3323054"/>
              <a:gd name="connsiteX0" fmla="*/ 4404026 w 4857351"/>
              <a:gd name="connsiteY0" fmla="*/ 3323019 h 3323054"/>
              <a:gd name="connsiteX1" fmla="*/ 4637184 w 4857351"/>
              <a:gd name="connsiteY1" fmla="*/ 3078921 h 3323054"/>
              <a:gd name="connsiteX2" fmla="*/ 4609834 w 4857351"/>
              <a:gd name="connsiteY2" fmla="*/ 3063878 h 3323054"/>
              <a:gd name="connsiteX3" fmla="*/ 4373257 w 4857351"/>
              <a:gd name="connsiteY3" fmla="*/ 2750721 h 3323054"/>
              <a:gd name="connsiteX4" fmla="*/ 4104544 w 4857351"/>
              <a:gd name="connsiteY4" fmla="*/ 2218765 h 3323054"/>
              <a:gd name="connsiteX5" fmla="*/ 4097022 w 4857351"/>
              <a:gd name="connsiteY5" fmla="*/ 2180475 h 3323054"/>
              <a:gd name="connsiteX6" fmla="*/ 4097022 w 4857351"/>
              <a:gd name="connsiteY6" fmla="*/ 1807148 h 3323054"/>
              <a:gd name="connsiteX7" fmla="*/ 4123689 w 4857351"/>
              <a:gd name="connsiteY7" fmla="*/ 1781166 h 3323054"/>
              <a:gd name="connsiteX8" fmla="*/ 4834104 w 4857351"/>
              <a:gd name="connsiteY8" fmla="*/ 1781166 h 3323054"/>
              <a:gd name="connsiteX9" fmla="*/ 4857351 w 4857351"/>
              <a:gd name="connsiteY9" fmla="*/ 1778431 h 3323054"/>
              <a:gd name="connsiteX10" fmla="*/ 4839574 w 4857351"/>
              <a:gd name="connsiteY10" fmla="*/ 1768858 h 3323054"/>
              <a:gd name="connsiteX11" fmla="*/ 4568809 w 4857351"/>
              <a:gd name="connsiteY11" fmla="*/ 1636211 h 3323054"/>
              <a:gd name="connsiteX12" fmla="*/ 4321292 w 4857351"/>
              <a:gd name="connsiteY12" fmla="*/ 1451599 h 3323054"/>
              <a:gd name="connsiteX13" fmla="*/ 4314455 w 4857351"/>
              <a:gd name="connsiteY13" fmla="*/ 1437240 h 3323054"/>
              <a:gd name="connsiteX14" fmla="*/ 4666585 w 4857351"/>
              <a:gd name="connsiteY14" fmla="*/ 1437240 h 3323054"/>
              <a:gd name="connsiteX15" fmla="*/ 4652226 w 4857351"/>
              <a:gd name="connsiteY15" fmla="*/ 1426300 h 3323054"/>
              <a:gd name="connsiteX16" fmla="*/ 4464195 w 4857351"/>
              <a:gd name="connsiteY16" fmla="*/ 1334678 h 3323054"/>
              <a:gd name="connsiteX17" fmla="*/ 4191380 w 4857351"/>
              <a:gd name="connsiteY17" fmla="*/ 1112459 h 3323054"/>
              <a:gd name="connsiteX18" fmla="*/ 4183175 w 4857351"/>
              <a:gd name="connsiteY18" fmla="*/ 1097417 h 3323054"/>
              <a:gd name="connsiteX19" fmla="*/ 4199585 w 4857351"/>
              <a:gd name="connsiteY19" fmla="*/ 1094682 h 3323054"/>
              <a:gd name="connsiteX20" fmla="*/ 4447786 w 4857351"/>
              <a:gd name="connsiteY20" fmla="*/ 1094682 h 3323054"/>
              <a:gd name="connsiteX21" fmla="*/ 4466247 w 4857351"/>
              <a:gd name="connsiteY21" fmla="*/ 1093998 h 3323054"/>
              <a:gd name="connsiteX22" fmla="*/ 4358214 w 4857351"/>
              <a:gd name="connsiteY22" fmla="*/ 1037247 h 3323054"/>
              <a:gd name="connsiteX23" fmla="*/ 4143518 w 4857351"/>
              <a:gd name="connsiteY23" fmla="*/ 878617 h 3323054"/>
              <a:gd name="connsiteX24" fmla="*/ 3994460 w 4857351"/>
              <a:gd name="connsiteY24" fmla="*/ 635886 h 3323054"/>
              <a:gd name="connsiteX25" fmla="*/ 3984204 w 4857351"/>
              <a:gd name="connsiteY25" fmla="*/ 619476 h 3323054"/>
              <a:gd name="connsiteX26" fmla="*/ 3973948 w 4857351"/>
              <a:gd name="connsiteY26" fmla="*/ 635886 h 3323054"/>
              <a:gd name="connsiteX27" fmla="*/ 3857710 w 4857351"/>
              <a:gd name="connsiteY27" fmla="*/ 836225 h 3323054"/>
              <a:gd name="connsiteX28" fmla="*/ 3634125 w 4857351"/>
              <a:gd name="connsiteY28" fmla="*/ 1024939 h 3323054"/>
              <a:gd name="connsiteX29" fmla="*/ 3512417 w 4857351"/>
              <a:gd name="connsiteY29" fmla="*/ 1084426 h 3323054"/>
              <a:gd name="connsiteX30" fmla="*/ 3502845 w 4857351"/>
              <a:gd name="connsiteY30" fmla="*/ 1093998 h 3323054"/>
              <a:gd name="connsiteX31" fmla="*/ 3517203 w 4857351"/>
              <a:gd name="connsiteY31" fmla="*/ 1093998 h 3323054"/>
              <a:gd name="connsiteX32" fmla="*/ 3768823 w 4857351"/>
              <a:gd name="connsiteY32" fmla="*/ 1093998 h 3323054"/>
              <a:gd name="connsiteX33" fmla="*/ 3785233 w 4857351"/>
              <a:gd name="connsiteY33" fmla="*/ 1097417 h 3323054"/>
              <a:gd name="connsiteX34" fmla="*/ 3777028 w 4857351"/>
              <a:gd name="connsiteY34" fmla="*/ 1112459 h 3323054"/>
              <a:gd name="connsiteX35" fmla="*/ 3712072 w 4857351"/>
              <a:gd name="connsiteY35" fmla="*/ 1188356 h 3323054"/>
              <a:gd name="connsiteX36" fmla="*/ 3679935 w 4857351"/>
              <a:gd name="connsiteY36" fmla="*/ 1193825 h 3323054"/>
              <a:gd name="connsiteX37" fmla="*/ 3405752 w 4857351"/>
              <a:gd name="connsiteY37" fmla="*/ 1059127 h 3323054"/>
              <a:gd name="connsiteX38" fmla="*/ 3151398 w 4857351"/>
              <a:gd name="connsiteY38" fmla="*/ 869045 h 3323054"/>
              <a:gd name="connsiteX39" fmla="*/ 3144560 w 4857351"/>
              <a:gd name="connsiteY39" fmla="*/ 854002 h 3323054"/>
              <a:gd name="connsiteX40" fmla="*/ 3511733 w 4857351"/>
              <a:gd name="connsiteY40" fmla="*/ 854002 h 3323054"/>
              <a:gd name="connsiteX41" fmla="*/ 3502845 w 4857351"/>
              <a:gd name="connsiteY41" fmla="*/ 845797 h 3323054"/>
              <a:gd name="connsiteX42" fmla="*/ 3337377 w 4857351"/>
              <a:gd name="connsiteY42" fmla="*/ 765115 h 3323054"/>
              <a:gd name="connsiteX43" fmla="*/ 3015332 w 4857351"/>
              <a:gd name="connsiteY43" fmla="*/ 514863 h 3323054"/>
              <a:gd name="connsiteX44" fmla="*/ 3007127 w 4857351"/>
              <a:gd name="connsiteY44" fmla="*/ 499820 h 3323054"/>
              <a:gd name="connsiteX45" fmla="*/ 3023537 w 4857351"/>
              <a:gd name="connsiteY45" fmla="*/ 497085 h 3323054"/>
              <a:gd name="connsiteX46" fmla="*/ 3286096 w 4857351"/>
              <a:gd name="connsiteY46" fmla="*/ 497085 h 3323054"/>
              <a:gd name="connsiteX47" fmla="*/ 3305925 w 4857351"/>
              <a:gd name="connsiteY47" fmla="*/ 493667 h 3323054"/>
              <a:gd name="connsiteX48" fmla="*/ 3137723 w 4857351"/>
              <a:gd name="connsiteY48" fmla="*/ 410933 h 3323054"/>
              <a:gd name="connsiteX49" fmla="*/ 2993452 w 4857351"/>
              <a:gd name="connsiteY49" fmla="*/ 302217 h 3323054"/>
              <a:gd name="connsiteX50" fmla="*/ 2810891 w 4857351"/>
              <a:gd name="connsiteY50" fmla="*/ 17778 h 3323054"/>
              <a:gd name="connsiteX51" fmla="*/ 2799267 w 4857351"/>
              <a:gd name="connsiteY51" fmla="*/ 0 h 3323054"/>
              <a:gd name="connsiteX52" fmla="*/ 2791062 w 4857351"/>
              <a:gd name="connsiteY52" fmla="*/ 17094 h 3323054"/>
              <a:gd name="connsiteX53" fmla="*/ 2659782 w 4857351"/>
              <a:gd name="connsiteY53" fmla="*/ 239996 h 3323054"/>
              <a:gd name="connsiteX54" fmla="*/ 2476538 w 4857351"/>
              <a:gd name="connsiteY54" fmla="*/ 404096 h 3323054"/>
              <a:gd name="connsiteX55" fmla="*/ 2308336 w 4857351"/>
              <a:gd name="connsiteY55" fmla="*/ 486829 h 3323054"/>
              <a:gd name="connsiteX56" fmla="*/ 2296028 w 4857351"/>
              <a:gd name="connsiteY56" fmla="*/ 497769 h 3323054"/>
              <a:gd name="connsiteX57" fmla="*/ 2598245 w 4857351"/>
              <a:gd name="connsiteY57" fmla="*/ 497769 h 3323054"/>
              <a:gd name="connsiteX58" fmla="*/ 2348677 w 4857351"/>
              <a:gd name="connsiteY58" fmla="*/ 722039 h 3323054"/>
              <a:gd name="connsiteX59" fmla="*/ 2105262 w 4857351"/>
              <a:gd name="connsiteY59" fmla="*/ 841695 h 3323054"/>
              <a:gd name="connsiteX60" fmla="*/ 2087485 w 4857351"/>
              <a:gd name="connsiteY60" fmla="*/ 854686 h 3323054"/>
              <a:gd name="connsiteX61" fmla="*/ 2460128 w 4857351"/>
              <a:gd name="connsiteY61" fmla="*/ 854686 h 3323054"/>
              <a:gd name="connsiteX62" fmla="*/ 2455342 w 4857351"/>
              <a:gd name="connsiteY62" fmla="*/ 862891 h 3323054"/>
              <a:gd name="connsiteX63" fmla="*/ 2221499 w 4857351"/>
              <a:gd name="connsiteY63" fmla="*/ 1045452 h 3323054"/>
              <a:gd name="connsiteX64" fmla="*/ 1907659 w 4857351"/>
              <a:gd name="connsiteY64" fmla="*/ 1199979 h 3323054"/>
              <a:gd name="connsiteX65" fmla="*/ 1893300 w 4857351"/>
              <a:gd name="connsiteY65" fmla="*/ 1209552 h 3323054"/>
              <a:gd name="connsiteX66" fmla="*/ 1914496 w 4857351"/>
              <a:gd name="connsiteY66" fmla="*/ 1211603 h 3323054"/>
              <a:gd name="connsiteX67" fmla="*/ 2614655 w 4857351"/>
              <a:gd name="connsiteY67" fmla="*/ 1211603 h 3323054"/>
              <a:gd name="connsiteX68" fmla="*/ 2638586 w 4857351"/>
              <a:gd name="connsiteY68" fmla="*/ 1234167 h 3323054"/>
              <a:gd name="connsiteX69" fmla="*/ 2637903 w 4857351"/>
              <a:gd name="connsiteY69" fmla="*/ 1648518 h 3323054"/>
              <a:gd name="connsiteX70" fmla="*/ 2617390 w 4857351"/>
              <a:gd name="connsiteY70" fmla="*/ 1661510 h 3323054"/>
              <a:gd name="connsiteX71" fmla="*/ 2048511 w 4857351"/>
              <a:gd name="connsiteY71" fmla="*/ 1394848 h 3323054"/>
              <a:gd name="connsiteX72" fmla="*/ 1433137 w 4857351"/>
              <a:gd name="connsiteY72" fmla="*/ 1084426 h 3323054"/>
              <a:gd name="connsiteX73" fmla="*/ 1411941 w 4857351"/>
              <a:gd name="connsiteY73" fmla="*/ 1076221 h 3323054"/>
              <a:gd name="connsiteX74" fmla="*/ 1411257 w 4857351"/>
              <a:gd name="connsiteY74" fmla="*/ 1098784 h 3323054"/>
              <a:gd name="connsiteX75" fmla="*/ 1335361 w 4857351"/>
              <a:gd name="connsiteY75" fmla="*/ 1291601 h 3323054"/>
              <a:gd name="connsiteX76" fmla="*/ 963402 w 4857351"/>
              <a:gd name="connsiteY76" fmla="*/ 1956889 h 3323054"/>
              <a:gd name="connsiteX77" fmla="*/ 309738 w 4857351"/>
              <a:gd name="connsiteY77" fmla="*/ 2844395 h 3323054"/>
              <a:gd name="connsiteX78" fmla="*/ 0 w 4857351"/>
              <a:gd name="connsiteY78" fmla="*/ 3185586 h 3323054"/>
              <a:gd name="connsiteX79" fmla="*/ 4404026 w 4857351"/>
              <a:gd name="connsiteY79" fmla="*/ 3323019 h 3323054"/>
              <a:gd name="connsiteX80" fmla="*/ 3830360 w 4857351"/>
              <a:gd name="connsiteY80" fmla="*/ 2110049 h 3323054"/>
              <a:gd name="connsiteX81" fmla="*/ 3809848 w 4857351"/>
              <a:gd name="connsiteY81" fmla="*/ 2125091 h 3323054"/>
              <a:gd name="connsiteX82" fmla="*/ 2939436 w 4857351"/>
              <a:gd name="connsiteY82" fmla="*/ 1802362 h 3323054"/>
              <a:gd name="connsiteX83" fmla="*/ 2919607 w 4857351"/>
              <a:gd name="connsiteY83" fmla="*/ 1772277 h 3323054"/>
              <a:gd name="connsiteX84" fmla="*/ 2919607 w 4857351"/>
              <a:gd name="connsiteY84" fmla="*/ 1236218 h 3323054"/>
              <a:gd name="connsiteX85" fmla="*/ 2939436 w 4857351"/>
              <a:gd name="connsiteY85" fmla="*/ 1213654 h 3323054"/>
              <a:gd name="connsiteX86" fmla="*/ 3671731 w 4857351"/>
              <a:gd name="connsiteY86" fmla="*/ 1214338 h 3323054"/>
              <a:gd name="connsiteX87" fmla="*/ 3685406 w 4857351"/>
              <a:gd name="connsiteY87" fmla="*/ 1215022 h 3323054"/>
              <a:gd name="connsiteX88" fmla="*/ 3645748 w 4857351"/>
              <a:gd name="connsiteY88" fmla="*/ 1251944 h 3323054"/>
              <a:gd name="connsiteX89" fmla="*/ 3545237 w 4857351"/>
              <a:gd name="connsiteY89" fmla="*/ 1316216 h 3323054"/>
              <a:gd name="connsiteX90" fmla="*/ 3320967 w 4857351"/>
              <a:gd name="connsiteY90" fmla="*/ 1426300 h 3323054"/>
              <a:gd name="connsiteX91" fmla="*/ 3304558 w 4857351"/>
              <a:gd name="connsiteY91" fmla="*/ 1438607 h 3323054"/>
              <a:gd name="connsiteX92" fmla="*/ 3657372 w 4857351"/>
              <a:gd name="connsiteY92" fmla="*/ 1438607 h 3323054"/>
              <a:gd name="connsiteX93" fmla="*/ 3659423 w 4857351"/>
              <a:gd name="connsiteY93" fmla="*/ 1442710 h 3323054"/>
              <a:gd name="connsiteX94" fmla="*/ 3582843 w 4857351"/>
              <a:gd name="connsiteY94" fmla="*/ 1518606 h 3323054"/>
              <a:gd name="connsiteX95" fmla="*/ 3407804 w 4857351"/>
              <a:gd name="connsiteY95" fmla="*/ 1634160 h 3323054"/>
              <a:gd name="connsiteX96" fmla="*/ 3130202 w 4857351"/>
              <a:gd name="connsiteY96" fmla="*/ 1770226 h 3323054"/>
              <a:gd name="connsiteX97" fmla="*/ 3115159 w 4857351"/>
              <a:gd name="connsiteY97" fmla="*/ 1781849 h 3323054"/>
              <a:gd name="connsiteX98" fmla="*/ 3135672 w 4857351"/>
              <a:gd name="connsiteY98" fmla="*/ 1781849 h 3323054"/>
              <a:gd name="connsiteX99" fmla="*/ 3803694 w 4857351"/>
              <a:gd name="connsiteY99" fmla="*/ 1781849 h 3323054"/>
              <a:gd name="connsiteX100" fmla="*/ 3830360 w 4857351"/>
              <a:gd name="connsiteY100" fmla="*/ 1807832 h 3323054"/>
              <a:gd name="connsiteX101" fmla="*/ 3830360 w 4857351"/>
              <a:gd name="connsiteY101" fmla="*/ 2110049 h 3323054"/>
              <a:gd name="connsiteX0" fmla="*/ 0 w 4857351"/>
              <a:gd name="connsiteY0" fmla="*/ 3185586 h 3193085"/>
              <a:gd name="connsiteX1" fmla="*/ 4637184 w 4857351"/>
              <a:gd name="connsiteY1" fmla="*/ 3078921 h 3193085"/>
              <a:gd name="connsiteX2" fmla="*/ 4609834 w 4857351"/>
              <a:gd name="connsiteY2" fmla="*/ 3063878 h 3193085"/>
              <a:gd name="connsiteX3" fmla="*/ 4373257 w 4857351"/>
              <a:gd name="connsiteY3" fmla="*/ 2750721 h 3193085"/>
              <a:gd name="connsiteX4" fmla="*/ 4104544 w 4857351"/>
              <a:gd name="connsiteY4" fmla="*/ 2218765 h 3193085"/>
              <a:gd name="connsiteX5" fmla="*/ 4097022 w 4857351"/>
              <a:gd name="connsiteY5" fmla="*/ 2180475 h 3193085"/>
              <a:gd name="connsiteX6" fmla="*/ 4097022 w 4857351"/>
              <a:gd name="connsiteY6" fmla="*/ 1807148 h 3193085"/>
              <a:gd name="connsiteX7" fmla="*/ 4123689 w 4857351"/>
              <a:gd name="connsiteY7" fmla="*/ 1781166 h 3193085"/>
              <a:gd name="connsiteX8" fmla="*/ 4834104 w 4857351"/>
              <a:gd name="connsiteY8" fmla="*/ 1781166 h 3193085"/>
              <a:gd name="connsiteX9" fmla="*/ 4857351 w 4857351"/>
              <a:gd name="connsiteY9" fmla="*/ 1778431 h 3193085"/>
              <a:gd name="connsiteX10" fmla="*/ 4839574 w 4857351"/>
              <a:gd name="connsiteY10" fmla="*/ 1768858 h 3193085"/>
              <a:gd name="connsiteX11" fmla="*/ 4568809 w 4857351"/>
              <a:gd name="connsiteY11" fmla="*/ 1636211 h 3193085"/>
              <a:gd name="connsiteX12" fmla="*/ 4321292 w 4857351"/>
              <a:gd name="connsiteY12" fmla="*/ 1451599 h 3193085"/>
              <a:gd name="connsiteX13" fmla="*/ 4314455 w 4857351"/>
              <a:gd name="connsiteY13" fmla="*/ 1437240 h 3193085"/>
              <a:gd name="connsiteX14" fmla="*/ 4666585 w 4857351"/>
              <a:gd name="connsiteY14" fmla="*/ 1437240 h 3193085"/>
              <a:gd name="connsiteX15" fmla="*/ 4652226 w 4857351"/>
              <a:gd name="connsiteY15" fmla="*/ 1426300 h 3193085"/>
              <a:gd name="connsiteX16" fmla="*/ 4464195 w 4857351"/>
              <a:gd name="connsiteY16" fmla="*/ 1334678 h 3193085"/>
              <a:gd name="connsiteX17" fmla="*/ 4191380 w 4857351"/>
              <a:gd name="connsiteY17" fmla="*/ 1112459 h 3193085"/>
              <a:gd name="connsiteX18" fmla="*/ 4183175 w 4857351"/>
              <a:gd name="connsiteY18" fmla="*/ 1097417 h 3193085"/>
              <a:gd name="connsiteX19" fmla="*/ 4199585 w 4857351"/>
              <a:gd name="connsiteY19" fmla="*/ 1094682 h 3193085"/>
              <a:gd name="connsiteX20" fmla="*/ 4447786 w 4857351"/>
              <a:gd name="connsiteY20" fmla="*/ 1094682 h 3193085"/>
              <a:gd name="connsiteX21" fmla="*/ 4466247 w 4857351"/>
              <a:gd name="connsiteY21" fmla="*/ 1093998 h 3193085"/>
              <a:gd name="connsiteX22" fmla="*/ 4358214 w 4857351"/>
              <a:gd name="connsiteY22" fmla="*/ 1037247 h 3193085"/>
              <a:gd name="connsiteX23" fmla="*/ 4143518 w 4857351"/>
              <a:gd name="connsiteY23" fmla="*/ 878617 h 3193085"/>
              <a:gd name="connsiteX24" fmla="*/ 3994460 w 4857351"/>
              <a:gd name="connsiteY24" fmla="*/ 635886 h 3193085"/>
              <a:gd name="connsiteX25" fmla="*/ 3984204 w 4857351"/>
              <a:gd name="connsiteY25" fmla="*/ 619476 h 3193085"/>
              <a:gd name="connsiteX26" fmla="*/ 3973948 w 4857351"/>
              <a:gd name="connsiteY26" fmla="*/ 635886 h 3193085"/>
              <a:gd name="connsiteX27" fmla="*/ 3857710 w 4857351"/>
              <a:gd name="connsiteY27" fmla="*/ 836225 h 3193085"/>
              <a:gd name="connsiteX28" fmla="*/ 3634125 w 4857351"/>
              <a:gd name="connsiteY28" fmla="*/ 1024939 h 3193085"/>
              <a:gd name="connsiteX29" fmla="*/ 3512417 w 4857351"/>
              <a:gd name="connsiteY29" fmla="*/ 1084426 h 3193085"/>
              <a:gd name="connsiteX30" fmla="*/ 3502845 w 4857351"/>
              <a:gd name="connsiteY30" fmla="*/ 1093998 h 3193085"/>
              <a:gd name="connsiteX31" fmla="*/ 3517203 w 4857351"/>
              <a:gd name="connsiteY31" fmla="*/ 1093998 h 3193085"/>
              <a:gd name="connsiteX32" fmla="*/ 3768823 w 4857351"/>
              <a:gd name="connsiteY32" fmla="*/ 1093998 h 3193085"/>
              <a:gd name="connsiteX33" fmla="*/ 3785233 w 4857351"/>
              <a:gd name="connsiteY33" fmla="*/ 1097417 h 3193085"/>
              <a:gd name="connsiteX34" fmla="*/ 3777028 w 4857351"/>
              <a:gd name="connsiteY34" fmla="*/ 1112459 h 3193085"/>
              <a:gd name="connsiteX35" fmla="*/ 3712072 w 4857351"/>
              <a:gd name="connsiteY35" fmla="*/ 1188356 h 3193085"/>
              <a:gd name="connsiteX36" fmla="*/ 3679935 w 4857351"/>
              <a:gd name="connsiteY36" fmla="*/ 1193825 h 3193085"/>
              <a:gd name="connsiteX37" fmla="*/ 3405752 w 4857351"/>
              <a:gd name="connsiteY37" fmla="*/ 1059127 h 3193085"/>
              <a:gd name="connsiteX38" fmla="*/ 3151398 w 4857351"/>
              <a:gd name="connsiteY38" fmla="*/ 869045 h 3193085"/>
              <a:gd name="connsiteX39" fmla="*/ 3144560 w 4857351"/>
              <a:gd name="connsiteY39" fmla="*/ 854002 h 3193085"/>
              <a:gd name="connsiteX40" fmla="*/ 3511733 w 4857351"/>
              <a:gd name="connsiteY40" fmla="*/ 854002 h 3193085"/>
              <a:gd name="connsiteX41" fmla="*/ 3502845 w 4857351"/>
              <a:gd name="connsiteY41" fmla="*/ 845797 h 3193085"/>
              <a:gd name="connsiteX42" fmla="*/ 3337377 w 4857351"/>
              <a:gd name="connsiteY42" fmla="*/ 765115 h 3193085"/>
              <a:gd name="connsiteX43" fmla="*/ 3015332 w 4857351"/>
              <a:gd name="connsiteY43" fmla="*/ 514863 h 3193085"/>
              <a:gd name="connsiteX44" fmla="*/ 3007127 w 4857351"/>
              <a:gd name="connsiteY44" fmla="*/ 499820 h 3193085"/>
              <a:gd name="connsiteX45" fmla="*/ 3023537 w 4857351"/>
              <a:gd name="connsiteY45" fmla="*/ 497085 h 3193085"/>
              <a:gd name="connsiteX46" fmla="*/ 3286096 w 4857351"/>
              <a:gd name="connsiteY46" fmla="*/ 497085 h 3193085"/>
              <a:gd name="connsiteX47" fmla="*/ 3305925 w 4857351"/>
              <a:gd name="connsiteY47" fmla="*/ 493667 h 3193085"/>
              <a:gd name="connsiteX48" fmla="*/ 3137723 w 4857351"/>
              <a:gd name="connsiteY48" fmla="*/ 410933 h 3193085"/>
              <a:gd name="connsiteX49" fmla="*/ 2993452 w 4857351"/>
              <a:gd name="connsiteY49" fmla="*/ 302217 h 3193085"/>
              <a:gd name="connsiteX50" fmla="*/ 2810891 w 4857351"/>
              <a:gd name="connsiteY50" fmla="*/ 17778 h 3193085"/>
              <a:gd name="connsiteX51" fmla="*/ 2799267 w 4857351"/>
              <a:gd name="connsiteY51" fmla="*/ 0 h 3193085"/>
              <a:gd name="connsiteX52" fmla="*/ 2791062 w 4857351"/>
              <a:gd name="connsiteY52" fmla="*/ 17094 h 3193085"/>
              <a:gd name="connsiteX53" fmla="*/ 2659782 w 4857351"/>
              <a:gd name="connsiteY53" fmla="*/ 239996 h 3193085"/>
              <a:gd name="connsiteX54" fmla="*/ 2476538 w 4857351"/>
              <a:gd name="connsiteY54" fmla="*/ 404096 h 3193085"/>
              <a:gd name="connsiteX55" fmla="*/ 2308336 w 4857351"/>
              <a:gd name="connsiteY55" fmla="*/ 486829 h 3193085"/>
              <a:gd name="connsiteX56" fmla="*/ 2296028 w 4857351"/>
              <a:gd name="connsiteY56" fmla="*/ 497769 h 3193085"/>
              <a:gd name="connsiteX57" fmla="*/ 2598245 w 4857351"/>
              <a:gd name="connsiteY57" fmla="*/ 497769 h 3193085"/>
              <a:gd name="connsiteX58" fmla="*/ 2348677 w 4857351"/>
              <a:gd name="connsiteY58" fmla="*/ 722039 h 3193085"/>
              <a:gd name="connsiteX59" fmla="*/ 2105262 w 4857351"/>
              <a:gd name="connsiteY59" fmla="*/ 841695 h 3193085"/>
              <a:gd name="connsiteX60" fmla="*/ 2087485 w 4857351"/>
              <a:gd name="connsiteY60" fmla="*/ 854686 h 3193085"/>
              <a:gd name="connsiteX61" fmla="*/ 2460128 w 4857351"/>
              <a:gd name="connsiteY61" fmla="*/ 854686 h 3193085"/>
              <a:gd name="connsiteX62" fmla="*/ 2455342 w 4857351"/>
              <a:gd name="connsiteY62" fmla="*/ 862891 h 3193085"/>
              <a:gd name="connsiteX63" fmla="*/ 2221499 w 4857351"/>
              <a:gd name="connsiteY63" fmla="*/ 1045452 h 3193085"/>
              <a:gd name="connsiteX64" fmla="*/ 1907659 w 4857351"/>
              <a:gd name="connsiteY64" fmla="*/ 1199979 h 3193085"/>
              <a:gd name="connsiteX65" fmla="*/ 1893300 w 4857351"/>
              <a:gd name="connsiteY65" fmla="*/ 1209552 h 3193085"/>
              <a:gd name="connsiteX66" fmla="*/ 1914496 w 4857351"/>
              <a:gd name="connsiteY66" fmla="*/ 1211603 h 3193085"/>
              <a:gd name="connsiteX67" fmla="*/ 2614655 w 4857351"/>
              <a:gd name="connsiteY67" fmla="*/ 1211603 h 3193085"/>
              <a:gd name="connsiteX68" fmla="*/ 2638586 w 4857351"/>
              <a:gd name="connsiteY68" fmla="*/ 1234167 h 3193085"/>
              <a:gd name="connsiteX69" fmla="*/ 2637903 w 4857351"/>
              <a:gd name="connsiteY69" fmla="*/ 1648518 h 3193085"/>
              <a:gd name="connsiteX70" fmla="*/ 2617390 w 4857351"/>
              <a:gd name="connsiteY70" fmla="*/ 1661510 h 3193085"/>
              <a:gd name="connsiteX71" fmla="*/ 2048511 w 4857351"/>
              <a:gd name="connsiteY71" fmla="*/ 1394848 h 3193085"/>
              <a:gd name="connsiteX72" fmla="*/ 1433137 w 4857351"/>
              <a:gd name="connsiteY72" fmla="*/ 1084426 h 3193085"/>
              <a:gd name="connsiteX73" fmla="*/ 1411941 w 4857351"/>
              <a:gd name="connsiteY73" fmla="*/ 1076221 h 3193085"/>
              <a:gd name="connsiteX74" fmla="*/ 1411257 w 4857351"/>
              <a:gd name="connsiteY74" fmla="*/ 1098784 h 3193085"/>
              <a:gd name="connsiteX75" fmla="*/ 1335361 w 4857351"/>
              <a:gd name="connsiteY75" fmla="*/ 1291601 h 3193085"/>
              <a:gd name="connsiteX76" fmla="*/ 963402 w 4857351"/>
              <a:gd name="connsiteY76" fmla="*/ 1956889 h 3193085"/>
              <a:gd name="connsiteX77" fmla="*/ 309738 w 4857351"/>
              <a:gd name="connsiteY77" fmla="*/ 2844395 h 3193085"/>
              <a:gd name="connsiteX78" fmla="*/ 0 w 4857351"/>
              <a:gd name="connsiteY78" fmla="*/ 3185586 h 3193085"/>
              <a:gd name="connsiteX79" fmla="*/ 3830360 w 4857351"/>
              <a:gd name="connsiteY79" fmla="*/ 2110049 h 3193085"/>
              <a:gd name="connsiteX80" fmla="*/ 3809848 w 4857351"/>
              <a:gd name="connsiteY80" fmla="*/ 2125091 h 3193085"/>
              <a:gd name="connsiteX81" fmla="*/ 2939436 w 4857351"/>
              <a:gd name="connsiteY81" fmla="*/ 1802362 h 3193085"/>
              <a:gd name="connsiteX82" fmla="*/ 2919607 w 4857351"/>
              <a:gd name="connsiteY82" fmla="*/ 1772277 h 3193085"/>
              <a:gd name="connsiteX83" fmla="*/ 2919607 w 4857351"/>
              <a:gd name="connsiteY83" fmla="*/ 1236218 h 3193085"/>
              <a:gd name="connsiteX84" fmla="*/ 2939436 w 4857351"/>
              <a:gd name="connsiteY84" fmla="*/ 1213654 h 3193085"/>
              <a:gd name="connsiteX85" fmla="*/ 3671731 w 4857351"/>
              <a:gd name="connsiteY85" fmla="*/ 1214338 h 3193085"/>
              <a:gd name="connsiteX86" fmla="*/ 3685406 w 4857351"/>
              <a:gd name="connsiteY86" fmla="*/ 1215022 h 3193085"/>
              <a:gd name="connsiteX87" fmla="*/ 3645748 w 4857351"/>
              <a:gd name="connsiteY87" fmla="*/ 1251944 h 3193085"/>
              <a:gd name="connsiteX88" fmla="*/ 3545237 w 4857351"/>
              <a:gd name="connsiteY88" fmla="*/ 1316216 h 3193085"/>
              <a:gd name="connsiteX89" fmla="*/ 3320967 w 4857351"/>
              <a:gd name="connsiteY89" fmla="*/ 1426300 h 3193085"/>
              <a:gd name="connsiteX90" fmla="*/ 3304558 w 4857351"/>
              <a:gd name="connsiteY90" fmla="*/ 1438607 h 3193085"/>
              <a:gd name="connsiteX91" fmla="*/ 3657372 w 4857351"/>
              <a:gd name="connsiteY91" fmla="*/ 1438607 h 3193085"/>
              <a:gd name="connsiteX92" fmla="*/ 3659423 w 4857351"/>
              <a:gd name="connsiteY92" fmla="*/ 1442710 h 3193085"/>
              <a:gd name="connsiteX93" fmla="*/ 3582843 w 4857351"/>
              <a:gd name="connsiteY93" fmla="*/ 1518606 h 3193085"/>
              <a:gd name="connsiteX94" fmla="*/ 3407804 w 4857351"/>
              <a:gd name="connsiteY94" fmla="*/ 1634160 h 3193085"/>
              <a:gd name="connsiteX95" fmla="*/ 3130202 w 4857351"/>
              <a:gd name="connsiteY95" fmla="*/ 1770226 h 3193085"/>
              <a:gd name="connsiteX96" fmla="*/ 3115159 w 4857351"/>
              <a:gd name="connsiteY96" fmla="*/ 1781849 h 3193085"/>
              <a:gd name="connsiteX97" fmla="*/ 3135672 w 4857351"/>
              <a:gd name="connsiteY97" fmla="*/ 1781849 h 3193085"/>
              <a:gd name="connsiteX98" fmla="*/ 3803694 w 4857351"/>
              <a:gd name="connsiteY98" fmla="*/ 1781849 h 3193085"/>
              <a:gd name="connsiteX99" fmla="*/ 3830360 w 4857351"/>
              <a:gd name="connsiteY99" fmla="*/ 1807832 h 3193085"/>
              <a:gd name="connsiteX100" fmla="*/ 3830360 w 4857351"/>
              <a:gd name="connsiteY100" fmla="*/ 2110049 h 3193085"/>
              <a:gd name="connsiteX0" fmla="*/ 0 w 4857351"/>
              <a:gd name="connsiteY0" fmla="*/ 3185586 h 3219167"/>
              <a:gd name="connsiteX1" fmla="*/ 4764779 w 4857351"/>
              <a:gd name="connsiteY1" fmla="*/ 3206514 h 3219167"/>
              <a:gd name="connsiteX2" fmla="*/ 4609834 w 4857351"/>
              <a:gd name="connsiteY2" fmla="*/ 3063878 h 3219167"/>
              <a:gd name="connsiteX3" fmla="*/ 4373257 w 4857351"/>
              <a:gd name="connsiteY3" fmla="*/ 2750721 h 3219167"/>
              <a:gd name="connsiteX4" fmla="*/ 4104544 w 4857351"/>
              <a:gd name="connsiteY4" fmla="*/ 2218765 h 3219167"/>
              <a:gd name="connsiteX5" fmla="*/ 4097022 w 4857351"/>
              <a:gd name="connsiteY5" fmla="*/ 2180475 h 3219167"/>
              <a:gd name="connsiteX6" fmla="*/ 4097022 w 4857351"/>
              <a:gd name="connsiteY6" fmla="*/ 1807148 h 3219167"/>
              <a:gd name="connsiteX7" fmla="*/ 4123689 w 4857351"/>
              <a:gd name="connsiteY7" fmla="*/ 1781166 h 3219167"/>
              <a:gd name="connsiteX8" fmla="*/ 4834104 w 4857351"/>
              <a:gd name="connsiteY8" fmla="*/ 1781166 h 3219167"/>
              <a:gd name="connsiteX9" fmla="*/ 4857351 w 4857351"/>
              <a:gd name="connsiteY9" fmla="*/ 1778431 h 3219167"/>
              <a:gd name="connsiteX10" fmla="*/ 4839574 w 4857351"/>
              <a:gd name="connsiteY10" fmla="*/ 1768858 h 3219167"/>
              <a:gd name="connsiteX11" fmla="*/ 4568809 w 4857351"/>
              <a:gd name="connsiteY11" fmla="*/ 1636211 h 3219167"/>
              <a:gd name="connsiteX12" fmla="*/ 4321292 w 4857351"/>
              <a:gd name="connsiteY12" fmla="*/ 1451599 h 3219167"/>
              <a:gd name="connsiteX13" fmla="*/ 4314455 w 4857351"/>
              <a:gd name="connsiteY13" fmla="*/ 1437240 h 3219167"/>
              <a:gd name="connsiteX14" fmla="*/ 4666585 w 4857351"/>
              <a:gd name="connsiteY14" fmla="*/ 1437240 h 3219167"/>
              <a:gd name="connsiteX15" fmla="*/ 4652226 w 4857351"/>
              <a:gd name="connsiteY15" fmla="*/ 1426300 h 3219167"/>
              <a:gd name="connsiteX16" fmla="*/ 4464195 w 4857351"/>
              <a:gd name="connsiteY16" fmla="*/ 1334678 h 3219167"/>
              <a:gd name="connsiteX17" fmla="*/ 4191380 w 4857351"/>
              <a:gd name="connsiteY17" fmla="*/ 1112459 h 3219167"/>
              <a:gd name="connsiteX18" fmla="*/ 4183175 w 4857351"/>
              <a:gd name="connsiteY18" fmla="*/ 1097417 h 3219167"/>
              <a:gd name="connsiteX19" fmla="*/ 4199585 w 4857351"/>
              <a:gd name="connsiteY19" fmla="*/ 1094682 h 3219167"/>
              <a:gd name="connsiteX20" fmla="*/ 4447786 w 4857351"/>
              <a:gd name="connsiteY20" fmla="*/ 1094682 h 3219167"/>
              <a:gd name="connsiteX21" fmla="*/ 4466247 w 4857351"/>
              <a:gd name="connsiteY21" fmla="*/ 1093998 h 3219167"/>
              <a:gd name="connsiteX22" fmla="*/ 4358214 w 4857351"/>
              <a:gd name="connsiteY22" fmla="*/ 1037247 h 3219167"/>
              <a:gd name="connsiteX23" fmla="*/ 4143518 w 4857351"/>
              <a:gd name="connsiteY23" fmla="*/ 878617 h 3219167"/>
              <a:gd name="connsiteX24" fmla="*/ 3994460 w 4857351"/>
              <a:gd name="connsiteY24" fmla="*/ 635886 h 3219167"/>
              <a:gd name="connsiteX25" fmla="*/ 3984204 w 4857351"/>
              <a:gd name="connsiteY25" fmla="*/ 619476 h 3219167"/>
              <a:gd name="connsiteX26" fmla="*/ 3973948 w 4857351"/>
              <a:gd name="connsiteY26" fmla="*/ 635886 h 3219167"/>
              <a:gd name="connsiteX27" fmla="*/ 3857710 w 4857351"/>
              <a:gd name="connsiteY27" fmla="*/ 836225 h 3219167"/>
              <a:gd name="connsiteX28" fmla="*/ 3634125 w 4857351"/>
              <a:gd name="connsiteY28" fmla="*/ 1024939 h 3219167"/>
              <a:gd name="connsiteX29" fmla="*/ 3512417 w 4857351"/>
              <a:gd name="connsiteY29" fmla="*/ 1084426 h 3219167"/>
              <a:gd name="connsiteX30" fmla="*/ 3502845 w 4857351"/>
              <a:gd name="connsiteY30" fmla="*/ 1093998 h 3219167"/>
              <a:gd name="connsiteX31" fmla="*/ 3517203 w 4857351"/>
              <a:gd name="connsiteY31" fmla="*/ 1093998 h 3219167"/>
              <a:gd name="connsiteX32" fmla="*/ 3768823 w 4857351"/>
              <a:gd name="connsiteY32" fmla="*/ 1093998 h 3219167"/>
              <a:gd name="connsiteX33" fmla="*/ 3785233 w 4857351"/>
              <a:gd name="connsiteY33" fmla="*/ 1097417 h 3219167"/>
              <a:gd name="connsiteX34" fmla="*/ 3777028 w 4857351"/>
              <a:gd name="connsiteY34" fmla="*/ 1112459 h 3219167"/>
              <a:gd name="connsiteX35" fmla="*/ 3712072 w 4857351"/>
              <a:gd name="connsiteY35" fmla="*/ 1188356 h 3219167"/>
              <a:gd name="connsiteX36" fmla="*/ 3679935 w 4857351"/>
              <a:gd name="connsiteY36" fmla="*/ 1193825 h 3219167"/>
              <a:gd name="connsiteX37" fmla="*/ 3405752 w 4857351"/>
              <a:gd name="connsiteY37" fmla="*/ 1059127 h 3219167"/>
              <a:gd name="connsiteX38" fmla="*/ 3151398 w 4857351"/>
              <a:gd name="connsiteY38" fmla="*/ 869045 h 3219167"/>
              <a:gd name="connsiteX39" fmla="*/ 3144560 w 4857351"/>
              <a:gd name="connsiteY39" fmla="*/ 854002 h 3219167"/>
              <a:gd name="connsiteX40" fmla="*/ 3511733 w 4857351"/>
              <a:gd name="connsiteY40" fmla="*/ 854002 h 3219167"/>
              <a:gd name="connsiteX41" fmla="*/ 3502845 w 4857351"/>
              <a:gd name="connsiteY41" fmla="*/ 845797 h 3219167"/>
              <a:gd name="connsiteX42" fmla="*/ 3337377 w 4857351"/>
              <a:gd name="connsiteY42" fmla="*/ 765115 h 3219167"/>
              <a:gd name="connsiteX43" fmla="*/ 3015332 w 4857351"/>
              <a:gd name="connsiteY43" fmla="*/ 514863 h 3219167"/>
              <a:gd name="connsiteX44" fmla="*/ 3007127 w 4857351"/>
              <a:gd name="connsiteY44" fmla="*/ 499820 h 3219167"/>
              <a:gd name="connsiteX45" fmla="*/ 3023537 w 4857351"/>
              <a:gd name="connsiteY45" fmla="*/ 497085 h 3219167"/>
              <a:gd name="connsiteX46" fmla="*/ 3286096 w 4857351"/>
              <a:gd name="connsiteY46" fmla="*/ 497085 h 3219167"/>
              <a:gd name="connsiteX47" fmla="*/ 3305925 w 4857351"/>
              <a:gd name="connsiteY47" fmla="*/ 493667 h 3219167"/>
              <a:gd name="connsiteX48" fmla="*/ 3137723 w 4857351"/>
              <a:gd name="connsiteY48" fmla="*/ 410933 h 3219167"/>
              <a:gd name="connsiteX49" fmla="*/ 2993452 w 4857351"/>
              <a:gd name="connsiteY49" fmla="*/ 302217 h 3219167"/>
              <a:gd name="connsiteX50" fmla="*/ 2810891 w 4857351"/>
              <a:gd name="connsiteY50" fmla="*/ 17778 h 3219167"/>
              <a:gd name="connsiteX51" fmla="*/ 2799267 w 4857351"/>
              <a:gd name="connsiteY51" fmla="*/ 0 h 3219167"/>
              <a:gd name="connsiteX52" fmla="*/ 2791062 w 4857351"/>
              <a:gd name="connsiteY52" fmla="*/ 17094 h 3219167"/>
              <a:gd name="connsiteX53" fmla="*/ 2659782 w 4857351"/>
              <a:gd name="connsiteY53" fmla="*/ 239996 h 3219167"/>
              <a:gd name="connsiteX54" fmla="*/ 2476538 w 4857351"/>
              <a:gd name="connsiteY54" fmla="*/ 404096 h 3219167"/>
              <a:gd name="connsiteX55" fmla="*/ 2308336 w 4857351"/>
              <a:gd name="connsiteY55" fmla="*/ 486829 h 3219167"/>
              <a:gd name="connsiteX56" fmla="*/ 2296028 w 4857351"/>
              <a:gd name="connsiteY56" fmla="*/ 497769 h 3219167"/>
              <a:gd name="connsiteX57" fmla="*/ 2598245 w 4857351"/>
              <a:gd name="connsiteY57" fmla="*/ 497769 h 3219167"/>
              <a:gd name="connsiteX58" fmla="*/ 2348677 w 4857351"/>
              <a:gd name="connsiteY58" fmla="*/ 722039 h 3219167"/>
              <a:gd name="connsiteX59" fmla="*/ 2105262 w 4857351"/>
              <a:gd name="connsiteY59" fmla="*/ 841695 h 3219167"/>
              <a:gd name="connsiteX60" fmla="*/ 2087485 w 4857351"/>
              <a:gd name="connsiteY60" fmla="*/ 854686 h 3219167"/>
              <a:gd name="connsiteX61" fmla="*/ 2460128 w 4857351"/>
              <a:gd name="connsiteY61" fmla="*/ 854686 h 3219167"/>
              <a:gd name="connsiteX62" fmla="*/ 2455342 w 4857351"/>
              <a:gd name="connsiteY62" fmla="*/ 862891 h 3219167"/>
              <a:gd name="connsiteX63" fmla="*/ 2221499 w 4857351"/>
              <a:gd name="connsiteY63" fmla="*/ 1045452 h 3219167"/>
              <a:gd name="connsiteX64" fmla="*/ 1907659 w 4857351"/>
              <a:gd name="connsiteY64" fmla="*/ 1199979 h 3219167"/>
              <a:gd name="connsiteX65" fmla="*/ 1893300 w 4857351"/>
              <a:gd name="connsiteY65" fmla="*/ 1209552 h 3219167"/>
              <a:gd name="connsiteX66" fmla="*/ 1914496 w 4857351"/>
              <a:gd name="connsiteY66" fmla="*/ 1211603 h 3219167"/>
              <a:gd name="connsiteX67" fmla="*/ 2614655 w 4857351"/>
              <a:gd name="connsiteY67" fmla="*/ 1211603 h 3219167"/>
              <a:gd name="connsiteX68" fmla="*/ 2638586 w 4857351"/>
              <a:gd name="connsiteY68" fmla="*/ 1234167 h 3219167"/>
              <a:gd name="connsiteX69" fmla="*/ 2637903 w 4857351"/>
              <a:gd name="connsiteY69" fmla="*/ 1648518 h 3219167"/>
              <a:gd name="connsiteX70" fmla="*/ 2617390 w 4857351"/>
              <a:gd name="connsiteY70" fmla="*/ 1661510 h 3219167"/>
              <a:gd name="connsiteX71" fmla="*/ 2048511 w 4857351"/>
              <a:gd name="connsiteY71" fmla="*/ 1394848 h 3219167"/>
              <a:gd name="connsiteX72" fmla="*/ 1433137 w 4857351"/>
              <a:gd name="connsiteY72" fmla="*/ 1084426 h 3219167"/>
              <a:gd name="connsiteX73" fmla="*/ 1411941 w 4857351"/>
              <a:gd name="connsiteY73" fmla="*/ 1076221 h 3219167"/>
              <a:gd name="connsiteX74" fmla="*/ 1411257 w 4857351"/>
              <a:gd name="connsiteY74" fmla="*/ 1098784 h 3219167"/>
              <a:gd name="connsiteX75" fmla="*/ 1335361 w 4857351"/>
              <a:gd name="connsiteY75" fmla="*/ 1291601 h 3219167"/>
              <a:gd name="connsiteX76" fmla="*/ 963402 w 4857351"/>
              <a:gd name="connsiteY76" fmla="*/ 1956889 h 3219167"/>
              <a:gd name="connsiteX77" fmla="*/ 309738 w 4857351"/>
              <a:gd name="connsiteY77" fmla="*/ 2844395 h 3219167"/>
              <a:gd name="connsiteX78" fmla="*/ 0 w 4857351"/>
              <a:gd name="connsiteY78" fmla="*/ 3185586 h 3219167"/>
              <a:gd name="connsiteX79" fmla="*/ 3830360 w 4857351"/>
              <a:gd name="connsiteY79" fmla="*/ 2110049 h 3219167"/>
              <a:gd name="connsiteX80" fmla="*/ 3809848 w 4857351"/>
              <a:gd name="connsiteY80" fmla="*/ 2125091 h 3219167"/>
              <a:gd name="connsiteX81" fmla="*/ 2939436 w 4857351"/>
              <a:gd name="connsiteY81" fmla="*/ 1802362 h 3219167"/>
              <a:gd name="connsiteX82" fmla="*/ 2919607 w 4857351"/>
              <a:gd name="connsiteY82" fmla="*/ 1772277 h 3219167"/>
              <a:gd name="connsiteX83" fmla="*/ 2919607 w 4857351"/>
              <a:gd name="connsiteY83" fmla="*/ 1236218 h 3219167"/>
              <a:gd name="connsiteX84" fmla="*/ 2939436 w 4857351"/>
              <a:gd name="connsiteY84" fmla="*/ 1213654 h 3219167"/>
              <a:gd name="connsiteX85" fmla="*/ 3671731 w 4857351"/>
              <a:gd name="connsiteY85" fmla="*/ 1214338 h 3219167"/>
              <a:gd name="connsiteX86" fmla="*/ 3685406 w 4857351"/>
              <a:gd name="connsiteY86" fmla="*/ 1215022 h 3219167"/>
              <a:gd name="connsiteX87" fmla="*/ 3645748 w 4857351"/>
              <a:gd name="connsiteY87" fmla="*/ 1251944 h 3219167"/>
              <a:gd name="connsiteX88" fmla="*/ 3545237 w 4857351"/>
              <a:gd name="connsiteY88" fmla="*/ 1316216 h 3219167"/>
              <a:gd name="connsiteX89" fmla="*/ 3320967 w 4857351"/>
              <a:gd name="connsiteY89" fmla="*/ 1426300 h 3219167"/>
              <a:gd name="connsiteX90" fmla="*/ 3304558 w 4857351"/>
              <a:gd name="connsiteY90" fmla="*/ 1438607 h 3219167"/>
              <a:gd name="connsiteX91" fmla="*/ 3657372 w 4857351"/>
              <a:gd name="connsiteY91" fmla="*/ 1438607 h 3219167"/>
              <a:gd name="connsiteX92" fmla="*/ 3659423 w 4857351"/>
              <a:gd name="connsiteY92" fmla="*/ 1442710 h 3219167"/>
              <a:gd name="connsiteX93" fmla="*/ 3582843 w 4857351"/>
              <a:gd name="connsiteY93" fmla="*/ 1518606 h 3219167"/>
              <a:gd name="connsiteX94" fmla="*/ 3407804 w 4857351"/>
              <a:gd name="connsiteY94" fmla="*/ 1634160 h 3219167"/>
              <a:gd name="connsiteX95" fmla="*/ 3130202 w 4857351"/>
              <a:gd name="connsiteY95" fmla="*/ 1770226 h 3219167"/>
              <a:gd name="connsiteX96" fmla="*/ 3115159 w 4857351"/>
              <a:gd name="connsiteY96" fmla="*/ 1781849 h 3219167"/>
              <a:gd name="connsiteX97" fmla="*/ 3135672 w 4857351"/>
              <a:gd name="connsiteY97" fmla="*/ 1781849 h 3219167"/>
              <a:gd name="connsiteX98" fmla="*/ 3803694 w 4857351"/>
              <a:gd name="connsiteY98" fmla="*/ 1781849 h 3219167"/>
              <a:gd name="connsiteX99" fmla="*/ 3830360 w 4857351"/>
              <a:gd name="connsiteY99" fmla="*/ 1807832 h 3219167"/>
              <a:gd name="connsiteX100" fmla="*/ 3830360 w 4857351"/>
              <a:gd name="connsiteY100" fmla="*/ 2110049 h 3219167"/>
              <a:gd name="connsiteX0" fmla="*/ 0 w 4857351"/>
              <a:gd name="connsiteY0" fmla="*/ 3185586 h 3211731"/>
              <a:gd name="connsiteX1" fmla="*/ 4764779 w 4857351"/>
              <a:gd name="connsiteY1" fmla="*/ 3193314 h 3211731"/>
              <a:gd name="connsiteX2" fmla="*/ 4609834 w 4857351"/>
              <a:gd name="connsiteY2" fmla="*/ 3063878 h 3211731"/>
              <a:gd name="connsiteX3" fmla="*/ 4373257 w 4857351"/>
              <a:gd name="connsiteY3" fmla="*/ 2750721 h 3211731"/>
              <a:gd name="connsiteX4" fmla="*/ 4104544 w 4857351"/>
              <a:gd name="connsiteY4" fmla="*/ 2218765 h 3211731"/>
              <a:gd name="connsiteX5" fmla="*/ 4097022 w 4857351"/>
              <a:gd name="connsiteY5" fmla="*/ 2180475 h 3211731"/>
              <a:gd name="connsiteX6" fmla="*/ 4097022 w 4857351"/>
              <a:gd name="connsiteY6" fmla="*/ 1807148 h 3211731"/>
              <a:gd name="connsiteX7" fmla="*/ 4123689 w 4857351"/>
              <a:gd name="connsiteY7" fmla="*/ 1781166 h 3211731"/>
              <a:gd name="connsiteX8" fmla="*/ 4834104 w 4857351"/>
              <a:gd name="connsiteY8" fmla="*/ 1781166 h 3211731"/>
              <a:gd name="connsiteX9" fmla="*/ 4857351 w 4857351"/>
              <a:gd name="connsiteY9" fmla="*/ 1778431 h 3211731"/>
              <a:gd name="connsiteX10" fmla="*/ 4839574 w 4857351"/>
              <a:gd name="connsiteY10" fmla="*/ 1768858 h 3211731"/>
              <a:gd name="connsiteX11" fmla="*/ 4568809 w 4857351"/>
              <a:gd name="connsiteY11" fmla="*/ 1636211 h 3211731"/>
              <a:gd name="connsiteX12" fmla="*/ 4321292 w 4857351"/>
              <a:gd name="connsiteY12" fmla="*/ 1451599 h 3211731"/>
              <a:gd name="connsiteX13" fmla="*/ 4314455 w 4857351"/>
              <a:gd name="connsiteY13" fmla="*/ 1437240 h 3211731"/>
              <a:gd name="connsiteX14" fmla="*/ 4666585 w 4857351"/>
              <a:gd name="connsiteY14" fmla="*/ 1437240 h 3211731"/>
              <a:gd name="connsiteX15" fmla="*/ 4652226 w 4857351"/>
              <a:gd name="connsiteY15" fmla="*/ 1426300 h 3211731"/>
              <a:gd name="connsiteX16" fmla="*/ 4464195 w 4857351"/>
              <a:gd name="connsiteY16" fmla="*/ 1334678 h 3211731"/>
              <a:gd name="connsiteX17" fmla="*/ 4191380 w 4857351"/>
              <a:gd name="connsiteY17" fmla="*/ 1112459 h 3211731"/>
              <a:gd name="connsiteX18" fmla="*/ 4183175 w 4857351"/>
              <a:gd name="connsiteY18" fmla="*/ 1097417 h 3211731"/>
              <a:gd name="connsiteX19" fmla="*/ 4199585 w 4857351"/>
              <a:gd name="connsiteY19" fmla="*/ 1094682 h 3211731"/>
              <a:gd name="connsiteX20" fmla="*/ 4447786 w 4857351"/>
              <a:gd name="connsiteY20" fmla="*/ 1094682 h 3211731"/>
              <a:gd name="connsiteX21" fmla="*/ 4466247 w 4857351"/>
              <a:gd name="connsiteY21" fmla="*/ 1093998 h 3211731"/>
              <a:gd name="connsiteX22" fmla="*/ 4358214 w 4857351"/>
              <a:gd name="connsiteY22" fmla="*/ 1037247 h 3211731"/>
              <a:gd name="connsiteX23" fmla="*/ 4143518 w 4857351"/>
              <a:gd name="connsiteY23" fmla="*/ 878617 h 3211731"/>
              <a:gd name="connsiteX24" fmla="*/ 3994460 w 4857351"/>
              <a:gd name="connsiteY24" fmla="*/ 635886 h 3211731"/>
              <a:gd name="connsiteX25" fmla="*/ 3984204 w 4857351"/>
              <a:gd name="connsiteY25" fmla="*/ 619476 h 3211731"/>
              <a:gd name="connsiteX26" fmla="*/ 3973948 w 4857351"/>
              <a:gd name="connsiteY26" fmla="*/ 635886 h 3211731"/>
              <a:gd name="connsiteX27" fmla="*/ 3857710 w 4857351"/>
              <a:gd name="connsiteY27" fmla="*/ 836225 h 3211731"/>
              <a:gd name="connsiteX28" fmla="*/ 3634125 w 4857351"/>
              <a:gd name="connsiteY28" fmla="*/ 1024939 h 3211731"/>
              <a:gd name="connsiteX29" fmla="*/ 3512417 w 4857351"/>
              <a:gd name="connsiteY29" fmla="*/ 1084426 h 3211731"/>
              <a:gd name="connsiteX30" fmla="*/ 3502845 w 4857351"/>
              <a:gd name="connsiteY30" fmla="*/ 1093998 h 3211731"/>
              <a:gd name="connsiteX31" fmla="*/ 3517203 w 4857351"/>
              <a:gd name="connsiteY31" fmla="*/ 1093998 h 3211731"/>
              <a:gd name="connsiteX32" fmla="*/ 3768823 w 4857351"/>
              <a:gd name="connsiteY32" fmla="*/ 1093998 h 3211731"/>
              <a:gd name="connsiteX33" fmla="*/ 3785233 w 4857351"/>
              <a:gd name="connsiteY33" fmla="*/ 1097417 h 3211731"/>
              <a:gd name="connsiteX34" fmla="*/ 3777028 w 4857351"/>
              <a:gd name="connsiteY34" fmla="*/ 1112459 h 3211731"/>
              <a:gd name="connsiteX35" fmla="*/ 3712072 w 4857351"/>
              <a:gd name="connsiteY35" fmla="*/ 1188356 h 3211731"/>
              <a:gd name="connsiteX36" fmla="*/ 3679935 w 4857351"/>
              <a:gd name="connsiteY36" fmla="*/ 1193825 h 3211731"/>
              <a:gd name="connsiteX37" fmla="*/ 3405752 w 4857351"/>
              <a:gd name="connsiteY37" fmla="*/ 1059127 h 3211731"/>
              <a:gd name="connsiteX38" fmla="*/ 3151398 w 4857351"/>
              <a:gd name="connsiteY38" fmla="*/ 869045 h 3211731"/>
              <a:gd name="connsiteX39" fmla="*/ 3144560 w 4857351"/>
              <a:gd name="connsiteY39" fmla="*/ 854002 h 3211731"/>
              <a:gd name="connsiteX40" fmla="*/ 3511733 w 4857351"/>
              <a:gd name="connsiteY40" fmla="*/ 854002 h 3211731"/>
              <a:gd name="connsiteX41" fmla="*/ 3502845 w 4857351"/>
              <a:gd name="connsiteY41" fmla="*/ 845797 h 3211731"/>
              <a:gd name="connsiteX42" fmla="*/ 3337377 w 4857351"/>
              <a:gd name="connsiteY42" fmla="*/ 765115 h 3211731"/>
              <a:gd name="connsiteX43" fmla="*/ 3015332 w 4857351"/>
              <a:gd name="connsiteY43" fmla="*/ 514863 h 3211731"/>
              <a:gd name="connsiteX44" fmla="*/ 3007127 w 4857351"/>
              <a:gd name="connsiteY44" fmla="*/ 499820 h 3211731"/>
              <a:gd name="connsiteX45" fmla="*/ 3023537 w 4857351"/>
              <a:gd name="connsiteY45" fmla="*/ 497085 h 3211731"/>
              <a:gd name="connsiteX46" fmla="*/ 3286096 w 4857351"/>
              <a:gd name="connsiteY46" fmla="*/ 497085 h 3211731"/>
              <a:gd name="connsiteX47" fmla="*/ 3305925 w 4857351"/>
              <a:gd name="connsiteY47" fmla="*/ 493667 h 3211731"/>
              <a:gd name="connsiteX48" fmla="*/ 3137723 w 4857351"/>
              <a:gd name="connsiteY48" fmla="*/ 410933 h 3211731"/>
              <a:gd name="connsiteX49" fmla="*/ 2993452 w 4857351"/>
              <a:gd name="connsiteY49" fmla="*/ 302217 h 3211731"/>
              <a:gd name="connsiteX50" fmla="*/ 2810891 w 4857351"/>
              <a:gd name="connsiteY50" fmla="*/ 17778 h 3211731"/>
              <a:gd name="connsiteX51" fmla="*/ 2799267 w 4857351"/>
              <a:gd name="connsiteY51" fmla="*/ 0 h 3211731"/>
              <a:gd name="connsiteX52" fmla="*/ 2791062 w 4857351"/>
              <a:gd name="connsiteY52" fmla="*/ 17094 h 3211731"/>
              <a:gd name="connsiteX53" fmla="*/ 2659782 w 4857351"/>
              <a:gd name="connsiteY53" fmla="*/ 239996 h 3211731"/>
              <a:gd name="connsiteX54" fmla="*/ 2476538 w 4857351"/>
              <a:gd name="connsiteY54" fmla="*/ 404096 h 3211731"/>
              <a:gd name="connsiteX55" fmla="*/ 2308336 w 4857351"/>
              <a:gd name="connsiteY55" fmla="*/ 486829 h 3211731"/>
              <a:gd name="connsiteX56" fmla="*/ 2296028 w 4857351"/>
              <a:gd name="connsiteY56" fmla="*/ 497769 h 3211731"/>
              <a:gd name="connsiteX57" fmla="*/ 2598245 w 4857351"/>
              <a:gd name="connsiteY57" fmla="*/ 497769 h 3211731"/>
              <a:gd name="connsiteX58" fmla="*/ 2348677 w 4857351"/>
              <a:gd name="connsiteY58" fmla="*/ 722039 h 3211731"/>
              <a:gd name="connsiteX59" fmla="*/ 2105262 w 4857351"/>
              <a:gd name="connsiteY59" fmla="*/ 841695 h 3211731"/>
              <a:gd name="connsiteX60" fmla="*/ 2087485 w 4857351"/>
              <a:gd name="connsiteY60" fmla="*/ 854686 h 3211731"/>
              <a:gd name="connsiteX61" fmla="*/ 2460128 w 4857351"/>
              <a:gd name="connsiteY61" fmla="*/ 854686 h 3211731"/>
              <a:gd name="connsiteX62" fmla="*/ 2455342 w 4857351"/>
              <a:gd name="connsiteY62" fmla="*/ 862891 h 3211731"/>
              <a:gd name="connsiteX63" fmla="*/ 2221499 w 4857351"/>
              <a:gd name="connsiteY63" fmla="*/ 1045452 h 3211731"/>
              <a:gd name="connsiteX64" fmla="*/ 1907659 w 4857351"/>
              <a:gd name="connsiteY64" fmla="*/ 1199979 h 3211731"/>
              <a:gd name="connsiteX65" fmla="*/ 1893300 w 4857351"/>
              <a:gd name="connsiteY65" fmla="*/ 1209552 h 3211731"/>
              <a:gd name="connsiteX66" fmla="*/ 1914496 w 4857351"/>
              <a:gd name="connsiteY66" fmla="*/ 1211603 h 3211731"/>
              <a:gd name="connsiteX67" fmla="*/ 2614655 w 4857351"/>
              <a:gd name="connsiteY67" fmla="*/ 1211603 h 3211731"/>
              <a:gd name="connsiteX68" fmla="*/ 2638586 w 4857351"/>
              <a:gd name="connsiteY68" fmla="*/ 1234167 h 3211731"/>
              <a:gd name="connsiteX69" fmla="*/ 2637903 w 4857351"/>
              <a:gd name="connsiteY69" fmla="*/ 1648518 h 3211731"/>
              <a:gd name="connsiteX70" fmla="*/ 2617390 w 4857351"/>
              <a:gd name="connsiteY70" fmla="*/ 1661510 h 3211731"/>
              <a:gd name="connsiteX71" fmla="*/ 2048511 w 4857351"/>
              <a:gd name="connsiteY71" fmla="*/ 1394848 h 3211731"/>
              <a:gd name="connsiteX72" fmla="*/ 1433137 w 4857351"/>
              <a:gd name="connsiteY72" fmla="*/ 1084426 h 3211731"/>
              <a:gd name="connsiteX73" fmla="*/ 1411941 w 4857351"/>
              <a:gd name="connsiteY73" fmla="*/ 1076221 h 3211731"/>
              <a:gd name="connsiteX74" fmla="*/ 1411257 w 4857351"/>
              <a:gd name="connsiteY74" fmla="*/ 1098784 h 3211731"/>
              <a:gd name="connsiteX75" fmla="*/ 1335361 w 4857351"/>
              <a:gd name="connsiteY75" fmla="*/ 1291601 h 3211731"/>
              <a:gd name="connsiteX76" fmla="*/ 963402 w 4857351"/>
              <a:gd name="connsiteY76" fmla="*/ 1956889 h 3211731"/>
              <a:gd name="connsiteX77" fmla="*/ 309738 w 4857351"/>
              <a:gd name="connsiteY77" fmla="*/ 2844395 h 3211731"/>
              <a:gd name="connsiteX78" fmla="*/ 0 w 4857351"/>
              <a:gd name="connsiteY78" fmla="*/ 3185586 h 3211731"/>
              <a:gd name="connsiteX79" fmla="*/ 3830360 w 4857351"/>
              <a:gd name="connsiteY79" fmla="*/ 2110049 h 3211731"/>
              <a:gd name="connsiteX80" fmla="*/ 3809848 w 4857351"/>
              <a:gd name="connsiteY80" fmla="*/ 2125091 h 3211731"/>
              <a:gd name="connsiteX81" fmla="*/ 2939436 w 4857351"/>
              <a:gd name="connsiteY81" fmla="*/ 1802362 h 3211731"/>
              <a:gd name="connsiteX82" fmla="*/ 2919607 w 4857351"/>
              <a:gd name="connsiteY82" fmla="*/ 1772277 h 3211731"/>
              <a:gd name="connsiteX83" fmla="*/ 2919607 w 4857351"/>
              <a:gd name="connsiteY83" fmla="*/ 1236218 h 3211731"/>
              <a:gd name="connsiteX84" fmla="*/ 2939436 w 4857351"/>
              <a:gd name="connsiteY84" fmla="*/ 1213654 h 3211731"/>
              <a:gd name="connsiteX85" fmla="*/ 3671731 w 4857351"/>
              <a:gd name="connsiteY85" fmla="*/ 1214338 h 3211731"/>
              <a:gd name="connsiteX86" fmla="*/ 3685406 w 4857351"/>
              <a:gd name="connsiteY86" fmla="*/ 1215022 h 3211731"/>
              <a:gd name="connsiteX87" fmla="*/ 3645748 w 4857351"/>
              <a:gd name="connsiteY87" fmla="*/ 1251944 h 3211731"/>
              <a:gd name="connsiteX88" fmla="*/ 3545237 w 4857351"/>
              <a:gd name="connsiteY88" fmla="*/ 1316216 h 3211731"/>
              <a:gd name="connsiteX89" fmla="*/ 3320967 w 4857351"/>
              <a:gd name="connsiteY89" fmla="*/ 1426300 h 3211731"/>
              <a:gd name="connsiteX90" fmla="*/ 3304558 w 4857351"/>
              <a:gd name="connsiteY90" fmla="*/ 1438607 h 3211731"/>
              <a:gd name="connsiteX91" fmla="*/ 3657372 w 4857351"/>
              <a:gd name="connsiteY91" fmla="*/ 1438607 h 3211731"/>
              <a:gd name="connsiteX92" fmla="*/ 3659423 w 4857351"/>
              <a:gd name="connsiteY92" fmla="*/ 1442710 h 3211731"/>
              <a:gd name="connsiteX93" fmla="*/ 3582843 w 4857351"/>
              <a:gd name="connsiteY93" fmla="*/ 1518606 h 3211731"/>
              <a:gd name="connsiteX94" fmla="*/ 3407804 w 4857351"/>
              <a:gd name="connsiteY94" fmla="*/ 1634160 h 3211731"/>
              <a:gd name="connsiteX95" fmla="*/ 3130202 w 4857351"/>
              <a:gd name="connsiteY95" fmla="*/ 1770226 h 3211731"/>
              <a:gd name="connsiteX96" fmla="*/ 3115159 w 4857351"/>
              <a:gd name="connsiteY96" fmla="*/ 1781849 h 3211731"/>
              <a:gd name="connsiteX97" fmla="*/ 3135672 w 4857351"/>
              <a:gd name="connsiteY97" fmla="*/ 1781849 h 3211731"/>
              <a:gd name="connsiteX98" fmla="*/ 3803694 w 4857351"/>
              <a:gd name="connsiteY98" fmla="*/ 1781849 h 3211731"/>
              <a:gd name="connsiteX99" fmla="*/ 3830360 w 4857351"/>
              <a:gd name="connsiteY99" fmla="*/ 1807832 h 3211731"/>
              <a:gd name="connsiteX100" fmla="*/ 3830360 w 4857351"/>
              <a:gd name="connsiteY100" fmla="*/ 2110049 h 3211731"/>
              <a:gd name="connsiteX0" fmla="*/ 0 w 4857351"/>
              <a:gd name="connsiteY0" fmla="*/ 3185586 h 3211732"/>
              <a:gd name="connsiteX1" fmla="*/ 4764779 w 4857351"/>
              <a:gd name="connsiteY1" fmla="*/ 3193314 h 3211732"/>
              <a:gd name="connsiteX2" fmla="*/ 4609834 w 4857351"/>
              <a:gd name="connsiteY2" fmla="*/ 3063878 h 3211732"/>
              <a:gd name="connsiteX3" fmla="*/ 4373257 w 4857351"/>
              <a:gd name="connsiteY3" fmla="*/ 2750721 h 3211732"/>
              <a:gd name="connsiteX4" fmla="*/ 4104544 w 4857351"/>
              <a:gd name="connsiteY4" fmla="*/ 2218765 h 3211732"/>
              <a:gd name="connsiteX5" fmla="*/ 4097022 w 4857351"/>
              <a:gd name="connsiteY5" fmla="*/ 2180475 h 3211732"/>
              <a:gd name="connsiteX6" fmla="*/ 4097022 w 4857351"/>
              <a:gd name="connsiteY6" fmla="*/ 1807148 h 3211732"/>
              <a:gd name="connsiteX7" fmla="*/ 4123689 w 4857351"/>
              <a:gd name="connsiteY7" fmla="*/ 1781166 h 3211732"/>
              <a:gd name="connsiteX8" fmla="*/ 4834104 w 4857351"/>
              <a:gd name="connsiteY8" fmla="*/ 1781166 h 3211732"/>
              <a:gd name="connsiteX9" fmla="*/ 4857351 w 4857351"/>
              <a:gd name="connsiteY9" fmla="*/ 1778431 h 3211732"/>
              <a:gd name="connsiteX10" fmla="*/ 4839574 w 4857351"/>
              <a:gd name="connsiteY10" fmla="*/ 1768858 h 3211732"/>
              <a:gd name="connsiteX11" fmla="*/ 4568809 w 4857351"/>
              <a:gd name="connsiteY11" fmla="*/ 1636211 h 3211732"/>
              <a:gd name="connsiteX12" fmla="*/ 4321292 w 4857351"/>
              <a:gd name="connsiteY12" fmla="*/ 1451599 h 3211732"/>
              <a:gd name="connsiteX13" fmla="*/ 4314455 w 4857351"/>
              <a:gd name="connsiteY13" fmla="*/ 1437240 h 3211732"/>
              <a:gd name="connsiteX14" fmla="*/ 4666585 w 4857351"/>
              <a:gd name="connsiteY14" fmla="*/ 1437240 h 3211732"/>
              <a:gd name="connsiteX15" fmla="*/ 4652226 w 4857351"/>
              <a:gd name="connsiteY15" fmla="*/ 1426300 h 3211732"/>
              <a:gd name="connsiteX16" fmla="*/ 4464195 w 4857351"/>
              <a:gd name="connsiteY16" fmla="*/ 1334678 h 3211732"/>
              <a:gd name="connsiteX17" fmla="*/ 4191380 w 4857351"/>
              <a:gd name="connsiteY17" fmla="*/ 1112459 h 3211732"/>
              <a:gd name="connsiteX18" fmla="*/ 4183175 w 4857351"/>
              <a:gd name="connsiteY18" fmla="*/ 1097417 h 3211732"/>
              <a:gd name="connsiteX19" fmla="*/ 4199585 w 4857351"/>
              <a:gd name="connsiteY19" fmla="*/ 1094682 h 3211732"/>
              <a:gd name="connsiteX20" fmla="*/ 4447786 w 4857351"/>
              <a:gd name="connsiteY20" fmla="*/ 1094682 h 3211732"/>
              <a:gd name="connsiteX21" fmla="*/ 4466247 w 4857351"/>
              <a:gd name="connsiteY21" fmla="*/ 1093998 h 3211732"/>
              <a:gd name="connsiteX22" fmla="*/ 4358214 w 4857351"/>
              <a:gd name="connsiteY22" fmla="*/ 1037247 h 3211732"/>
              <a:gd name="connsiteX23" fmla="*/ 4143518 w 4857351"/>
              <a:gd name="connsiteY23" fmla="*/ 878617 h 3211732"/>
              <a:gd name="connsiteX24" fmla="*/ 3994460 w 4857351"/>
              <a:gd name="connsiteY24" fmla="*/ 635886 h 3211732"/>
              <a:gd name="connsiteX25" fmla="*/ 3984204 w 4857351"/>
              <a:gd name="connsiteY25" fmla="*/ 619476 h 3211732"/>
              <a:gd name="connsiteX26" fmla="*/ 3973948 w 4857351"/>
              <a:gd name="connsiteY26" fmla="*/ 635886 h 3211732"/>
              <a:gd name="connsiteX27" fmla="*/ 3857710 w 4857351"/>
              <a:gd name="connsiteY27" fmla="*/ 836225 h 3211732"/>
              <a:gd name="connsiteX28" fmla="*/ 3634125 w 4857351"/>
              <a:gd name="connsiteY28" fmla="*/ 1024939 h 3211732"/>
              <a:gd name="connsiteX29" fmla="*/ 3512417 w 4857351"/>
              <a:gd name="connsiteY29" fmla="*/ 1084426 h 3211732"/>
              <a:gd name="connsiteX30" fmla="*/ 3502845 w 4857351"/>
              <a:gd name="connsiteY30" fmla="*/ 1093998 h 3211732"/>
              <a:gd name="connsiteX31" fmla="*/ 3517203 w 4857351"/>
              <a:gd name="connsiteY31" fmla="*/ 1093998 h 3211732"/>
              <a:gd name="connsiteX32" fmla="*/ 3768823 w 4857351"/>
              <a:gd name="connsiteY32" fmla="*/ 1093998 h 3211732"/>
              <a:gd name="connsiteX33" fmla="*/ 3785233 w 4857351"/>
              <a:gd name="connsiteY33" fmla="*/ 1097417 h 3211732"/>
              <a:gd name="connsiteX34" fmla="*/ 3777028 w 4857351"/>
              <a:gd name="connsiteY34" fmla="*/ 1112459 h 3211732"/>
              <a:gd name="connsiteX35" fmla="*/ 3712072 w 4857351"/>
              <a:gd name="connsiteY35" fmla="*/ 1188356 h 3211732"/>
              <a:gd name="connsiteX36" fmla="*/ 3679935 w 4857351"/>
              <a:gd name="connsiteY36" fmla="*/ 1193825 h 3211732"/>
              <a:gd name="connsiteX37" fmla="*/ 3405752 w 4857351"/>
              <a:gd name="connsiteY37" fmla="*/ 1059127 h 3211732"/>
              <a:gd name="connsiteX38" fmla="*/ 3151398 w 4857351"/>
              <a:gd name="connsiteY38" fmla="*/ 869045 h 3211732"/>
              <a:gd name="connsiteX39" fmla="*/ 3144560 w 4857351"/>
              <a:gd name="connsiteY39" fmla="*/ 854002 h 3211732"/>
              <a:gd name="connsiteX40" fmla="*/ 3511733 w 4857351"/>
              <a:gd name="connsiteY40" fmla="*/ 854002 h 3211732"/>
              <a:gd name="connsiteX41" fmla="*/ 3502845 w 4857351"/>
              <a:gd name="connsiteY41" fmla="*/ 845797 h 3211732"/>
              <a:gd name="connsiteX42" fmla="*/ 3337377 w 4857351"/>
              <a:gd name="connsiteY42" fmla="*/ 765115 h 3211732"/>
              <a:gd name="connsiteX43" fmla="*/ 3015332 w 4857351"/>
              <a:gd name="connsiteY43" fmla="*/ 514863 h 3211732"/>
              <a:gd name="connsiteX44" fmla="*/ 3007127 w 4857351"/>
              <a:gd name="connsiteY44" fmla="*/ 499820 h 3211732"/>
              <a:gd name="connsiteX45" fmla="*/ 3023537 w 4857351"/>
              <a:gd name="connsiteY45" fmla="*/ 497085 h 3211732"/>
              <a:gd name="connsiteX46" fmla="*/ 3286096 w 4857351"/>
              <a:gd name="connsiteY46" fmla="*/ 497085 h 3211732"/>
              <a:gd name="connsiteX47" fmla="*/ 3305925 w 4857351"/>
              <a:gd name="connsiteY47" fmla="*/ 493667 h 3211732"/>
              <a:gd name="connsiteX48" fmla="*/ 3137723 w 4857351"/>
              <a:gd name="connsiteY48" fmla="*/ 410933 h 3211732"/>
              <a:gd name="connsiteX49" fmla="*/ 2993452 w 4857351"/>
              <a:gd name="connsiteY49" fmla="*/ 302217 h 3211732"/>
              <a:gd name="connsiteX50" fmla="*/ 2810891 w 4857351"/>
              <a:gd name="connsiteY50" fmla="*/ 17778 h 3211732"/>
              <a:gd name="connsiteX51" fmla="*/ 2799267 w 4857351"/>
              <a:gd name="connsiteY51" fmla="*/ 0 h 3211732"/>
              <a:gd name="connsiteX52" fmla="*/ 2791062 w 4857351"/>
              <a:gd name="connsiteY52" fmla="*/ 17094 h 3211732"/>
              <a:gd name="connsiteX53" fmla="*/ 2659782 w 4857351"/>
              <a:gd name="connsiteY53" fmla="*/ 239996 h 3211732"/>
              <a:gd name="connsiteX54" fmla="*/ 2476538 w 4857351"/>
              <a:gd name="connsiteY54" fmla="*/ 404096 h 3211732"/>
              <a:gd name="connsiteX55" fmla="*/ 2308336 w 4857351"/>
              <a:gd name="connsiteY55" fmla="*/ 486829 h 3211732"/>
              <a:gd name="connsiteX56" fmla="*/ 2296028 w 4857351"/>
              <a:gd name="connsiteY56" fmla="*/ 497769 h 3211732"/>
              <a:gd name="connsiteX57" fmla="*/ 2598245 w 4857351"/>
              <a:gd name="connsiteY57" fmla="*/ 497769 h 3211732"/>
              <a:gd name="connsiteX58" fmla="*/ 2348677 w 4857351"/>
              <a:gd name="connsiteY58" fmla="*/ 722039 h 3211732"/>
              <a:gd name="connsiteX59" fmla="*/ 2105262 w 4857351"/>
              <a:gd name="connsiteY59" fmla="*/ 841695 h 3211732"/>
              <a:gd name="connsiteX60" fmla="*/ 2087485 w 4857351"/>
              <a:gd name="connsiteY60" fmla="*/ 854686 h 3211732"/>
              <a:gd name="connsiteX61" fmla="*/ 2460128 w 4857351"/>
              <a:gd name="connsiteY61" fmla="*/ 854686 h 3211732"/>
              <a:gd name="connsiteX62" fmla="*/ 2455342 w 4857351"/>
              <a:gd name="connsiteY62" fmla="*/ 862891 h 3211732"/>
              <a:gd name="connsiteX63" fmla="*/ 2221499 w 4857351"/>
              <a:gd name="connsiteY63" fmla="*/ 1045452 h 3211732"/>
              <a:gd name="connsiteX64" fmla="*/ 1907659 w 4857351"/>
              <a:gd name="connsiteY64" fmla="*/ 1199979 h 3211732"/>
              <a:gd name="connsiteX65" fmla="*/ 1893300 w 4857351"/>
              <a:gd name="connsiteY65" fmla="*/ 1209552 h 3211732"/>
              <a:gd name="connsiteX66" fmla="*/ 1914496 w 4857351"/>
              <a:gd name="connsiteY66" fmla="*/ 1211603 h 3211732"/>
              <a:gd name="connsiteX67" fmla="*/ 2614655 w 4857351"/>
              <a:gd name="connsiteY67" fmla="*/ 1211603 h 3211732"/>
              <a:gd name="connsiteX68" fmla="*/ 2638586 w 4857351"/>
              <a:gd name="connsiteY68" fmla="*/ 1234167 h 3211732"/>
              <a:gd name="connsiteX69" fmla="*/ 2637903 w 4857351"/>
              <a:gd name="connsiteY69" fmla="*/ 1648518 h 3211732"/>
              <a:gd name="connsiteX70" fmla="*/ 2617390 w 4857351"/>
              <a:gd name="connsiteY70" fmla="*/ 1661510 h 3211732"/>
              <a:gd name="connsiteX71" fmla="*/ 2048511 w 4857351"/>
              <a:gd name="connsiteY71" fmla="*/ 1394848 h 3211732"/>
              <a:gd name="connsiteX72" fmla="*/ 1433137 w 4857351"/>
              <a:gd name="connsiteY72" fmla="*/ 1084426 h 3211732"/>
              <a:gd name="connsiteX73" fmla="*/ 1411941 w 4857351"/>
              <a:gd name="connsiteY73" fmla="*/ 1076221 h 3211732"/>
              <a:gd name="connsiteX74" fmla="*/ 1411257 w 4857351"/>
              <a:gd name="connsiteY74" fmla="*/ 1098784 h 3211732"/>
              <a:gd name="connsiteX75" fmla="*/ 1335361 w 4857351"/>
              <a:gd name="connsiteY75" fmla="*/ 1291601 h 3211732"/>
              <a:gd name="connsiteX76" fmla="*/ 963402 w 4857351"/>
              <a:gd name="connsiteY76" fmla="*/ 1956889 h 3211732"/>
              <a:gd name="connsiteX77" fmla="*/ 309738 w 4857351"/>
              <a:gd name="connsiteY77" fmla="*/ 2844395 h 3211732"/>
              <a:gd name="connsiteX78" fmla="*/ 0 w 4857351"/>
              <a:gd name="connsiteY78" fmla="*/ 3185586 h 3211732"/>
              <a:gd name="connsiteX79" fmla="*/ 3830360 w 4857351"/>
              <a:gd name="connsiteY79" fmla="*/ 2110049 h 3211732"/>
              <a:gd name="connsiteX80" fmla="*/ 3809848 w 4857351"/>
              <a:gd name="connsiteY80" fmla="*/ 2125091 h 3211732"/>
              <a:gd name="connsiteX81" fmla="*/ 2939436 w 4857351"/>
              <a:gd name="connsiteY81" fmla="*/ 1802362 h 3211732"/>
              <a:gd name="connsiteX82" fmla="*/ 2919607 w 4857351"/>
              <a:gd name="connsiteY82" fmla="*/ 1772277 h 3211732"/>
              <a:gd name="connsiteX83" fmla="*/ 2919607 w 4857351"/>
              <a:gd name="connsiteY83" fmla="*/ 1236218 h 3211732"/>
              <a:gd name="connsiteX84" fmla="*/ 2939436 w 4857351"/>
              <a:gd name="connsiteY84" fmla="*/ 1213654 h 3211732"/>
              <a:gd name="connsiteX85" fmla="*/ 3671731 w 4857351"/>
              <a:gd name="connsiteY85" fmla="*/ 1214338 h 3211732"/>
              <a:gd name="connsiteX86" fmla="*/ 3685406 w 4857351"/>
              <a:gd name="connsiteY86" fmla="*/ 1215022 h 3211732"/>
              <a:gd name="connsiteX87" fmla="*/ 3645748 w 4857351"/>
              <a:gd name="connsiteY87" fmla="*/ 1251944 h 3211732"/>
              <a:gd name="connsiteX88" fmla="*/ 3545237 w 4857351"/>
              <a:gd name="connsiteY88" fmla="*/ 1316216 h 3211732"/>
              <a:gd name="connsiteX89" fmla="*/ 3320967 w 4857351"/>
              <a:gd name="connsiteY89" fmla="*/ 1426300 h 3211732"/>
              <a:gd name="connsiteX90" fmla="*/ 3304558 w 4857351"/>
              <a:gd name="connsiteY90" fmla="*/ 1438607 h 3211732"/>
              <a:gd name="connsiteX91" fmla="*/ 3657372 w 4857351"/>
              <a:gd name="connsiteY91" fmla="*/ 1438607 h 3211732"/>
              <a:gd name="connsiteX92" fmla="*/ 3659423 w 4857351"/>
              <a:gd name="connsiteY92" fmla="*/ 1442710 h 3211732"/>
              <a:gd name="connsiteX93" fmla="*/ 3582843 w 4857351"/>
              <a:gd name="connsiteY93" fmla="*/ 1518606 h 3211732"/>
              <a:gd name="connsiteX94" fmla="*/ 3407804 w 4857351"/>
              <a:gd name="connsiteY94" fmla="*/ 1634160 h 3211732"/>
              <a:gd name="connsiteX95" fmla="*/ 3130202 w 4857351"/>
              <a:gd name="connsiteY95" fmla="*/ 1770226 h 3211732"/>
              <a:gd name="connsiteX96" fmla="*/ 3115159 w 4857351"/>
              <a:gd name="connsiteY96" fmla="*/ 1781849 h 3211732"/>
              <a:gd name="connsiteX97" fmla="*/ 3135672 w 4857351"/>
              <a:gd name="connsiteY97" fmla="*/ 1781849 h 3211732"/>
              <a:gd name="connsiteX98" fmla="*/ 3803694 w 4857351"/>
              <a:gd name="connsiteY98" fmla="*/ 1781849 h 3211732"/>
              <a:gd name="connsiteX99" fmla="*/ 3830360 w 4857351"/>
              <a:gd name="connsiteY99" fmla="*/ 1807832 h 3211732"/>
              <a:gd name="connsiteX100" fmla="*/ 3830360 w 4857351"/>
              <a:gd name="connsiteY100" fmla="*/ 2110049 h 3211732"/>
              <a:gd name="connsiteX0" fmla="*/ 0 w 4857351"/>
              <a:gd name="connsiteY0" fmla="*/ 3185586 h 3213962"/>
              <a:gd name="connsiteX1" fmla="*/ 4760380 w 4857351"/>
              <a:gd name="connsiteY1" fmla="*/ 3197714 h 3213962"/>
              <a:gd name="connsiteX2" fmla="*/ 4609834 w 4857351"/>
              <a:gd name="connsiteY2" fmla="*/ 3063878 h 3213962"/>
              <a:gd name="connsiteX3" fmla="*/ 4373257 w 4857351"/>
              <a:gd name="connsiteY3" fmla="*/ 2750721 h 3213962"/>
              <a:gd name="connsiteX4" fmla="*/ 4104544 w 4857351"/>
              <a:gd name="connsiteY4" fmla="*/ 2218765 h 3213962"/>
              <a:gd name="connsiteX5" fmla="*/ 4097022 w 4857351"/>
              <a:gd name="connsiteY5" fmla="*/ 2180475 h 3213962"/>
              <a:gd name="connsiteX6" fmla="*/ 4097022 w 4857351"/>
              <a:gd name="connsiteY6" fmla="*/ 1807148 h 3213962"/>
              <a:gd name="connsiteX7" fmla="*/ 4123689 w 4857351"/>
              <a:gd name="connsiteY7" fmla="*/ 1781166 h 3213962"/>
              <a:gd name="connsiteX8" fmla="*/ 4834104 w 4857351"/>
              <a:gd name="connsiteY8" fmla="*/ 1781166 h 3213962"/>
              <a:gd name="connsiteX9" fmla="*/ 4857351 w 4857351"/>
              <a:gd name="connsiteY9" fmla="*/ 1778431 h 3213962"/>
              <a:gd name="connsiteX10" fmla="*/ 4839574 w 4857351"/>
              <a:gd name="connsiteY10" fmla="*/ 1768858 h 3213962"/>
              <a:gd name="connsiteX11" fmla="*/ 4568809 w 4857351"/>
              <a:gd name="connsiteY11" fmla="*/ 1636211 h 3213962"/>
              <a:gd name="connsiteX12" fmla="*/ 4321292 w 4857351"/>
              <a:gd name="connsiteY12" fmla="*/ 1451599 h 3213962"/>
              <a:gd name="connsiteX13" fmla="*/ 4314455 w 4857351"/>
              <a:gd name="connsiteY13" fmla="*/ 1437240 h 3213962"/>
              <a:gd name="connsiteX14" fmla="*/ 4666585 w 4857351"/>
              <a:gd name="connsiteY14" fmla="*/ 1437240 h 3213962"/>
              <a:gd name="connsiteX15" fmla="*/ 4652226 w 4857351"/>
              <a:gd name="connsiteY15" fmla="*/ 1426300 h 3213962"/>
              <a:gd name="connsiteX16" fmla="*/ 4464195 w 4857351"/>
              <a:gd name="connsiteY16" fmla="*/ 1334678 h 3213962"/>
              <a:gd name="connsiteX17" fmla="*/ 4191380 w 4857351"/>
              <a:gd name="connsiteY17" fmla="*/ 1112459 h 3213962"/>
              <a:gd name="connsiteX18" fmla="*/ 4183175 w 4857351"/>
              <a:gd name="connsiteY18" fmla="*/ 1097417 h 3213962"/>
              <a:gd name="connsiteX19" fmla="*/ 4199585 w 4857351"/>
              <a:gd name="connsiteY19" fmla="*/ 1094682 h 3213962"/>
              <a:gd name="connsiteX20" fmla="*/ 4447786 w 4857351"/>
              <a:gd name="connsiteY20" fmla="*/ 1094682 h 3213962"/>
              <a:gd name="connsiteX21" fmla="*/ 4466247 w 4857351"/>
              <a:gd name="connsiteY21" fmla="*/ 1093998 h 3213962"/>
              <a:gd name="connsiteX22" fmla="*/ 4358214 w 4857351"/>
              <a:gd name="connsiteY22" fmla="*/ 1037247 h 3213962"/>
              <a:gd name="connsiteX23" fmla="*/ 4143518 w 4857351"/>
              <a:gd name="connsiteY23" fmla="*/ 878617 h 3213962"/>
              <a:gd name="connsiteX24" fmla="*/ 3994460 w 4857351"/>
              <a:gd name="connsiteY24" fmla="*/ 635886 h 3213962"/>
              <a:gd name="connsiteX25" fmla="*/ 3984204 w 4857351"/>
              <a:gd name="connsiteY25" fmla="*/ 619476 h 3213962"/>
              <a:gd name="connsiteX26" fmla="*/ 3973948 w 4857351"/>
              <a:gd name="connsiteY26" fmla="*/ 635886 h 3213962"/>
              <a:gd name="connsiteX27" fmla="*/ 3857710 w 4857351"/>
              <a:gd name="connsiteY27" fmla="*/ 836225 h 3213962"/>
              <a:gd name="connsiteX28" fmla="*/ 3634125 w 4857351"/>
              <a:gd name="connsiteY28" fmla="*/ 1024939 h 3213962"/>
              <a:gd name="connsiteX29" fmla="*/ 3512417 w 4857351"/>
              <a:gd name="connsiteY29" fmla="*/ 1084426 h 3213962"/>
              <a:gd name="connsiteX30" fmla="*/ 3502845 w 4857351"/>
              <a:gd name="connsiteY30" fmla="*/ 1093998 h 3213962"/>
              <a:gd name="connsiteX31" fmla="*/ 3517203 w 4857351"/>
              <a:gd name="connsiteY31" fmla="*/ 1093998 h 3213962"/>
              <a:gd name="connsiteX32" fmla="*/ 3768823 w 4857351"/>
              <a:gd name="connsiteY32" fmla="*/ 1093998 h 3213962"/>
              <a:gd name="connsiteX33" fmla="*/ 3785233 w 4857351"/>
              <a:gd name="connsiteY33" fmla="*/ 1097417 h 3213962"/>
              <a:gd name="connsiteX34" fmla="*/ 3777028 w 4857351"/>
              <a:gd name="connsiteY34" fmla="*/ 1112459 h 3213962"/>
              <a:gd name="connsiteX35" fmla="*/ 3712072 w 4857351"/>
              <a:gd name="connsiteY35" fmla="*/ 1188356 h 3213962"/>
              <a:gd name="connsiteX36" fmla="*/ 3679935 w 4857351"/>
              <a:gd name="connsiteY36" fmla="*/ 1193825 h 3213962"/>
              <a:gd name="connsiteX37" fmla="*/ 3405752 w 4857351"/>
              <a:gd name="connsiteY37" fmla="*/ 1059127 h 3213962"/>
              <a:gd name="connsiteX38" fmla="*/ 3151398 w 4857351"/>
              <a:gd name="connsiteY38" fmla="*/ 869045 h 3213962"/>
              <a:gd name="connsiteX39" fmla="*/ 3144560 w 4857351"/>
              <a:gd name="connsiteY39" fmla="*/ 854002 h 3213962"/>
              <a:gd name="connsiteX40" fmla="*/ 3511733 w 4857351"/>
              <a:gd name="connsiteY40" fmla="*/ 854002 h 3213962"/>
              <a:gd name="connsiteX41" fmla="*/ 3502845 w 4857351"/>
              <a:gd name="connsiteY41" fmla="*/ 845797 h 3213962"/>
              <a:gd name="connsiteX42" fmla="*/ 3337377 w 4857351"/>
              <a:gd name="connsiteY42" fmla="*/ 765115 h 3213962"/>
              <a:gd name="connsiteX43" fmla="*/ 3015332 w 4857351"/>
              <a:gd name="connsiteY43" fmla="*/ 514863 h 3213962"/>
              <a:gd name="connsiteX44" fmla="*/ 3007127 w 4857351"/>
              <a:gd name="connsiteY44" fmla="*/ 499820 h 3213962"/>
              <a:gd name="connsiteX45" fmla="*/ 3023537 w 4857351"/>
              <a:gd name="connsiteY45" fmla="*/ 497085 h 3213962"/>
              <a:gd name="connsiteX46" fmla="*/ 3286096 w 4857351"/>
              <a:gd name="connsiteY46" fmla="*/ 497085 h 3213962"/>
              <a:gd name="connsiteX47" fmla="*/ 3305925 w 4857351"/>
              <a:gd name="connsiteY47" fmla="*/ 493667 h 3213962"/>
              <a:gd name="connsiteX48" fmla="*/ 3137723 w 4857351"/>
              <a:gd name="connsiteY48" fmla="*/ 410933 h 3213962"/>
              <a:gd name="connsiteX49" fmla="*/ 2993452 w 4857351"/>
              <a:gd name="connsiteY49" fmla="*/ 302217 h 3213962"/>
              <a:gd name="connsiteX50" fmla="*/ 2810891 w 4857351"/>
              <a:gd name="connsiteY50" fmla="*/ 17778 h 3213962"/>
              <a:gd name="connsiteX51" fmla="*/ 2799267 w 4857351"/>
              <a:gd name="connsiteY51" fmla="*/ 0 h 3213962"/>
              <a:gd name="connsiteX52" fmla="*/ 2791062 w 4857351"/>
              <a:gd name="connsiteY52" fmla="*/ 17094 h 3213962"/>
              <a:gd name="connsiteX53" fmla="*/ 2659782 w 4857351"/>
              <a:gd name="connsiteY53" fmla="*/ 239996 h 3213962"/>
              <a:gd name="connsiteX54" fmla="*/ 2476538 w 4857351"/>
              <a:gd name="connsiteY54" fmla="*/ 404096 h 3213962"/>
              <a:gd name="connsiteX55" fmla="*/ 2308336 w 4857351"/>
              <a:gd name="connsiteY55" fmla="*/ 486829 h 3213962"/>
              <a:gd name="connsiteX56" fmla="*/ 2296028 w 4857351"/>
              <a:gd name="connsiteY56" fmla="*/ 497769 h 3213962"/>
              <a:gd name="connsiteX57" fmla="*/ 2598245 w 4857351"/>
              <a:gd name="connsiteY57" fmla="*/ 497769 h 3213962"/>
              <a:gd name="connsiteX58" fmla="*/ 2348677 w 4857351"/>
              <a:gd name="connsiteY58" fmla="*/ 722039 h 3213962"/>
              <a:gd name="connsiteX59" fmla="*/ 2105262 w 4857351"/>
              <a:gd name="connsiteY59" fmla="*/ 841695 h 3213962"/>
              <a:gd name="connsiteX60" fmla="*/ 2087485 w 4857351"/>
              <a:gd name="connsiteY60" fmla="*/ 854686 h 3213962"/>
              <a:gd name="connsiteX61" fmla="*/ 2460128 w 4857351"/>
              <a:gd name="connsiteY61" fmla="*/ 854686 h 3213962"/>
              <a:gd name="connsiteX62" fmla="*/ 2455342 w 4857351"/>
              <a:gd name="connsiteY62" fmla="*/ 862891 h 3213962"/>
              <a:gd name="connsiteX63" fmla="*/ 2221499 w 4857351"/>
              <a:gd name="connsiteY63" fmla="*/ 1045452 h 3213962"/>
              <a:gd name="connsiteX64" fmla="*/ 1907659 w 4857351"/>
              <a:gd name="connsiteY64" fmla="*/ 1199979 h 3213962"/>
              <a:gd name="connsiteX65" fmla="*/ 1893300 w 4857351"/>
              <a:gd name="connsiteY65" fmla="*/ 1209552 h 3213962"/>
              <a:gd name="connsiteX66" fmla="*/ 1914496 w 4857351"/>
              <a:gd name="connsiteY66" fmla="*/ 1211603 h 3213962"/>
              <a:gd name="connsiteX67" fmla="*/ 2614655 w 4857351"/>
              <a:gd name="connsiteY67" fmla="*/ 1211603 h 3213962"/>
              <a:gd name="connsiteX68" fmla="*/ 2638586 w 4857351"/>
              <a:gd name="connsiteY68" fmla="*/ 1234167 h 3213962"/>
              <a:gd name="connsiteX69" fmla="*/ 2637903 w 4857351"/>
              <a:gd name="connsiteY69" fmla="*/ 1648518 h 3213962"/>
              <a:gd name="connsiteX70" fmla="*/ 2617390 w 4857351"/>
              <a:gd name="connsiteY70" fmla="*/ 1661510 h 3213962"/>
              <a:gd name="connsiteX71" fmla="*/ 2048511 w 4857351"/>
              <a:gd name="connsiteY71" fmla="*/ 1394848 h 3213962"/>
              <a:gd name="connsiteX72" fmla="*/ 1433137 w 4857351"/>
              <a:gd name="connsiteY72" fmla="*/ 1084426 h 3213962"/>
              <a:gd name="connsiteX73" fmla="*/ 1411941 w 4857351"/>
              <a:gd name="connsiteY73" fmla="*/ 1076221 h 3213962"/>
              <a:gd name="connsiteX74" fmla="*/ 1411257 w 4857351"/>
              <a:gd name="connsiteY74" fmla="*/ 1098784 h 3213962"/>
              <a:gd name="connsiteX75" fmla="*/ 1335361 w 4857351"/>
              <a:gd name="connsiteY75" fmla="*/ 1291601 h 3213962"/>
              <a:gd name="connsiteX76" fmla="*/ 963402 w 4857351"/>
              <a:gd name="connsiteY76" fmla="*/ 1956889 h 3213962"/>
              <a:gd name="connsiteX77" fmla="*/ 309738 w 4857351"/>
              <a:gd name="connsiteY77" fmla="*/ 2844395 h 3213962"/>
              <a:gd name="connsiteX78" fmla="*/ 0 w 4857351"/>
              <a:gd name="connsiteY78" fmla="*/ 3185586 h 3213962"/>
              <a:gd name="connsiteX79" fmla="*/ 3830360 w 4857351"/>
              <a:gd name="connsiteY79" fmla="*/ 2110049 h 3213962"/>
              <a:gd name="connsiteX80" fmla="*/ 3809848 w 4857351"/>
              <a:gd name="connsiteY80" fmla="*/ 2125091 h 3213962"/>
              <a:gd name="connsiteX81" fmla="*/ 2939436 w 4857351"/>
              <a:gd name="connsiteY81" fmla="*/ 1802362 h 3213962"/>
              <a:gd name="connsiteX82" fmla="*/ 2919607 w 4857351"/>
              <a:gd name="connsiteY82" fmla="*/ 1772277 h 3213962"/>
              <a:gd name="connsiteX83" fmla="*/ 2919607 w 4857351"/>
              <a:gd name="connsiteY83" fmla="*/ 1236218 h 3213962"/>
              <a:gd name="connsiteX84" fmla="*/ 2939436 w 4857351"/>
              <a:gd name="connsiteY84" fmla="*/ 1213654 h 3213962"/>
              <a:gd name="connsiteX85" fmla="*/ 3671731 w 4857351"/>
              <a:gd name="connsiteY85" fmla="*/ 1214338 h 3213962"/>
              <a:gd name="connsiteX86" fmla="*/ 3685406 w 4857351"/>
              <a:gd name="connsiteY86" fmla="*/ 1215022 h 3213962"/>
              <a:gd name="connsiteX87" fmla="*/ 3645748 w 4857351"/>
              <a:gd name="connsiteY87" fmla="*/ 1251944 h 3213962"/>
              <a:gd name="connsiteX88" fmla="*/ 3545237 w 4857351"/>
              <a:gd name="connsiteY88" fmla="*/ 1316216 h 3213962"/>
              <a:gd name="connsiteX89" fmla="*/ 3320967 w 4857351"/>
              <a:gd name="connsiteY89" fmla="*/ 1426300 h 3213962"/>
              <a:gd name="connsiteX90" fmla="*/ 3304558 w 4857351"/>
              <a:gd name="connsiteY90" fmla="*/ 1438607 h 3213962"/>
              <a:gd name="connsiteX91" fmla="*/ 3657372 w 4857351"/>
              <a:gd name="connsiteY91" fmla="*/ 1438607 h 3213962"/>
              <a:gd name="connsiteX92" fmla="*/ 3659423 w 4857351"/>
              <a:gd name="connsiteY92" fmla="*/ 1442710 h 3213962"/>
              <a:gd name="connsiteX93" fmla="*/ 3582843 w 4857351"/>
              <a:gd name="connsiteY93" fmla="*/ 1518606 h 3213962"/>
              <a:gd name="connsiteX94" fmla="*/ 3407804 w 4857351"/>
              <a:gd name="connsiteY94" fmla="*/ 1634160 h 3213962"/>
              <a:gd name="connsiteX95" fmla="*/ 3130202 w 4857351"/>
              <a:gd name="connsiteY95" fmla="*/ 1770226 h 3213962"/>
              <a:gd name="connsiteX96" fmla="*/ 3115159 w 4857351"/>
              <a:gd name="connsiteY96" fmla="*/ 1781849 h 3213962"/>
              <a:gd name="connsiteX97" fmla="*/ 3135672 w 4857351"/>
              <a:gd name="connsiteY97" fmla="*/ 1781849 h 3213962"/>
              <a:gd name="connsiteX98" fmla="*/ 3803694 w 4857351"/>
              <a:gd name="connsiteY98" fmla="*/ 1781849 h 3213962"/>
              <a:gd name="connsiteX99" fmla="*/ 3830360 w 4857351"/>
              <a:gd name="connsiteY99" fmla="*/ 1807832 h 3213962"/>
              <a:gd name="connsiteX100" fmla="*/ 3830360 w 4857351"/>
              <a:gd name="connsiteY100" fmla="*/ 2110049 h 3213962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609834 w 4857351"/>
              <a:gd name="connsiteY2" fmla="*/ 3063878 h 3219167"/>
              <a:gd name="connsiteX3" fmla="*/ 4373257 w 4857351"/>
              <a:gd name="connsiteY3" fmla="*/ 2750721 h 3219167"/>
              <a:gd name="connsiteX4" fmla="*/ 4104544 w 4857351"/>
              <a:gd name="connsiteY4" fmla="*/ 2218765 h 3219167"/>
              <a:gd name="connsiteX5" fmla="*/ 4097022 w 4857351"/>
              <a:gd name="connsiteY5" fmla="*/ 2180475 h 3219167"/>
              <a:gd name="connsiteX6" fmla="*/ 4097022 w 4857351"/>
              <a:gd name="connsiteY6" fmla="*/ 1807148 h 3219167"/>
              <a:gd name="connsiteX7" fmla="*/ 4123689 w 4857351"/>
              <a:gd name="connsiteY7" fmla="*/ 1781166 h 3219167"/>
              <a:gd name="connsiteX8" fmla="*/ 4834104 w 4857351"/>
              <a:gd name="connsiteY8" fmla="*/ 1781166 h 3219167"/>
              <a:gd name="connsiteX9" fmla="*/ 4857351 w 4857351"/>
              <a:gd name="connsiteY9" fmla="*/ 1778431 h 3219167"/>
              <a:gd name="connsiteX10" fmla="*/ 4839574 w 4857351"/>
              <a:gd name="connsiteY10" fmla="*/ 1768858 h 3219167"/>
              <a:gd name="connsiteX11" fmla="*/ 4568809 w 4857351"/>
              <a:gd name="connsiteY11" fmla="*/ 1636211 h 3219167"/>
              <a:gd name="connsiteX12" fmla="*/ 4321292 w 4857351"/>
              <a:gd name="connsiteY12" fmla="*/ 1451599 h 3219167"/>
              <a:gd name="connsiteX13" fmla="*/ 4314455 w 4857351"/>
              <a:gd name="connsiteY13" fmla="*/ 1437240 h 3219167"/>
              <a:gd name="connsiteX14" fmla="*/ 4666585 w 4857351"/>
              <a:gd name="connsiteY14" fmla="*/ 1437240 h 3219167"/>
              <a:gd name="connsiteX15" fmla="*/ 4652226 w 4857351"/>
              <a:gd name="connsiteY15" fmla="*/ 1426300 h 3219167"/>
              <a:gd name="connsiteX16" fmla="*/ 4464195 w 4857351"/>
              <a:gd name="connsiteY16" fmla="*/ 1334678 h 3219167"/>
              <a:gd name="connsiteX17" fmla="*/ 4191380 w 4857351"/>
              <a:gd name="connsiteY17" fmla="*/ 1112459 h 3219167"/>
              <a:gd name="connsiteX18" fmla="*/ 4183175 w 4857351"/>
              <a:gd name="connsiteY18" fmla="*/ 1097417 h 3219167"/>
              <a:gd name="connsiteX19" fmla="*/ 4199585 w 4857351"/>
              <a:gd name="connsiteY19" fmla="*/ 1094682 h 3219167"/>
              <a:gd name="connsiteX20" fmla="*/ 4447786 w 4857351"/>
              <a:gd name="connsiteY20" fmla="*/ 1094682 h 3219167"/>
              <a:gd name="connsiteX21" fmla="*/ 4466247 w 4857351"/>
              <a:gd name="connsiteY21" fmla="*/ 1093998 h 3219167"/>
              <a:gd name="connsiteX22" fmla="*/ 4358214 w 4857351"/>
              <a:gd name="connsiteY22" fmla="*/ 1037247 h 3219167"/>
              <a:gd name="connsiteX23" fmla="*/ 4143518 w 4857351"/>
              <a:gd name="connsiteY23" fmla="*/ 878617 h 3219167"/>
              <a:gd name="connsiteX24" fmla="*/ 3994460 w 4857351"/>
              <a:gd name="connsiteY24" fmla="*/ 635886 h 3219167"/>
              <a:gd name="connsiteX25" fmla="*/ 3984204 w 4857351"/>
              <a:gd name="connsiteY25" fmla="*/ 619476 h 3219167"/>
              <a:gd name="connsiteX26" fmla="*/ 3973948 w 4857351"/>
              <a:gd name="connsiteY26" fmla="*/ 635886 h 3219167"/>
              <a:gd name="connsiteX27" fmla="*/ 3857710 w 4857351"/>
              <a:gd name="connsiteY27" fmla="*/ 836225 h 3219167"/>
              <a:gd name="connsiteX28" fmla="*/ 3634125 w 4857351"/>
              <a:gd name="connsiteY28" fmla="*/ 1024939 h 3219167"/>
              <a:gd name="connsiteX29" fmla="*/ 3512417 w 4857351"/>
              <a:gd name="connsiteY29" fmla="*/ 1084426 h 3219167"/>
              <a:gd name="connsiteX30" fmla="*/ 3502845 w 4857351"/>
              <a:gd name="connsiteY30" fmla="*/ 1093998 h 3219167"/>
              <a:gd name="connsiteX31" fmla="*/ 3517203 w 4857351"/>
              <a:gd name="connsiteY31" fmla="*/ 1093998 h 3219167"/>
              <a:gd name="connsiteX32" fmla="*/ 3768823 w 4857351"/>
              <a:gd name="connsiteY32" fmla="*/ 1093998 h 3219167"/>
              <a:gd name="connsiteX33" fmla="*/ 3785233 w 4857351"/>
              <a:gd name="connsiteY33" fmla="*/ 1097417 h 3219167"/>
              <a:gd name="connsiteX34" fmla="*/ 3777028 w 4857351"/>
              <a:gd name="connsiteY34" fmla="*/ 1112459 h 3219167"/>
              <a:gd name="connsiteX35" fmla="*/ 3712072 w 4857351"/>
              <a:gd name="connsiteY35" fmla="*/ 1188356 h 3219167"/>
              <a:gd name="connsiteX36" fmla="*/ 3679935 w 4857351"/>
              <a:gd name="connsiteY36" fmla="*/ 1193825 h 3219167"/>
              <a:gd name="connsiteX37" fmla="*/ 3405752 w 4857351"/>
              <a:gd name="connsiteY37" fmla="*/ 1059127 h 3219167"/>
              <a:gd name="connsiteX38" fmla="*/ 3151398 w 4857351"/>
              <a:gd name="connsiteY38" fmla="*/ 869045 h 3219167"/>
              <a:gd name="connsiteX39" fmla="*/ 3144560 w 4857351"/>
              <a:gd name="connsiteY39" fmla="*/ 854002 h 3219167"/>
              <a:gd name="connsiteX40" fmla="*/ 3511733 w 4857351"/>
              <a:gd name="connsiteY40" fmla="*/ 854002 h 3219167"/>
              <a:gd name="connsiteX41" fmla="*/ 3502845 w 4857351"/>
              <a:gd name="connsiteY41" fmla="*/ 845797 h 3219167"/>
              <a:gd name="connsiteX42" fmla="*/ 3337377 w 4857351"/>
              <a:gd name="connsiteY42" fmla="*/ 765115 h 3219167"/>
              <a:gd name="connsiteX43" fmla="*/ 3015332 w 4857351"/>
              <a:gd name="connsiteY43" fmla="*/ 514863 h 3219167"/>
              <a:gd name="connsiteX44" fmla="*/ 3007127 w 4857351"/>
              <a:gd name="connsiteY44" fmla="*/ 499820 h 3219167"/>
              <a:gd name="connsiteX45" fmla="*/ 3023537 w 4857351"/>
              <a:gd name="connsiteY45" fmla="*/ 497085 h 3219167"/>
              <a:gd name="connsiteX46" fmla="*/ 3286096 w 4857351"/>
              <a:gd name="connsiteY46" fmla="*/ 497085 h 3219167"/>
              <a:gd name="connsiteX47" fmla="*/ 3305925 w 4857351"/>
              <a:gd name="connsiteY47" fmla="*/ 493667 h 3219167"/>
              <a:gd name="connsiteX48" fmla="*/ 3137723 w 4857351"/>
              <a:gd name="connsiteY48" fmla="*/ 410933 h 3219167"/>
              <a:gd name="connsiteX49" fmla="*/ 2993452 w 4857351"/>
              <a:gd name="connsiteY49" fmla="*/ 302217 h 3219167"/>
              <a:gd name="connsiteX50" fmla="*/ 2810891 w 4857351"/>
              <a:gd name="connsiteY50" fmla="*/ 17778 h 3219167"/>
              <a:gd name="connsiteX51" fmla="*/ 2799267 w 4857351"/>
              <a:gd name="connsiteY51" fmla="*/ 0 h 3219167"/>
              <a:gd name="connsiteX52" fmla="*/ 2791062 w 4857351"/>
              <a:gd name="connsiteY52" fmla="*/ 17094 h 3219167"/>
              <a:gd name="connsiteX53" fmla="*/ 2659782 w 4857351"/>
              <a:gd name="connsiteY53" fmla="*/ 239996 h 3219167"/>
              <a:gd name="connsiteX54" fmla="*/ 2476538 w 4857351"/>
              <a:gd name="connsiteY54" fmla="*/ 404096 h 3219167"/>
              <a:gd name="connsiteX55" fmla="*/ 2308336 w 4857351"/>
              <a:gd name="connsiteY55" fmla="*/ 486829 h 3219167"/>
              <a:gd name="connsiteX56" fmla="*/ 2296028 w 4857351"/>
              <a:gd name="connsiteY56" fmla="*/ 497769 h 3219167"/>
              <a:gd name="connsiteX57" fmla="*/ 2598245 w 4857351"/>
              <a:gd name="connsiteY57" fmla="*/ 497769 h 3219167"/>
              <a:gd name="connsiteX58" fmla="*/ 2348677 w 4857351"/>
              <a:gd name="connsiteY58" fmla="*/ 722039 h 3219167"/>
              <a:gd name="connsiteX59" fmla="*/ 2105262 w 4857351"/>
              <a:gd name="connsiteY59" fmla="*/ 841695 h 3219167"/>
              <a:gd name="connsiteX60" fmla="*/ 2087485 w 4857351"/>
              <a:gd name="connsiteY60" fmla="*/ 854686 h 3219167"/>
              <a:gd name="connsiteX61" fmla="*/ 2460128 w 4857351"/>
              <a:gd name="connsiteY61" fmla="*/ 854686 h 3219167"/>
              <a:gd name="connsiteX62" fmla="*/ 2455342 w 4857351"/>
              <a:gd name="connsiteY62" fmla="*/ 862891 h 3219167"/>
              <a:gd name="connsiteX63" fmla="*/ 2221499 w 4857351"/>
              <a:gd name="connsiteY63" fmla="*/ 1045452 h 3219167"/>
              <a:gd name="connsiteX64" fmla="*/ 1907659 w 4857351"/>
              <a:gd name="connsiteY64" fmla="*/ 1199979 h 3219167"/>
              <a:gd name="connsiteX65" fmla="*/ 1893300 w 4857351"/>
              <a:gd name="connsiteY65" fmla="*/ 1209552 h 3219167"/>
              <a:gd name="connsiteX66" fmla="*/ 1914496 w 4857351"/>
              <a:gd name="connsiteY66" fmla="*/ 1211603 h 3219167"/>
              <a:gd name="connsiteX67" fmla="*/ 2614655 w 4857351"/>
              <a:gd name="connsiteY67" fmla="*/ 1211603 h 3219167"/>
              <a:gd name="connsiteX68" fmla="*/ 2638586 w 4857351"/>
              <a:gd name="connsiteY68" fmla="*/ 1234167 h 3219167"/>
              <a:gd name="connsiteX69" fmla="*/ 2637903 w 4857351"/>
              <a:gd name="connsiteY69" fmla="*/ 1648518 h 3219167"/>
              <a:gd name="connsiteX70" fmla="*/ 2617390 w 4857351"/>
              <a:gd name="connsiteY70" fmla="*/ 1661510 h 3219167"/>
              <a:gd name="connsiteX71" fmla="*/ 2048511 w 4857351"/>
              <a:gd name="connsiteY71" fmla="*/ 1394848 h 3219167"/>
              <a:gd name="connsiteX72" fmla="*/ 1433137 w 4857351"/>
              <a:gd name="connsiteY72" fmla="*/ 1084426 h 3219167"/>
              <a:gd name="connsiteX73" fmla="*/ 1411941 w 4857351"/>
              <a:gd name="connsiteY73" fmla="*/ 1076221 h 3219167"/>
              <a:gd name="connsiteX74" fmla="*/ 1411257 w 4857351"/>
              <a:gd name="connsiteY74" fmla="*/ 1098784 h 3219167"/>
              <a:gd name="connsiteX75" fmla="*/ 1335361 w 4857351"/>
              <a:gd name="connsiteY75" fmla="*/ 1291601 h 3219167"/>
              <a:gd name="connsiteX76" fmla="*/ 963402 w 4857351"/>
              <a:gd name="connsiteY76" fmla="*/ 1956889 h 3219167"/>
              <a:gd name="connsiteX77" fmla="*/ 309738 w 4857351"/>
              <a:gd name="connsiteY77" fmla="*/ 2844395 h 3219167"/>
              <a:gd name="connsiteX78" fmla="*/ 0 w 4857351"/>
              <a:gd name="connsiteY78" fmla="*/ 3185586 h 3219167"/>
              <a:gd name="connsiteX79" fmla="*/ 3830360 w 4857351"/>
              <a:gd name="connsiteY79" fmla="*/ 2110049 h 3219167"/>
              <a:gd name="connsiteX80" fmla="*/ 3809848 w 4857351"/>
              <a:gd name="connsiteY80" fmla="*/ 2125091 h 3219167"/>
              <a:gd name="connsiteX81" fmla="*/ 2939436 w 4857351"/>
              <a:gd name="connsiteY81" fmla="*/ 1802362 h 3219167"/>
              <a:gd name="connsiteX82" fmla="*/ 2919607 w 4857351"/>
              <a:gd name="connsiteY82" fmla="*/ 1772277 h 3219167"/>
              <a:gd name="connsiteX83" fmla="*/ 2919607 w 4857351"/>
              <a:gd name="connsiteY83" fmla="*/ 1236218 h 3219167"/>
              <a:gd name="connsiteX84" fmla="*/ 2939436 w 4857351"/>
              <a:gd name="connsiteY84" fmla="*/ 1213654 h 3219167"/>
              <a:gd name="connsiteX85" fmla="*/ 3671731 w 4857351"/>
              <a:gd name="connsiteY85" fmla="*/ 1214338 h 3219167"/>
              <a:gd name="connsiteX86" fmla="*/ 3685406 w 4857351"/>
              <a:gd name="connsiteY86" fmla="*/ 1215022 h 3219167"/>
              <a:gd name="connsiteX87" fmla="*/ 3645748 w 4857351"/>
              <a:gd name="connsiteY87" fmla="*/ 1251944 h 3219167"/>
              <a:gd name="connsiteX88" fmla="*/ 3545237 w 4857351"/>
              <a:gd name="connsiteY88" fmla="*/ 1316216 h 3219167"/>
              <a:gd name="connsiteX89" fmla="*/ 3320967 w 4857351"/>
              <a:gd name="connsiteY89" fmla="*/ 1426300 h 3219167"/>
              <a:gd name="connsiteX90" fmla="*/ 3304558 w 4857351"/>
              <a:gd name="connsiteY90" fmla="*/ 1438607 h 3219167"/>
              <a:gd name="connsiteX91" fmla="*/ 3657372 w 4857351"/>
              <a:gd name="connsiteY91" fmla="*/ 1438607 h 3219167"/>
              <a:gd name="connsiteX92" fmla="*/ 3659423 w 4857351"/>
              <a:gd name="connsiteY92" fmla="*/ 1442710 h 3219167"/>
              <a:gd name="connsiteX93" fmla="*/ 3582843 w 4857351"/>
              <a:gd name="connsiteY93" fmla="*/ 1518606 h 3219167"/>
              <a:gd name="connsiteX94" fmla="*/ 3407804 w 4857351"/>
              <a:gd name="connsiteY94" fmla="*/ 1634160 h 3219167"/>
              <a:gd name="connsiteX95" fmla="*/ 3130202 w 4857351"/>
              <a:gd name="connsiteY95" fmla="*/ 1770226 h 3219167"/>
              <a:gd name="connsiteX96" fmla="*/ 3115159 w 4857351"/>
              <a:gd name="connsiteY96" fmla="*/ 1781849 h 3219167"/>
              <a:gd name="connsiteX97" fmla="*/ 3135672 w 4857351"/>
              <a:gd name="connsiteY97" fmla="*/ 1781849 h 3219167"/>
              <a:gd name="connsiteX98" fmla="*/ 3803694 w 4857351"/>
              <a:gd name="connsiteY98" fmla="*/ 1781849 h 3219167"/>
              <a:gd name="connsiteX99" fmla="*/ 3830360 w 4857351"/>
              <a:gd name="connsiteY99" fmla="*/ 1807832 h 3219167"/>
              <a:gd name="connsiteX100" fmla="*/ 3830360 w 4857351"/>
              <a:gd name="connsiteY100" fmla="*/ 2110049 h 3219167"/>
              <a:gd name="connsiteX0" fmla="*/ 0 w 5011943"/>
              <a:gd name="connsiteY0" fmla="*/ 3185586 h 3219167"/>
              <a:gd name="connsiteX1" fmla="*/ 4747180 w 5011943"/>
              <a:gd name="connsiteY1" fmla="*/ 3206513 h 3219167"/>
              <a:gd name="connsiteX2" fmla="*/ 4373257 w 5011943"/>
              <a:gd name="connsiteY2" fmla="*/ 2750721 h 3219167"/>
              <a:gd name="connsiteX3" fmla="*/ 4104544 w 5011943"/>
              <a:gd name="connsiteY3" fmla="*/ 2218765 h 3219167"/>
              <a:gd name="connsiteX4" fmla="*/ 4097022 w 5011943"/>
              <a:gd name="connsiteY4" fmla="*/ 2180475 h 3219167"/>
              <a:gd name="connsiteX5" fmla="*/ 4097022 w 5011943"/>
              <a:gd name="connsiteY5" fmla="*/ 1807148 h 3219167"/>
              <a:gd name="connsiteX6" fmla="*/ 4123689 w 5011943"/>
              <a:gd name="connsiteY6" fmla="*/ 1781166 h 3219167"/>
              <a:gd name="connsiteX7" fmla="*/ 4834104 w 5011943"/>
              <a:gd name="connsiteY7" fmla="*/ 1781166 h 3219167"/>
              <a:gd name="connsiteX8" fmla="*/ 4857351 w 5011943"/>
              <a:gd name="connsiteY8" fmla="*/ 1778431 h 3219167"/>
              <a:gd name="connsiteX9" fmla="*/ 4839574 w 5011943"/>
              <a:gd name="connsiteY9" fmla="*/ 1768858 h 3219167"/>
              <a:gd name="connsiteX10" fmla="*/ 4568809 w 5011943"/>
              <a:gd name="connsiteY10" fmla="*/ 1636211 h 3219167"/>
              <a:gd name="connsiteX11" fmla="*/ 4321292 w 5011943"/>
              <a:gd name="connsiteY11" fmla="*/ 1451599 h 3219167"/>
              <a:gd name="connsiteX12" fmla="*/ 4314455 w 5011943"/>
              <a:gd name="connsiteY12" fmla="*/ 1437240 h 3219167"/>
              <a:gd name="connsiteX13" fmla="*/ 4666585 w 5011943"/>
              <a:gd name="connsiteY13" fmla="*/ 1437240 h 3219167"/>
              <a:gd name="connsiteX14" fmla="*/ 4652226 w 5011943"/>
              <a:gd name="connsiteY14" fmla="*/ 1426300 h 3219167"/>
              <a:gd name="connsiteX15" fmla="*/ 4464195 w 5011943"/>
              <a:gd name="connsiteY15" fmla="*/ 1334678 h 3219167"/>
              <a:gd name="connsiteX16" fmla="*/ 4191380 w 5011943"/>
              <a:gd name="connsiteY16" fmla="*/ 1112459 h 3219167"/>
              <a:gd name="connsiteX17" fmla="*/ 4183175 w 5011943"/>
              <a:gd name="connsiteY17" fmla="*/ 1097417 h 3219167"/>
              <a:gd name="connsiteX18" fmla="*/ 4199585 w 5011943"/>
              <a:gd name="connsiteY18" fmla="*/ 1094682 h 3219167"/>
              <a:gd name="connsiteX19" fmla="*/ 4447786 w 5011943"/>
              <a:gd name="connsiteY19" fmla="*/ 1094682 h 3219167"/>
              <a:gd name="connsiteX20" fmla="*/ 4466247 w 5011943"/>
              <a:gd name="connsiteY20" fmla="*/ 1093998 h 3219167"/>
              <a:gd name="connsiteX21" fmla="*/ 4358214 w 5011943"/>
              <a:gd name="connsiteY21" fmla="*/ 1037247 h 3219167"/>
              <a:gd name="connsiteX22" fmla="*/ 4143518 w 5011943"/>
              <a:gd name="connsiteY22" fmla="*/ 878617 h 3219167"/>
              <a:gd name="connsiteX23" fmla="*/ 3994460 w 5011943"/>
              <a:gd name="connsiteY23" fmla="*/ 635886 h 3219167"/>
              <a:gd name="connsiteX24" fmla="*/ 3984204 w 5011943"/>
              <a:gd name="connsiteY24" fmla="*/ 619476 h 3219167"/>
              <a:gd name="connsiteX25" fmla="*/ 3973948 w 5011943"/>
              <a:gd name="connsiteY25" fmla="*/ 635886 h 3219167"/>
              <a:gd name="connsiteX26" fmla="*/ 3857710 w 5011943"/>
              <a:gd name="connsiteY26" fmla="*/ 836225 h 3219167"/>
              <a:gd name="connsiteX27" fmla="*/ 3634125 w 5011943"/>
              <a:gd name="connsiteY27" fmla="*/ 1024939 h 3219167"/>
              <a:gd name="connsiteX28" fmla="*/ 3512417 w 5011943"/>
              <a:gd name="connsiteY28" fmla="*/ 1084426 h 3219167"/>
              <a:gd name="connsiteX29" fmla="*/ 3502845 w 5011943"/>
              <a:gd name="connsiteY29" fmla="*/ 1093998 h 3219167"/>
              <a:gd name="connsiteX30" fmla="*/ 3517203 w 5011943"/>
              <a:gd name="connsiteY30" fmla="*/ 1093998 h 3219167"/>
              <a:gd name="connsiteX31" fmla="*/ 3768823 w 5011943"/>
              <a:gd name="connsiteY31" fmla="*/ 1093998 h 3219167"/>
              <a:gd name="connsiteX32" fmla="*/ 3785233 w 5011943"/>
              <a:gd name="connsiteY32" fmla="*/ 1097417 h 3219167"/>
              <a:gd name="connsiteX33" fmla="*/ 3777028 w 5011943"/>
              <a:gd name="connsiteY33" fmla="*/ 1112459 h 3219167"/>
              <a:gd name="connsiteX34" fmla="*/ 3712072 w 5011943"/>
              <a:gd name="connsiteY34" fmla="*/ 1188356 h 3219167"/>
              <a:gd name="connsiteX35" fmla="*/ 3679935 w 5011943"/>
              <a:gd name="connsiteY35" fmla="*/ 1193825 h 3219167"/>
              <a:gd name="connsiteX36" fmla="*/ 3405752 w 5011943"/>
              <a:gd name="connsiteY36" fmla="*/ 1059127 h 3219167"/>
              <a:gd name="connsiteX37" fmla="*/ 3151398 w 5011943"/>
              <a:gd name="connsiteY37" fmla="*/ 869045 h 3219167"/>
              <a:gd name="connsiteX38" fmla="*/ 3144560 w 5011943"/>
              <a:gd name="connsiteY38" fmla="*/ 854002 h 3219167"/>
              <a:gd name="connsiteX39" fmla="*/ 3511733 w 5011943"/>
              <a:gd name="connsiteY39" fmla="*/ 854002 h 3219167"/>
              <a:gd name="connsiteX40" fmla="*/ 3502845 w 5011943"/>
              <a:gd name="connsiteY40" fmla="*/ 845797 h 3219167"/>
              <a:gd name="connsiteX41" fmla="*/ 3337377 w 5011943"/>
              <a:gd name="connsiteY41" fmla="*/ 765115 h 3219167"/>
              <a:gd name="connsiteX42" fmla="*/ 3015332 w 5011943"/>
              <a:gd name="connsiteY42" fmla="*/ 514863 h 3219167"/>
              <a:gd name="connsiteX43" fmla="*/ 3007127 w 5011943"/>
              <a:gd name="connsiteY43" fmla="*/ 499820 h 3219167"/>
              <a:gd name="connsiteX44" fmla="*/ 3023537 w 5011943"/>
              <a:gd name="connsiteY44" fmla="*/ 497085 h 3219167"/>
              <a:gd name="connsiteX45" fmla="*/ 3286096 w 5011943"/>
              <a:gd name="connsiteY45" fmla="*/ 497085 h 3219167"/>
              <a:gd name="connsiteX46" fmla="*/ 3305925 w 5011943"/>
              <a:gd name="connsiteY46" fmla="*/ 493667 h 3219167"/>
              <a:gd name="connsiteX47" fmla="*/ 3137723 w 5011943"/>
              <a:gd name="connsiteY47" fmla="*/ 410933 h 3219167"/>
              <a:gd name="connsiteX48" fmla="*/ 2993452 w 5011943"/>
              <a:gd name="connsiteY48" fmla="*/ 302217 h 3219167"/>
              <a:gd name="connsiteX49" fmla="*/ 2810891 w 5011943"/>
              <a:gd name="connsiteY49" fmla="*/ 17778 h 3219167"/>
              <a:gd name="connsiteX50" fmla="*/ 2799267 w 5011943"/>
              <a:gd name="connsiteY50" fmla="*/ 0 h 3219167"/>
              <a:gd name="connsiteX51" fmla="*/ 2791062 w 5011943"/>
              <a:gd name="connsiteY51" fmla="*/ 17094 h 3219167"/>
              <a:gd name="connsiteX52" fmla="*/ 2659782 w 5011943"/>
              <a:gd name="connsiteY52" fmla="*/ 239996 h 3219167"/>
              <a:gd name="connsiteX53" fmla="*/ 2476538 w 5011943"/>
              <a:gd name="connsiteY53" fmla="*/ 404096 h 3219167"/>
              <a:gd name="connsiteX54" fmla="*/ 2308336 w 5011943"/>
              <a:gd name="connsiteY54" fmla="*/ 486829 h 3219167"/>
              <a:gd name="connsiteX55" fmla="*/ 2296028 w 5011943"/>
              <a:gd name="connsiteY55" fmla="*/ 497769 h 3219167"/>
              <a:gd name="connsiteX56" fmla="*/ 2598245 w 5011943"/>
              <a:gd name="connsiteY56" fmla="*/ 497769 h 3219167"/>
              <a:gd name="connsiteX57" fmla="*/ 2348677 w 5011943"/>
              <a:gd name="connsiteY57" fmla="*/ 722039 h 3219167"/>
              <a:gd name="connsiteX58" fmla="*/ 2105262 w 5011943"/>
              <a:gd name="connsiteY58" fmla="*/ 841695 h 3219167"/>
              <a:gd name="connsiteX59" fmla="*/ 2087485 w 5011943"/>
              <a:gd name="connsiteY59" fmla="*/ 854686 h 3219167"/>
              <a:gd name="connsiteX60" fmla="*/ 2460128 w 5011943"/>
              <a:gd name="connsiteY60" fmla="*/ 854686 h 3219167"/>
              <a:gd name="connsiteX61" fmla="*/ 2455342 w 5011943"/>
              <a:gd name="connsiteY61" fmla="*/ 862891 h 3219167"/>
              <a:gd name="connsiteX62" fmla="*/ 2221499 w 5011943"/>
              <a:gd name="connsiteY62" fmla="*/ 1045452 h 3219167"/>
              <a:gd name="connsiteX63" fmla="*/ 1907659 w 5011943"/>
              <a:gd name="connsiteY63" fmla="*/ 1199979 h 3219167"/>
              <a:gd name="connsiteX64" fmla="*/ 1893300 w 5011943"/>
              <a:gd name="connsiteY64" fmla="*/ 1209552 h 3219167"/>
              <a:gd name="connsiteX65" fmla="*/ 1914496 w 5011943"/>
              <a:gd name="connsiteY65" fmla="*/ 1211603 h 3219167"/>
              <a:gd name="connsiteX66" fmla="*/ 2614655 w 5011943"/>
              <a:gd name="connsiteY66" fmla="*/ 1211603 h 3219167"/>
              <a:gd name="connsiteX67" fmla="*/ 2638586 w 5011943"/>
              <a:gd name="connsiteY67" fmla="*/ 1234167 h 3219167"/>
              <a:gd name="connsiteX68" fmla="*/ 2637903 w 5011943"/>
              <a:gd name="connsiteY68" fmla="*/ 1648518 h 3219167"/>
              <a:gd name="connsiteX69" fmla="*/ 2617390 w 5011943"/>
              <a:gd name="connsiteY69" fmla="*/ 1661510 h 3219167"/>
              <a:gd name="connsiteX70" fmla="*/ 2048511 w 5011943"/>
              <a:gd name="connsiteY70" fmla="*/ 1394848 h 3219167"/>
              <a:gd name="connsiteX71" fmla="*/ 1433137 w 5011943"/>
              <a:gd name="connsiteY71" fmla="*/ 1084426 h 3219167"/>
              <a:gd name="connsiteX72" fmla="*/ 1411941 w 5011943"/>
              <a:gd name="connsiteY72" fmla="*/ 1076221 h 3219167"/>
              <a:gd name="connsiteX73" fmla="*/ 1411257 w 5011943"/>
              <a:gd name="connsiteY73" fmla="*/ 1098784 h 3219167"/>
              <a:gd name="connsiteX74" fmla="*/ 1335361 w 5011943"/>
              <a:gd name="connsiteY74" fmla="*/ 1291601 h 3219167"/>
              <a:gd name="connsiteX75" fmla="*/ 963402 w 5011943"/>
              <a:gd name="connsiteY75" fmla="*/ 1956889 h 3219167"/>
              <a:gd name="connsiteX76" fmla="*/ 309738 w 5011943"/>
              <a:gd name="connsiteY76" fmla="*/ 2844395 h 3219167"/>
              <a:gd name="connsiteX77" fmla="*/ 0 w 5011943"/>
              <a:gd name="connsiteY77" fmla="*/ 3185586 h 3219167"/>
              <a:gd name="connsiteX78" fmla="*/ 3830360 w 5011943"/>
              <a:gd name="connsiteY78" fmla="*/ 2110049 h 3219167"/>
              <a:gd name="connsiteX79" fmla="*/ 3809848 w 5011943"/>
              <a:gd name="connsiteY79" fmla="*/ 2125091 h 3219167"/>
              <a:gd name="connsiteX80" fmla="*/ 2939436 w 5011943"/>
              <a:gd name="connsiteY80" fmla="*/ 1802362 h 3219167"/>
              <a:gd name="connsiteX81" fmla="*/ 2919607 w 5011943"/>
              <a:gd name="connsiteY81" fmla="*/ 1772277 h 3219167"/>
              <a:gd name="connsiteX82" fmla="*/ 2919607 w 5011943"/>
              <a:gd name="connsiteY82" fmla="*/ 1236218 h 3219167"/>
              <a:gd name="connsiteX83" fmla="*/ 2939436 w 5011943"/>
              <a:gd name="connsiteY83" fmla="*/ 1213654 h 3219167"/>
              <a:gd name="connsiteX84" fmla="*/ 3671731 w 5011943"/>
              <a:gd name="connsiteY84" fmla="*/ 1214338 h 3219167"/>
              <a:gd name="connsiteX85" fmla="*/ 3685406 w 5011943"/>
              <a:gd name="connsiteY85" fmla="*/ 1215022 h 3219167"/>
              <a:gd name="connsiteX86" fmla="*/ 3645748 w 5011943"/>
              <a:gd name="connsiteY86" fmla="*/ 1251944 h 3219167"/>
              <a:gd name="connsiteX87" fmla="*/ 3545237 w 5011943"/>
              <a:gd name="connsiteY87" fmla="*/ 1316216 h 3219167"/>
              <a:gd name="connsiteX88" fmla="*/ 3320967 w 5011943"/>
              <a:gd name="connsiteY88" fmla="*/ 1426300 h 3219167"/>
              <a:gd name="connsiteX89" fmla="*/ 3304558 w 5011943"/>
              <a:gd name="connsiteY89" fmla="*/ 1438607 h 3219167"/>
              <a:gd name="connsiteX90" fmla="*/ 3657372 w 5011943"/>
              <a:gd name="connsiteY90" fmla="*/ 1438607 h 3219167"/>
              <a:gd name="connsiteX91" fmla="*/ 3659423 w 5011943"/>
              <a:gd name="connsiteY91" fmla="*/ 1442710 h 3219167"/>
              <a:gd name="connsiteX92" fmla="*/ 3582843 w 5011943"/>
              <a:gd name="connsiteY92" fmla="*/ 1518606 h 3219167"/>
              <a:gd name="connsiteX93" fmla="*/ 3407804 w 5011943"/>
              <a:gd name="connsiteY93" fmla="*/ 1634160 h 3219167"/>
              <a:gd name="connsiteX94" fmla="*/ 3130202 w 5011943"/>
              <a:gd name="connsiteY94" fmla="*/ 1770226 h 3219167"/>
              <a:gd name="connsiteX95" fmla="*/ 3115159 w 5011943"/>
              <a:gd name="connsiteY95" fmla="*/ 1781849 h 3219167"/>
              <a:gd name="connsiteX96" fmla="*/ 3135672 w 5011943"/>
              <a:gd name="connsiteY96" fmla="*/ 1781849 h 3219167"/>
              <a:gd name="connsiteX97" fmla="*/ 3803694 w 5011943"/>
              <a:gd name="connsiteY97" fmla="*/ 1781849 h 3219167"/>
              <a:gd name="connsiteX98" fmla="*/ 3830360 w 5011943"/>
              <a:gd name="connsiteY98" fmla="*/ 1807832 h 3219167"/>
              <a:gd name="connsiteX99" fmla="*/ 3830360 w 5011943"/>
              <a:gd name="connsiteY99" fmla="*/ 21100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30360 w 4857351"/>
              <a:gd name="connsiteY78" fmla="*/ 21100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98" fmla="*/ 3830360 w 4857351"/>
              <a:gd name="connsiteY98" fmla="*/ 1807832 h 3219167"/>
              <a:gd name="connsiteX99" fmla="*/ 3830360 w 4857351"/>
              <a:gd name="connsiteY99" fmla="*/ 21100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30360 w 4857351"/>
              <a:gd name="connsiteY78" fmla="*/ 1807832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98" fmla="*/ 3830360 w 4857351"/>
              <a:gd name="connsiteY98" fmla="*/ 1807832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809848 w 4857351"/>
              <a:gd name="connsiteY79" fmla="*/ 2125091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772277 h 3219167"/>
              <a:gd name="connsiteX82" fmla="*/ 2919607 w 4857351"/>
              <a:gd name="connsiteY82" fmla="*/ 1236218 h 3219167"/>
              <a:gd name="connsiteX83" fmla="*/ 2939436 w 4857351"/>
              <a:gd name="connsiteY83" fmla="*/ 1213654 h 3219167"/>
              <a:gd name="connsiteX84" fmla="*/ 3671731 w 4857351"/>
              <a:gd name="connsiteY84" fmla="*/ 1214338 h 3219167"/>
              <a:gd name="connsiteX85" fmla="*/ 3685406 w 4857351"/>
              <a:gd name="connsiteY85" fmla="*/ 1215022 h 3219167"/>
              <a:gd name="connsiteX86" fmla="*/ 3645748 w 4857351"/>
              <a:gd name="connsiteY86" fmla="*/ 1251944 h 3219167"/>
              <a:gd name="connsiteX87" fmla="*/ 3545237 w 4857351"/>
              <a:gd name="connsiteY87" fmla="*/ 1316216 h 3219167"/>
              <a:gd name="connsiteX88" fmla="*/ 3320967 w 4857351"/>
              <a:gd name="connsiteY88" fmla="*/ 1426300 h 3219167"/>
              <a:gd name="connsiteX89" fmla="*/ 3304558 w 4857351"/>
              <a:gd name="connsiteY89" fmla="*/ 1438607 h 3219167"/>
              <a:gd name="connsiteX90" fmla="*/ 3657372 w 4857351"/>
              <a:gd name="connsiteY90" fmla="*/ 1438607 h 3219167"/>
              <a:gd name="connsiteX91" fmla="*/ 3659423 w 4857351"/>
              <a:gd name="connsiteY91" fmla="*/ 1442710 h 3219167"/>
              <a:gd name="connsiteX92" fmla="*/ 3582843 w 4857351"/>
              <a:gd name="connsiteY92" fmla="*/ 1518606 h 3219167"/>
              <a:gd name="connsiteX93" fmla="*/ 3407804 w 4857351"/>
              <a:gd name="connsiteY93" fmla="*/ 1634160 h 3219167"/>
              <a:gd name="connsiteX94" fmla="*/ 3130202 w 4857351"/>
              <a:gd name="connsiteY94" fmla="*/ 1770226 h 3219167"/>
              <a:gd name="connsiteX95" fmla="*/ 3115159 w 4857351"/>
              <a:gd name="connsiteY95" fmla="*/ 1781849 h 3219167"/>
              <a:gd name="connsiteX96" fmla="*/ 3135672 w 4857351"/>
              <a:gd name="connsiteY96" fmla="*/ 1781849 h 3219167"/>
              <a:gd name="connsiteX97" fmla="*/ 3803694 w 4857351"/>
              <a:gd name="connsiteY97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39436 w 4857351"/>
              <a:gd name="connsiteY80" fmla="*/ 18023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17437 w 4857351"/>
              <a:gd name="connsiteY80" fmla="*/ 1784762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37903 w 4857351"/>
              <a:gd name="connsiteY68" fmla="*/ 1648518 h 3219167"/>
              <a:gd name="connsiteX69" fmla="*/ 2617390 w 4857351"/>
              <a:gd name="connsiteY69" fmla="*/ 1661510 h 3219167"/>
              <a:gd name="connsiteX70" fmla="*/ 2048511 w 4857351"/>
              <a:gd name="connsiteY70" fmla="*/ 1394848 h 3219167"/>
              <a:gd name="connsiteX71" fmla="*/ 1433137 w 4857351"/>
              <a:gd name="connsiteY71" fmla="*/ 1084426 h 3219167"/>
              <a:gd name="connsiteX72" fmla="*/ 1411941 w 4857351"/>
              <a:gd name="connsiteY72" fmla="*/ 1076221 h 3219167"/>
              <a:gd name="connsiteX73" fmla="*/ 1411257 w 4857351"/>
              <a:gd name="connsiteY73" fmla="*/ 1098784 h 3219167"/>
              <a:gd name="connsiteX74" fmla="*/ 1335361 w 4857351"/>
              <a:gd name="connsiteY74" fmla="*/ 1291601 h 3219167"/>
              <a:gd name="connsiteX75" fmla="*/ 963402 w 4857351"/>
              <a:gd name="connsiteY75" fmla="*/ 1956889 h 3219167"/>
              <a:gd name="connsiteX76" fmla="*/ 309738 w 4857351"/>
              <a:gd name="connsiteY76" fmla="*/ 2844395 h 3219167"/>
              <a:gd name="connsiteX77" fmla="*/ 0 w 4857351"/>
              <a:gd name="connsiteY77" fmla="*/ 3185586 h 3219167"/>
              <a:gd name="connsiteX78" fmla="*/ 3803694 w 4857351"/>
              <a:gd name="connsiteY78" fmla="*/ 1781849 h 3219167"/>
              <a:gd name="connsiteX79" fmla="*/ 3792249 w 4857351"/>
              <a:gd name="connsiteY79" fmla="*/ 2116290 h 3219167"/>
              <a:gd name="connsiteX80" fmla="*/ 2908637 w 4857351"/>
              <a:gd name="connsiteY80" fmla="*/ 1780363 h 3219167"/>
              <a:gd name="connsiteX81" fmla="*/ 2919607 w 4857351"/>
              <a:gd name="connsiteY81" fmla="*/ 1236218 h 3219167"/>
              <a:gd name="connsiteX82" fmla="*/ 2939436 w 4857351"/>
              <a:gd name="connsiteY82" fmla="*/ 1213654 h 3219167"/>
              <a:gd name="connsiteX83" fmla="*/ 3671731 w 4857351"/>
              <a:gd name="connsiteY83" fmla="*/ 1214338 h 3219167"/>
              <a:gd name="connsiteX84" fmla="*/ 3685406 w 4857351"/>
              <a:gd name="connsiteY84" fmla="*/ 1215022 h 3219167"/>
              <a:gd name="connsiteX85" fmla="*/ 3645748 w 4857351"/>
              <a:gd name="connsiteY85" fmla="*/ 1251944 h 3219167"/>
              <a:gd name="connsiteX86" fmla="*/ 3545237 w 4857351"/>
              <a:gd name="connsiteY86" fmla="*/ 1316216 h 3219167"/>
              <a:gd name="connsiteX87" fmla="*/ 3320967 w 4857351"/>
              <a:gd name="connsiteY87" fmla="*/ 1426300 h 3219167"/>
              <a:gd name="connsiteX88" fmla="*/ 3304558 w 4857351"/>
              <a:gd name="connsiteY88" fmla="*/ 1438607 h 3219167"/>
              <a:gd name="connsiteX89" fmla="*/ 3657372 w 4857351"/>
              <a:gd name="connsiteY89" fmla="*/ 1438607 h 3219167"/>
              <a:gd name="connsiteX90" fmla="*/ 3659423 w 4857351"/>
              <a:gd name="connsiteY90" fmla="*/ 1442710 h 3219167"/>
              <a:gd name="connsiteX91" fmla="*/ 3582843 w 4857351"/>
              <a:gd name="connsiteY91" fmla="*/ 1518606 h 3219167"/>
              <a:gd name="connsiteX92" fmla="*/ 3407804 w 4857351"/>
              <a:gd name="connsiteY92" fmla="*/ 1634160 h 3219167"/>
              <a:gd name="connsiteX93" fmla="*/ 3130202 w 4857351"/>
              <a:gd name="connsiteY93" fmla="*/ 1770226 h 3219167"/>
              <a:gd name="connsiteX94" fmla="*/ 3115159 w 4857351"/>
              <a:gd name="connsiteY94" fmla="*/ 1781849 h 3219167"/>
              <a:gd name="connsiteX95" fmla="*/ 3135672 w 4857351"/>
              <a:gd name="connsiteY95" fmla="*/ 1781849 h 3219167"/>
              <a:gd name="connsiteX96" fmla="*/ 3803694 w 4857351"/>
              <a:gd name="connsiteY96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411257 w 4857351"/>
              <a:gd name="connsiteY72" fmla="*/ 1098784 h 3219167"/>
              <a:gd name="connsiteX73" fmla="*/ 1335361 w 4857351"/>
              <a:gd name="connsiteY73" fmla="*/ 1291601 h 3219167"/>
              <a:gd name="connsiteX74" fmla="*/ 963402 w 4857351"/>
              <a:gd name="connsiteY74" fmla="*/ 1956889 h 3219167"/>
              <a:gd name="connsiteX75" fmla="*/ 309738 w 4857351"/>
              <a:gd name="connsiteY75" fmla="*/ 2844395 h 3219167"/>
              <a:gd name="connsiteX76" fmla="*/ 0 w 4857351"/>
              <a:gd name="connsiteY76" fmla="*/ 3185586 h 3219167"/>
              <a:gd name="connsiteX77" fmla="*/ 3803694 w 4857351"/>
              <a:gd name="connsiteY77" fmla="*/ 1781849 h 3219167"/>
              <a:gd name="connsiteX78" fmla="*/ 3792249 w 4857351"/>
              <a:gd name="connsiteY78" fmla="*/ 2116290 h 3219167"/>
              <a:gd name="connsiteX79" fmla="*/ 2908637 w 4857351"/>
              <a:gd name="connsiteY79" fmla="*/ 1780363 h 3219167"/>
              <a:gd name="connsiteX80" fmla="*/ 2919607 w 4857351"/>
              <a:gd name="connsiteY80" fmla="*/ 1236218 h 3219167"/>
              <a:gd name="connsiteX81" fmla="*/ 2939436 w 4857351"/>
              <a:gd name="connsiteY81" fmla="*/ 1213654 h 3219167"/>
              <a:gd name="connsiteX82" fmla="*/ 3671731 w 4857351"/>
              <a:gd name="connsiteY82" fmla="*/ 1214338 h 3219167"/>
              <a:gd name="connsiteX83" fmla="*/ 3685406 w 4857351"/>
              <a:gd name="connsiteY83" fmla="*/ 1215022 h 3219167"/>
              <a:gd name="connsiteX84" fmla="*/ 3645748 w 4857351"/>
              <a:gd name="connsiteY84" fmla="*/ 1251944 h 3219167"/>
              <a:gd name="connsiteX85" fmla="*/ 3545237 w 4857351"/>
              <a:gd name="connsiteY85" fmla="*/ 1316216 h 3219167"/>
              <a:gd name="connsiteX86" fmla="*/ 3320967 w 4857351"/>
              <a:gd name="connsiteY86" fmla="*/ 1426300 h 3219167"/>
              <a:gd name="connsiteX87" fmla="*/ 3304558 w 4857351"/>
              <a:gd name="connsiteY87" fmla="*/ 1438607 h 3219167"/>
              <a:gd name="connsiteX88" fmla="*/ 3657372 w 4857351"/>
              <a:gd name="connsiteY88" fmla="*/ 1438607 h 3219167"/>
              <a:gd name="connsiteX89" fmla="*/ 3659423 w 4857351"/>
              <a:gd name="connsiteY89" fmla="*/ 1442710 h 3219167"/>
              <a:gd name="connsiteX90" fmla="*/ 3582843 w 4857351"/>
              <a:gd name="connsiteY90" fmla="*/ 1518606 h 3219167"/>
              <a:gd name="connsiteX91" fmla="*/ 3407804 w 4857351"/>
              <a:gd name="connsiteY91" fmla="*/ 1634160 h 3219167"/>
              <a:gd name="connsiteX92" fmla="*/ 3130202 w 4857351"/>
              <a:gd name="connsiteY92" fmla="*/ 1770226 h 3219167"/>
              <a:gd name="connsiteX93" fmla="*/ 3115159 w 4857351"/>
              <a:gd name="connsiteY93" fmla="*/ 1781849 h 3219167"/>
              <a:gd name="connsiteX94" fmla="*/ 3135672 w 4857351"/>
              <a:gd name="connsiteY94" fmla="*/ 1781849 h 3219167"/>
              <a:gd name="connsiteX95" fmla="*/ 3803694 w 4857351"/>
              <a:gd name="connsiteY95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33137 w 4857351"/>
              <a:gd name="connsiteY70" fmla="*/ 1084426 h 3219167"/>
              <a:gd name="connsiteX71" fmla="*/ 1411941 w 4857351"/>
              <a:gd name="connsiteY71" fmla="*/ 1076221 h 3219167"/>
              <a:gd name="connsiteX72" fmla="*/ 1335361 w 4857351"/>
              <a:gd name="connsiteY72" fmla="*/ 1291601 h 3219167"/>
              <a:gd name="connsiteX73" fmla="*/ 963402 w 4857351"/>
              <a:gd name="connsiteY73" fmla="*/ 1956889 h 3219167"/>
              <a:gd name="connsiteX74" fmla="*/ 309738 w 4857351"/>
              <a:gd name="connsiteY74" fmla="*/ 2844395 h 3219167"/>
              <a:gd name="connsiteX75" fmla="*/ 0 w 4857351"/>
              <a:gd name="connsiteY75" fmla="*/ 3185586 h 3219167"/>
              <a:gd name="connsiteX76" fmla="*/ 3803694 w 4857351"/>
              <a:gd name="connsiteY76" fmla="*/ 1781849 h 3219167"/>
              <a:gd name="connsiteX77" fmla="*/ 3792249 w 4857351"/>
              <a:gd name="connsiteY77" fmla="*/ 2116290 h 3219167"/>
              <a:gd name="connsiteX78" fmla="*/ 2908637 w 4857351"/>
              <a:gd name="connsiteY78" fmla="*/ 1780363 h 3219167"/>
              <a:gd name="connsiteX79" fmla="*/ 2919607 w 4857351"/>
              <a:gd name="connsiteY79" fmla="*/ 1236218 h 3219167"/>
              <a:gd name="connsiteX80" fmla="*/ 2939436 w 4857351"/>
              <a:gd name="connsiteY80" fmla="*/ 1213654 h 3219167"/>
              <a:gd name="connsiteX81" fmla="*/ 3671731 w 4857351"/>
              <a:gd name="connsiteY81" fmla="*/ 1214338 h 3219167"/>
              <a:gd name="connsiteX82" fmla="*/ 3685406 w 4857351"/>
              <a:gd name="connsiteY82" fmla="*/ 1215022 h 3219167"/>
              <a:gd name="connsiteX83" fmla="*/ 3645748 w 4857351"/>
              <a:gd name="connsiteY83" fmla="*/ 1251944 h 3219167"/>
              <a:gd name="connsiteX84" fmla="*/ 3545237 w 4857351"/>
              <a:gd name="connsiteY84" fmla="*/ 1316216 h 3219167"/>
              <a:gd name="connsiteX85" fmla="*/ 3320967 w 4857351"/>
              <a:gd name="connsiteY85" fmla="*/ 1426300 h 3219167"/>
              <a:gd name="connsiteX86" fmla="*/ 3304558 w 4857351"/>
              <a:gd name="connsiteY86" fmla="*/ 1438607 h 3219167"/>
              <a:gd name="connsiteX87" fmla="*/ 3657372 w 4857351"/>
              <a:gd name="connsiteY87" fmla="*/ 1438607 h 3219167"/>
              <a:gd name="connsiteX88" fmla="*/ 3659423 w 4857351"/>
              <a:gd name="connsiteY88" fmla="*/ 1442710 h 3219167"/>
              <a:gd name="connsiteX89" fmla="*/ 3582843 w 4857351"/>
              <a:gd name="connsiteY89" fmla="*/ 1518606 h 3219167"/>
              <a:gd name="connsiteX90" fmla="*/ 3407804 w 4857351"/>
              <a:gd name="connsiteY90" fmla="*/ 1634160 h 3219167"/>
              <a:gd name="connsiteX91" fmla="*/ 3130202 w 4857351"/>
              <a:gd name="connsiteY91" fmla="*/ 1770226 h 3219167"/>
              <a:gd name="connsiteX92" fmla="*/ 3115159 w 4857351"/>
              <a:gd name="connsiteY92" fmla="*/ 1781849 h 3219167"/>
              <a:gd name="connsiteX93" fmla="*/ 3135672 w 4857351"/>
              <a:gd name="connsiteY93" fmla="*/ 1781849 h 3219167"/>
              <a:gd name="connsiteX94" fmla="*/ 3803694 w 4857351"/>
              <a:gd name="connsiteY94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35361 w 4857351"/>
              <a:gd name="connsiteY71" fmla="*/ 1291601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104544 w 4857351"/>
              <a:gd name="connsiteY3" fmla="*/ 2218765 h 3219167"/>
              <a:gd name="connsiteX4" fmla="*/ 4097022 w 4857351"/>
              <a:gd name="connsiteY4" fmla="*/ 2180475 h 3219167"/>
              <a:gd name="connsiteX5" fmla="*/ 4097022 w 4857351"/>
              <a:gd name="connsiteY5" fmla="*/ 1807148 h 3219167"/>
              <a:gd name="connsiteX6" fmla="*/ 4123689 w 4857351"/>
              <a:gd name="connsiteY6" fmla="*/ 1781166 h 3219167"/>
              <a:gd name="connsiteX7" fmla="*/ 4834104 w 4857351"/>
              <a:gd name="connsiteY7" fmla="*/ 1781166 h 3219167"/>
              <a:gd name="connsiteX8" fmla="*/ 4857351 w 4857351"/>
              <a:gd name="connsiteY8" fmla="*/ 1778431 h 3219167"/>
              <a:gd name="connsiteX9" fmla="*/ 4839574 w 4857351"/>
              <a:gd name="connsiteY9" fmla="*/ 1768858 h 3219167"/>
              <a:gd name="connsiteX10" fmla="*/ 4568809 w 4857351"/>
              <a:gd name="connsiteY10" fmla="*/ 1636211 h 3219167"/>
              <a:gd name="connsiteX11" fmla="*/ 4321292 w 4857351"/>
              <a:gd name="connsiteY11" fmla="*/ 1451599 h 3219167"/>
              <a:gd name="connsiteX12" fmla="*/ 4314455 w 4857351"/>
              <a:gd name="connsiteY12" fmla="*/ 1437240 h 3219167"/>
              <a:gd name="connsiteX13" fmla="*/ 4666585 w 4857351"/>
              <a:gd name="connsiteY13" fmla="*/ 1437240 h 3219167"/>
              <a:gd name="connsiteX14" fmla="*/ 4652226 w 4857351"/>
              <a:gd name="connsiteY14" fmla="*/ 1426300 h 3219167"/>
              <a:gd name="connsiteX15" fmla="*/ 4464195 w 4857351"/>
              <a:gd name="connsiteY15" fmla="*/ 1334678 h 3219167"/>
              <a:gd name="connsiteX16" fmla="*/ 4191380 w 4857351"/>
              <a:gd name="connsiteY16" fmla="*/ 1112459 h 3219167"/>
              <a:gd name="connsiteX17" fmla="*/ 4183175 w 4857351"/>
              <a:gd name="connsiteY17" fmla="*/ 1097417 h 3219167"/>
              <a:gd name="connsiteX18" fmla="*/ 4199585 w 4857351"/>
              <a:gd name="connsiteY18" fmla="*/ 1094682 h 3219167"/>
              <a:gd name="connsiteX19" fmla="*/ 4447786 w 4857351"/>
              <a:gd name="connsiteY19" fmla="*/ 1094682 h 3219167"/>
              <a:gd name="connsiteX20" fmla="*/ 4466247 w 4857351"/>
              <a:gd name="connsiteY20" fmla="*/ 1093998 h 3219167"/>
              <a:gd name="connsiteX21" fmla="*/ 4358214 w 4857351"/>
              <a:gd name="connsiteY21" fmla="*/ 1037247 h 3219167"/>
              <a:gd name="connsiteX22" fmla="*/ 4143518 w 4857351"/>
              <a:gd name="connsiteY22" fmla="*/ 878617 h 3219167"/>
              <a:gd name="connsiteX23" fmla="*/ 3994460 w 4857351"/>
              <a:gd name="connsiteY23" fmla="*/ 635886 h 3219167"/>
              <a:gd name="connsiteX24" fmla="*/ 3984204 w 4857351"/>
              <a:gd name="connsiteY24" fmla="*/ 619476 h 3219167"/>
              <a:gd name="connsiteX25" fmla="*/ 3973948 w 4857351"/>
              <a:gd name="connsiteY25" fmla="*/ 635886 h 3219167"/>
              <a:gd name="connsiteX26" fmla="*/ 3857710 w 4857351"/>
              <a:gd name="connsiteY26" fmla="*/ 836225 h 3219167"/>
              <a:gd name="connsiteX27" fmla="*/ 3634125 w 4857351"/>
              <a:gd name="connsiteY27" fmla="*/ 1024939 h 3219167"/>
              <a:gd name="connsiteX28" fmla="*/ 3512417 w 4857351"/>
              <a:gd name="connsiteY28" fmla="*/ 1084426 h 3219167"/>
              <a:gd name="connsiteX29" fmla="*/ 3502845 w 4857351"/>
              <a:gd name="connsiteY29" fmla="*/ 1093998 h 3219167"/>
              <a:gd name="connsiteX30" fmla="*/ 3517203 w 4857351"/>
              <a:gd name="connsiteY30" fmla="*/ 1093998 h 3219167"/>
              <a:gd name="connsiteX31" fmla="*/ 3768823 w 4857351"/>
              <a:gd name="connsiteY31" fmla="*/ 1093998 h 3219167"/>
              <a:gd name="connsiteX32" fmla="*/ 3785233 w 4857351"/>
              <a:gd name="connsiteY32" fmla="*/ 1097417 h 3219167"/>
              <a:gd name="connsiteX33" fmla="*/ 3777028 w 4857351"/>
              <a:gd name="connsiteY33" fmla="*/ 1112459 h 3219167"/>
              <a:gd name="connsiteX34" fmla="*/ 3712072 w 4857351"/>
              <a:gd name="connsiteY34" fmla="*/ 1188356 h 3219167"/>
              <a:gd name="connsiteX35" fmla="*/ 3679935 w 4857351"/>
              <a:gd name="connsiteY35" fmla="*/ 1193825 h 3219167"/>
              <a:gd name="connsiteX36" fmla="*/ 3405752 w 4857351"/>
              <a:gd name="connsiteY36" fmla="*/ 1059127 h 3219167"/>
              <a:gd name="connsiteX37" fmla="*/ 3151398 w 4857351"/>
              <a:gd name="connsiteY37" fmla="*/ 869045 h 3219167"/>
              <a:gd name="connsiteX38" fmla="*/ 3144560 w 4857351"/>
              <a:gd name="connsiteY38" fmla="*/ 854002 h 3219167"/>
              <a:gd name="connsiteX39" fmla="*/ 3511733 w 4857351"/>
              <a:gd name="connsiteY39" fmla="*/ 854002 h 3219167"/>
              <a:gd name="connsiteX40" fmla="*/ 3502845 w 4857351"/>
              <a:gd name="connsiteY40" fmla="*/ 845797 h 3219167"/>
              <a:gd name="connsiteX41" fmla="*/ 3337377 w 4857351"/>
              <a:gd name="connsiteY41" fmla="*/ 765115 h 3219167"/>
              <a:gd name="connsiteX42" fmla="*/ 3015332 w 4857351"/>
              <a:gd name="connsiteY42" fmla="*/ 514863 h 3219167"/>
              <a:gd name="connsiteX43" fmla="*/ 3007127 w 4857351"/>
              <a:gd name="connsiteY43" fmla="*/ 499820 h 3219167"/>
              <a:gd name="connsiteX44" fmla="*/ 3023537 w 4857351"/>
              <a:gd name="connsiteY44" fmla="*/ 497085 h 3219167"/>
              <a:gd name="connsiteX45" fmla="*/ 3286096 w 4857351"/>
              <a:gd name="connsiteY45" fmla="*/ 497085 h 3219167"/>
              <a:gd name="connsiteX46" fmla="*/ 3305925 w 4857351"/>
              <a:gd name="connsiteY46" fmla="*/ 493667 h 3219167"/>
              <a:gd name="connsiteX47" fmla="*/ 3137723 w 4857351"/>
              <a:gd name="connsiteY47" fmla="*/ 410933 h 3219167"/>
              <a:gd name="connsiteX48" fmla="*/ 2993452 w 4857351"/>
              <a:gd name="connsiteY48" fmla="*/ 302217 h 3219167"/>
              <a:gd name="connsiteX49" fmla="*/ 2810891 w 4857351"/>
              <a:gd name="connsiteY49" fmla="*/ 17778 h 3219167"/>
              <a:gd name="connsiteX50" fmla="*/ 2799267 w 4857351"/>
              <a:gd name="connsiteY50" fmla="*/ 0 h 3219167"/>
              <a:gd name="connsiteX51" fmla="*/ 2791062 w 4857351"/>
              <a:gd name="connsiteY51" fmla="*/ 17094 h 3219167"/>
              <a:gd name="connsiteX52" fmla="*/ 2659782 w 4857351"/>
              <a:gd name="connsiteY52" fmla="*/ 239996 h 3219167"/>
              <a:gd name="connsiteX53" fmla="*/ 2476538 w 4857351"/>
              <a:gd name="connsiteY53" fmla="*/ 404096 h 3219167"/>
              <a:gd name="connsiteX54" fmla="*/ 2308336 w 4857351"/>
              <a:gd name="connsiteY54" fmla="*/ 486829 h 3219167"/>
              <a:gd name="connsiteX55" fmla="*/ 2296028 w 4857351"/>
              <a:gd name="connsiteY55" fmla="*/ 497769 h 3219167"/>
              <a:gd name="connsiteX56" fmla="*/ 2598245 w 4857351"/>
              <a:gd name="connsiteY56" fmla="*/ 497769 h 3219167"/>
              <a:gd name="connsiteX57" fmla="*/ 2348677 w 4857351"/>
              <a:gd name="connsiteY57" fmla="*/ 722039 h 3219167"/>
              <a:gd name="connsiteX58" fmla="*/ 2105262 w 4857351"/>
              <a:gd name="connsiteY58" fmla="*/ 841695 h 3219167"/>
              <a:gd name="connsiteX59" fmla="*/ 2087485 w 4857351"/>
              <a:gd name="connsiteY59" fmla="*/ 854686 h 3219167"/>
              <a:gd name="connsiteX60" fmla="*/ 2460128 w 4857351"/>
              <a:gd name="connsiteY60" fmla="*/ 854686 h 3219167"/>
              <a:gd name="connsiteX61" fmla="*/ 2455342 w 4857351"/>
              <a:gd name="connsiteY61" fmla="*/ 862891 h 3219167"/>
              <a:gd name="connsiteX62" fmla="*/ 2221499 w 4857351"/>
              <a:gd name="connsiteY62" fmla="*/ 1045452 h 3219167"/>
              <a:gd name="connsiteX63" fmla="*/ 1907659 w 4857351"/>
              <a:gd name="connsiteY63" fmla="*/ 1199979 h 3219167"/>
              <a:gd name="connsiteX64" fmla="*/ 1893300 w 4857351"/>
              <a:gd name="connsiteY64" fmla="*/ 1209552 h 3219167"/>
              <a:gd name="connsiteX65" fmla="*/ 1914496 w 4857351"/>
              <a:gd name="connsiteY65" fmla="*/ 1211603 h 3219167"/>
              <a:gd name="connsiteX66" fmla="*/ 2614655 w 4857351"/>
              <a:gd name="connsiteY66" fmla="*/ 1211603 h 3219167"/>
              <a:gd name="connsiteX67" fmla="*/ 2638586 w 4857351"/>
              <a:gd name="connsiteY67" fmla="*/ 1234167 h 3219167"/>
              <a:gd name="connsiteX68" fmla="*/ 2617390 w 4857351"/>
              <a:gd name="connsiteY68" fmla="*/ 1661510 h 3219167"/>
              <a:gd name="connsiteX69" fmla="*/ 2048511 w 4857351"/>
              <a:gd name="connsiteY69" fmla="*/ 1394848 h 3219167"/>
              <a:gd name="connsiteX70" fmla="*/ 1411941 w 4857351"/>
              <a:gd name="connsiteY70" fmla="*/ 1076221 h 3219167"/>
              <a:gd name="connsiteX71" fmla="*/ 1317762 w 4857351"/>
              <a:gd name="connsiteY71" fmla="*/ 1300400 h 3219167"/>
              <a:gd name="connsiteX72" fmla="*/ 963402 w 4857351"/>
              <a:gd name="connsiteY72" fmla="*/ 1956889 h 3219167"/>
              <a:gd name="connsiteX73" fmla="*/ 309738 w 4857351"/>
              <a:gd name="connsiteY73" fmla="*/ 2844395 h 3219167"/>
              <a:gd name="connsiteX74" fmla="*/ 0 w 4857351"/>
              <a:gd name="connsiteY74" fmla="*/ 3185586 h 3219167"/>
              <a:gd name="connsiteX75" fmla="*/ 3803694 w 4857351"/>
              <a:gd name="connsiteY75" fmla="*/ 1781849 h 3219167"/>
              <a:gd name="connsiteX76" fmla="*/ 3792249 w 4857351"/>
              <a:gd name="connsiteY76" fmla="*/ 2116290 h 3219167"/>
              <a:gd name="connsiteX77" fmla="*/ 2908637 w 4857351"/>
              <a:gd name="connsiteY77" fmla="*/ 1780363 h 3219167"/>
              <a:gd name="connsiteX78" fmla="*/ 2919607 w 4857351"/>
              <a:gd name="connsiteY78" fmla="*/ 1236218 h 3219167"/>
              <a:gd name="connsiteX79" fmla="*/ 2939436 w 4857351"/>
              <a:gd name="connsiteY79" fmla="*/ 1213654 h 3219167"/>
              <a:gd name="connsiteX80" fmla="*/ 3671731 w 4857351"/>
              <a:gd name="connsiteY80" fmla="*/ 1214338 h 3219167"/>
              <a:gd name="connsiteX81" fmla="*/ 3685406 w 4857351"/>
              <a:gd name="connsiteY81" fmla="*/ 1215022 h 3219167"/>
              <a:gd name="connsiteX82" fmla="*/ 3645748 w 4857351"/>
              <a:gd name="connsiteY82" fmla="*/ 1251944 h 3219167"/>
              <a:gd name="connsiteX83" fmla="*/ 3545237 w 4857351"/>
              <a:gd name="connsiteY83" fmla="*/ 1316216 h 3219167"/>
              <a:gd name="connsiteX84" fmla="*/ 3320967 w 4857351"/>
              <a:gd name="connsiteY84" fmla="*/ 1426300 h 3219167"/>
              <a:gd name="connsiteX85" fmla="*/ 3304558 w 4857351"/>
              <a:gd name="connsiteY85" fmla="*/ 1438607 h 3219167"/>
              <a:gd name="connsiteX86" fmla="*/ 3657372 w 4857351"/>
              <a:gd name="connsiteY86" fmla="*/ 1438607 h 3219167"/>
              <a:gd name="connsiteX87" fmla="*/ 3659423 w 4857351"/>
              <a:gd name="connsiteY87" fmla="*/ 1442710 h 3219167"/>
              <a:gd name="connsiteX88" fmla="*/ 3582843 w 4857351"/>
              <a:gd name="connsiteY88" fmla="*/ 1518606 h 3219167"/>
              <a:gd name="connsiteX89" fmla="*/ 3407804 w 4857351"/>
              <a:gd name="connsiteY89" fmla="*/ 1634160 h 3219167"/>
              <a:gd name="connsiteX90" fmla="*/ 3130202 w 4857351"/>
              <a:gd name="connsiteY90" fmla="*/ 1770226 h 3219167"/>
              <a:gd name="connsiteX91" fmla="*/ 3115159 w 4857351"/>
              <a:gd name="connsiteY91" fmla="*/ 1781849 h 3219167"/>
              <a:gd name="connsiteX92" fmla="*/ 3135672 w 4857351"/>
              <a:gd name="connsiteY92" fmla="*/ 1781849 h 3219167"/>
              <a:gd name="connsiteX93" fmla="*/ 3803694 w 4857351"/>
              <a:gd name="connsiteY93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097022 w 4857351"/>
              <a:gd name="connsiteY3" fmla="*/ 2180475 h 3219167"/>
              <a:gd name="connsiteX4" fmla="*/ 4097022 w 4857351"/>
              <a:gd name="connsiteY4" fmla="*/ 1807148 h 3219167"/>
              <a:gd name="connsiteX5" fmla="*/ 4123689 w 4857351"/>
              <a:gd name="connsiteY5" fmla="*/ 1781166 h 3219167"/>
              <a:gd name="connsiteX6" fmla="*/ 4834104 w 4857351"/>
              <a:gd name="connsiteY6" fmla="*/ 1781166 h 3219167"/>
              <a:gd name="connsiteX7" fmla="*/ 4857351 w 4857351"/>
              <a:gd name="connsiteY7" fmla="*/ 1778431 h 3219167"/>
              <a:gd name="connsiteX8" fmla="*/ 4839574 w 4857351"/>
              <a:gd name="connsiteY8" fmla="*/ 1768858 h 3219167"/>
              <a:gd name="connsiteX9" fmla="*/ 4568809 w 4857351"/>
              <a:gd name="connsiteY9" fmla="*/ 1636211 h 3219167"/>
              <a:gd name="connsiteX10" fmla="*/ 4321292 w 4857351"/>
              <a:gd name="connsiteY10" fmla="*/ 1451599 h 3219167"/>
              <a:gd name="connsiteX11" fmla="*/ 4314455 w 4857351"/>
              <a:gd name="connsiteY11" fmla="*/ 1437240 h 3219167"/>
              <a:gd name="connsiteX12" fmla="*/ 4666585 w 4857351"/>
              <a:gd name="connsiteY12" fmla="*/ 1437240 h 3219167"/>
              <a:gd name="connsiteX13" fmla="*/ 4652226 w 4857351"/>
              <a:gd name="connsiteY13" fmla="*/ 1426300 h 3219167"/>
              <a:gd name="connsiteX14" fmla="*/ 4464195 w 4857351"/>
              <a:gd name="connsiteY14" fmla="*/ 1334678 h 3219167"/>
              <a:gd name="connsiteX15" fmla="*/ 4191380 w 4857351"/>
              <a:gd name="connsiteY15" fmla="*/ 1112459 h 3219167"/>
              <a:gd name="connsiteX16" fmla="*/ 4183175 w 4857351"/>
              <a:gd name="connsiteY16" fmla="*/ 1097417 h 3219167"/>
              <a:gd name="connsiteX17" fmla="*/ 4199585 w 4857351"/>
              <a:gd name="connsiteY17" fmla="*/ 1094682 h 3219167"/>
              <a:gd name="connsiteX18" fmla="*/ 4447786 w 4857351"/>
              <a:gd name="connsiteY18" fmla="*/ 1094682 h 3219167"/>
              <a:gd name="connsiteX19" fmla="*/ 4466247 w 4857351"/>
              <a:gd name="connsiteY19" fmla="*/ 1093998 h 3219167"/>
              <a:gd name="connsiteX20" fmla="*/ 4358214 w 4857351"/>
              <a:gd name="connsiteY20" fmla="*/ 1037247 h 3219167"/>
              <a:gd name="connsiteX21" fmla="*/ 4143518 w 4857351"/>
              <a:gd name="connsiteY21" fmla="*/ 878617 h 3219167"/>
              <a:gd name="connsiteX22" fmla="*/ 3994460 w 4857351"/>
              <a:gd name="connsiteY22" fmla="*/ 635886 h 3219167"/>
              <a:gd name="connsiteX23" fmla="*/ 3984204 w 4857351"/>
              <a:gd name="connsiteY23" fmla="*/ 619476 h 3219167"/>
              <a:gd name="connsiteX24" fmla="*/ 3973948 w 4857351"/>
              <a:gd name="connsiteY24" fmla="*/ 635886 h 3219167"/>
              <a:gd name="connsiteX25" fmla="*/ 3857710 w 4857351"/>
              <a:gd name="connsiteY25" fmla="*/ 836225 h 3219167"/>
              <a:gd name="connsiteX26" fmla="*/ 3634125 w 4857351"/>
              <a:gd name="connsiteY26" fmla="*/ 1024939 h 3219167"/>
              <a:gd name="connsiteX27" fmla="*/ 3512417 w 4857351"/>
              <a:gd name="connsiteY27" fmla="*/ 1084426 h 3219167"/>
              <a:gd name="connsiteX28" fmla="*/ 3502845 w 4857351"/>
              <a:gd name="connsiteY28" fmla="*/ 1093998 h 3219167"/>
              <a:gd name="connsiteX29" fmla="*/ 3517203 w 4857351"/>
              <a:gd name="connsiteY29" fmla="*/ 1093998 h 3219167"/>
              <a:gd name="connsiteX30" fmla="*/ 3768823 w 4857351"/>
              <a:gd name="connsiteY30" fmla="*/ 1093998 h 3219167"/>
              <a:gd name="connsiteX31" fmla="*/ 3785233 w 4857351"/>
              <a:gd name="connsiteY31" fmla="*/ 1097417 h 3219167"/>
              <a:gd name="connsiteX32" fmla="*/ 3777028 w 4857351"/>
              <a:gd name="connsiteY32" fmla="*/ 1112459 h 3219167"/>
              <a:gd name="connsiteX33" fmla="*/ 3712072 w 4857351"/>
              <a:gd name="connsiteY33" fmla="*/ 1188356 h 3219167"/>
              <a:gd name="connsiteX34" fmla="*/ 3679935 w 4857351"/>
              <a:gd name="connsiteY34" fmla="*/ 1193825 h 3219167"/>
              <a:gd name="connsiteX35" fmla="*/ 3405752 w 4857351"/>
              <a:gd name="connsiteY35" fmla="*/ 1059127 h 3219167"/>
              <a:gd name="connsiteX36" fmla="*/ 3151398 w 4857351"/>
              <a:gd name="connsiteY36" fmla="*/ 869045 h 3219167"/>
              <a:gd name="connsiteX37" fmla="*/ 3144560 w 4857351"/>
              <a:gd name="connsiteY37" fmla="*/ 854002 h 3219167"/>
              <a:gd name="connsiteX38" fmla="*/ 3511733 w 4857351"/>
              <a:gd name="connsiteY38" fmla="*/ 854002 h 3219167"/>
              <a:gd name="connsiteX39" fmla="*/ 3502845 w 4857351"/>
              <a:gd name="connsiteY39" fmla="*/ 845797 h 3219167"/>
              <a:gd name="connsiteX40" fmla="*/ 3337377 w 4857351"/>
              <a:gd name="connsiteY40" fmla="*/ 765115 h 3219167"/>
              <a:gd name="connsiteX41" fmla="*/ 3015332 w 4857351"/>
              <a:gd name="connsiteY41" fmla="*/ 514863 h 3219167"/>
              <a:gd name="connsiteX42" fmla="*/ 3007127 w 4857351"/>
              <a:gd name="connsiteY42" fmla="*/ 499820 h 3219167"/>
              <a:gd name="connsiteX43" fmla="*/ 3023537 w 4857351"/>
              <a:gd name="connsiteY43" fmla="*/ 497085 h 3219167"/>
              <a:gd name="connsiteX44" fmla="*/ 3286096 w 4857351"/>
              <a:gd name="connsiteY44" fmla="*/ 497085 h 3219167"/>
              <a:gd name="connsiteX45" fmla="*/ 3305925 w 4857351"/>
              <a:gd name="connsiteY45" fmla="*/ 493667 h 3219167"/>
              <a:gd name="connsiteX46" fmla="*/ 3137723 w 4857351"/>
              <a:gd name="connsiteY46" fmla="*/ 410933 h 3219167"/>
              <a:gd name="connsiteX47" fmla="*/ 2993452 w 4857351"/>
              <a:gd name="connsiteY47" fmla="*/ 302217 h 3219167"/>
              <a:gd name="connsiteX48" fmla="*/ 2810891 w 4857351"/>
              <a:gd name="connsiteY48" fmla="*/ 17778 h 3219167"/>
              <a:gd name="connsiteX49" fmla="*/ 2799267 w 4857351"/>
              <a:gd name="connsiteY49" fmla="*/ 0 h 3219167"/>
              <a:gd name="connsiteX50" fmla="*/ 2791062 w 4857351"/>
              <a:gd name="connsiteY50" fmla="*/ 17094 h 3219167"/>
              <a:gd name="connsiteX51" fmla="*/ 2659782 w 4857351"/>
              <a:gd name="connsiteY51" fmla="*/ 239996 h 3219167"/>
              <a:gd name="connsiteX52" fmla="*/ 2476538 w 4857351"/>
              <a:gd name="connsiteY52" fmla="*/ 404096 h 3219167"/>
              <a:gd name="connsiteX53" fmla="*/ 2308336 w 4857351"/>
              <a:gd name="connsiteY53" fmla="*/ 486829 h 3219167"/>
              <a:gd name="connsiteX54" fmla="*/ 2296028 w 4857351"/>
              <a:gd name="connsiteY54" fmla="*/ 497769 h 3219167"/>
              <a:gd name="connsiteX55" fmla="*/ 2598245 w 4857351"/>
              <a:gd name="connsiteY55" fmla="*/ 497769 h 3219167"/>
              <a:gd name="connsiteX56" fmla="*/ 2348677 w 4857351"/>
              <a:gd name="connsiteY56" fmla="*/ 722039 h 3219167"/>
              <a:gd name="connsiteX57" fmla="*/ 2105262 w 4857351"/>
              <a:gd name="connsiteY57" fmla="*/ 841695 h 3219167"/>
              <a:gd name="connsiteX58" fmla="*/ 2087485 w 4857351"/>
              <a:gd name="connsiteY58" fmla="*/ 854686 h 3219167"/>
              <a:gd name="connsiteX59" fmla="*/ 2460128 w 4857351"/>
              <a:gd name="connsiteY59" fmla="*/ 854686 h 3219167"/>
              <a:gd name="connsiteX60" fmla="*/ 2455342 w 4857351"/>
              <a:gd name="connsiteY60" fmla="*/ 862891 h 3219167"/>
              <a:gd name="connsiteX61" fmla="*/ 2221499 w 4857351"/>
              <a:gd name="connsiteY61" fmla="*/ 1045452 h 3219167"/>
              <a:gd name="connsiteX62" fmla="*/ 1907659 w 4857351"/>
              <a:gd name="connsiteY62" fmla="*/ 1199979 h 3219167"/>
              <a:gd name="connsiteX63" fmla="*/ 1893300 w 4857351"/>
              <a:gd name="connsiteY63" fmla="*/ 1209552 h 3219167"/>
              <a:gd name="connsiteX64" fmla="*/ 1914496 w 4857351"/>
              <a:gd name="connsiteY64" fmla="*/ 1211603 h 3219167"/>
              <a:gd name="connsiteX65" fmla="*/ 2614655 w 4857351"/>
              <a:gd name="connsiteY65" fmla="*/ 1211603 h 3219167"/>
              <a:gd name="connsiteX66" fmla="*/ 2638586 w 4857351"/>
              <a:gd name="connsiteY66" fmla="*/ 1234167 h 3219167"/>
              <a:gd name="connsiteX67" fmla="*/ 2617390 w 4857351"/>
              <a:gd name="connsiteY67" fmla="*/ 1661510 h 3219167"/>
              <a:gd name="connsiteX68" fmla="*/ 2048511 w 4857351"/>
              <a:gd name="connsiteY68" fmla="*/ 1394848 h 3219167"/>
              <a:gd name="connsiteX69" fmla="*/ 1411941 w 4857351"/>
              <a:gd name="connsiteY69" fmla="*/ 1076221 h 3219167"/>
              <a:gd name="connsiteX70" fmla="*/ 1317762 w 4857351"/>
              <a:gd name="connsiteY70" fmla="*/ 1300400 h 3219167"/>
              <a:gd name="connsiteX71" fmla="*/ 963402 w 4857351"/>
              <a:gd name="connsiteY71" fmla="*/ 1956889 h 3219167"/>
              <a:gd name="connsiteX72" fmla="*/ 309738 w 4857351"/>
              <a:gd name="connsiteY72" fmla="*/ 2844395 h 3219167"/>
              <a:gd name="connsiteX73" fmla="*/ 0 w 4857351"/>
              <a:gd name="connsiteY73" fmla="*/ 3185586 h 3219167"/>
              <a:gd name="connsiteX74" fmla="*/ 3803694 w 4857351"/>
              <a:gd name="connsiteY74" fmla="*/ 1781849 h 3219167"/>
              <a:gd name="connsiteX75" fmla="*/ 3792249 w 4857351"/>
              <a:gd name="connsiteY75" fmla="*/ 2116290 h 3219167"/>
              <a:gd name="connsiteX76" fmla="*/ 2908637 w 4857351"/>
              <a:gd name="connsiteY76" fmla="*/ 1780363 h 3219167"/>
              <a:gd name="connsiteX77" fmla="*/ 2919607 w 4857351"/>
              <a:gd name="connsiteY77" fmla="*/ 1236218 h 3219167"/>
              <a:gd name="connsiteX78" fmla="*/ 2939436 w 4857351"/>
              <a:gd name="connsiteY78" fmla="*/ 1213654 h 3219167"/>
              <a:gd name="connsiteX79" fmla="*/ 3671731 w 4857351"/>
              <a:gd name="connsiteY79" fmla="*/ 1214338 h 3219167"/>
              <a:gd name="connsiteX80" fmla="*/ 3685406 w 4857351"/>
              <a:gd name="connsiteY80" fmla="*/ 1215022 h 3219167"/>
              <a:gd name="connsiteX81" fmla="*/ 3645748 w 4857351"/>
              <a:gd name="connsiteY81" fmla="*/ 1251944 h 3219167"/>
              <a:gd name="connsiteX82" fmla="*/ 3545237 w 4857351"/>
              <a:gd name="connsiteY82" fmla="*/ 1316216 h 3219167"/>
              <a:gd name="connsiteX83" fmla="*/ 3320967 w 4857351"/>
              <a:gd name="connsiteY83" fmla="*/ 1426300 h 3219167"/>
              <a:gd name="connsiteX84" fmla="*/ 3304558 w 4857351"/>
              <a:gd name="connsiteY84" fmla="*/ 1438607 h 3219167"/>
              <a:gd name="connsiteX85" fmla="*/ 3657372 w 4857351"/>
              <a:gd name="connsiteY85" fmla="*/ 1438607 h 3219167"/>
              <a:gd name="connsiteX86" fmla="*/ 3659423 w 4857351"/>
              <a:gd name="connsiteY86" fmla="*/ 1442710 h 3219167"/>
              <a:gd name="connsiteX87" fmla="*/ 3582843 w 4857351"/>
              <a:gd name="connsiteY87" fmla="*/ 1518606 h 3219167"/>
              <a:gd name="connsiteX88" fmla="*/ 3407804 w 4857351"/>
              <a:gd name="connsiteY88" fmla="*/ 1634160 h 3219167"/>
              <a:gd name="connsiteX89" fmla="*/ 3130202 w 4857351"/>
              <a:gd name="connsiteY89" fmla="*/ 1770226 h 3219167"/>
              <a:gd name="connsiteX90" fmla="*/ 3115159 w 4857351"/>
              <a:gd name="connsiteY90" fmla="*/ 1781849 h 3219167"/>
              <a:gd name="connsiteX91" fmla="*/ 3135672 w 4857351"/>
              <a:gd name="connsiteY91" fmla="*/ 1781849 h 3219167"/>
              <a:gd name="connsiteX92" fmla="*/ 3803694 w 4857351"/>
              <a:gd name="connsiteY92" fmla="*/ 1781849 h 3219167"/>
              <a:gd name="connsiteX0" fmla="*/ 0 w 4857351"/>
              <a:gd name="connsiteY0" fmla="*/ 3185586 h 3219167"/>
              <a:gd name="connsiteX1" fmla="*/ 4747180 w 4857351"/>
              <a:gd name="connsiteY1" fmla="*/ 3206513 h 3219167"/>
              <a:gd name="connsiteX2" fmla="*/ 4373257 w 4857351"/>
              <a:gd name="connsiteY2" fmla="*/ 2750721 h 3219167"/>
              <a:gd name="connsiteX3" fmla="*/ 4097022 w 4857351"/>
              <a:gd name="connsiteY3" fmla="*/ 2180475 h 3219167"/>
              <a:gd name="connsiteX4" fmla="*/ 4097022 w 4857351"/>
              <a:gd name="connsiteY4" fmla="*/ 1807148 h 3219167"/>
              <a:gd name="connsiteX5" fmla="*/ 4123689 w 4857351"/>
              <a:gd name="connsiteY5" fmla="*/ 1781166 h 3219167"/>
              <a:gd name="connsiteX6" fmla="*/ 4834104 w 4857351"/>
              <a:gd name="connsiteY6" fmla="*/ 1781166 h 3219167"/>
              <a:gd name="connsiteX7" fmla="*/ 4857351 w 4857351"/>
              <a:gd name="connsiteY7" fmla="*/ 1778431 h 3219167"/>
              <a:gd name="connsiteX8" fmla="*/ 4839574 w 4857351"/>
              <a:gd name="connsiteY8" fmla="*/ 1768858 h 3219167"/>
              <a:gd name="connsiteX9" fmla="*/ 4568809 w 4857351"/>
              <a:gd name="connsiteY9" fmla="*/ 1636211 h 3219167"/>
              <a:gd name="connsiteX10" fmla="*/ 4321292 w 4857351"/>
              <a:gd name="connsiteY10" fmla="*/ 1451599 h 3219167"/>
              <a:gd name="connsiteX11" fmla="*/ 4314455 w 4857351"/>
              <a:gd name="connsiteY11" fmla="*/ 1437240 h 3219167"/>
              <a:gd name="connsiteX12" fmla="*/ 4666585 w 4857351"/>
              <a:gd name="connsiteY12" fmla="*/ 1437240 h 3219167"/>
              <a:gd name="connsiteX13" fmla="*/ 4652226 w 4857351"/>
              <a:gd name="connsiteY13" fmla="*/ 1426300 h 3219167"/>
              <a:gd name="connsiteX14" fmla="*/ 4464195 w 4857351"/>
              <a:gd name="connsiteY14" fmla="*/ 1334678 h 3219167"/>
              <a:gd name="connsiteX15" fmla="*/ 4191380 w 4857351"/>
              <a:gd name="connsiteY15" fmla="*/ 1112459 h 3219167"/>
              <a:gd name="connsiteX16" fmla="*/ 4183175 w 4857351"/>
              <a:gd name="connsiteY16" fmla="*/ 1097417 h 3219167"/>
              <a:gd name="connsiteX17" fmla="*/ 4199585 w 4857351"/>
              <a:gd name="connsiteY17" fmla="*/ 1094682 h 3219167"/>
              <a:gd name="connsiteX18" fmla="*/ 4447786 w 4857351"/>
              <a:gd name="connsiteY18" fmla="*/ 1094682 h 3219167"/>
              <a:gd name="connsiteX19" fmla="*/ 4466247 w 4857351"/>
              <a:gd name="connsiteY19" fmla="*/ 1093998 h 3219167"/>
              <a:gd name="connsiteX20" fmla="*/ 4358214 w 4857351"/>
              <a:gd name="connsiteY20" fmla="*/ 1037247 h 3219167"/>
              <a:gd name="connsiteX21" fmla="*/ 4143518 w 4857351"/>
              <a:gd name="connsiteY21" fmla="*/ 878617 h 3219167"/>
              <a:gd name="connsiteX22" fmla="*/ 3994460 w 4857351"/>
              <a:gd name="connsiteY22" fmla="*/ 635886 h 3219167"/>
              <a:gd name="connsiteX23" fmla="*/ 3984204 w 4857351"/>
              <a:gd name="connsiteY23" fmla="*/ 619476 h 3219167"/>
              <a:gd name="connsiteX24" fmla="*/ 3973948 w 4857351"/>
              <a:gd name="connsiteY24" fmla="*/ 635886 h 3219167"/>
              <a:gd name="connsiteX25" fmla="*/ 3857710 w 4857351"/>
              <a:gd name="connsiteY25" fmla="*/ 836225 h 3219167"/>
              <a:gd name="connsiteX26" fmla="*/ 3634125 w 4857351"/>
              <a:gd name="connsiteY26" fmla="*/ 1024939 h 3219167"/>
              <a:gd name="connsiteX27" fmla="*/ 3512417 w 4857351"/>
              <a:gd name="connsiteY27" fmla="*/ 1084426 h 3219167"/>
              <a:gd name="connsiteX28" fmla="*/ 3502845 w 4857351"/>
              <a:gd name="connsiteY28" fmla="*/ 1093998 h 3219167"/>
              <a:gd name="connsiteX29" fmla="*/ 3517203 w 4857351"/>
              <a:gd name="connsiteY29" fmla="*/ 1093998 h 3219167"/>
              <a:gd name="connsiteX30" fmla="*/ 3768823 w 4857351"/>
              <a:gd name="connsiteY30" fmla="*/ 1093998 h 3219167"/>
              <a:gd name="connsiteX31" fmla="*/ 3785233 w 4857351"/>
              <a:gd name="connsiteY31" fmla="*/ 1097417 h 3219167"/>
              <a:gd name="connsiteX32" fmla="*/ 3777028 w 4857351"/>
              <a:gd name="connsiteY32" fmla="*/ 1112459 h 3219167"/>
              <a:gd name="connsiteX33" fmla="*/ 3712072 w 4857351"/>
              <a:gd name="connsiteY33" fmla="*/ 1188356 h 3219167"/>
              <a:gd name="connsiteX34" fmla="*/ 3679935 w 4857351"/>
              <a:gd name="connsiteY34" fmla="*/ 1193825 h 3219167"/>
              <a:gd name="connsiteX35" fmla="*/ 3405752 w 4857351"/>
              <a:gd name="connsiteY35" fmla="*/ 1059127 h 3219167"/>
              <a:gd name="connsiteX36" fmla="*/ 3151398 w 4857351"/>
              <a:gd name="connsiteY36" fmla="*/ 869045 h 3219167"/>
              <a:gd name="connsiteX37" fmla="*/ 3144560 w 4857351"/>
              <a:gd name="connsiteY37" fmla="*/ 854002 h 3219167"/>
              <a:gd name="connsiteX38" fmla="*/ 3511733 w 4857351"/>
              <a:gd name="connsiteY38" fmla="*/ 854002 h 3219167"/>
              <a:gd name="connsiteX39" fmla="*/ 3502845 w 4857351"/>
              <a:gd name="connsiteY39" fmla="*/ 845797 h 3219167"/>
              <a:gd name="connsiteX40" fmla="*/ 3337377 w 4857351"/>
              <a:gd name="connsiteY40" fmla="*/ 765115 h 3219167"/>
              <a:gd name="connsiteX41" fmla="*/ 3015332 w 4857351"/>
              <a:gd name="connsiteY41" fmla="*/ 514863 h 3219167"/>
              <a:gd name="connsiteX42" fmla="*/ 3007127 w 4857351"/>
              <a:gd name="connsiteY42" fmla="*/ 499820 h 3219167"/>
              <a:gd name="connsiteX43" fmla="*/ 3023537 w 4857351"/>
              <a:gd name="connsiteY43" fmla="*/ 497085 h 3219167"/>
              <a:gd name="connsiteX44" fmla="*/ 3286096 w 4857351"/>
              <a:gd name="connsiteY44" fmla="*/ 497085 h 3219167"/>
              <a:gd name="connsiteX45" fmla="*/ 3305925 w 4857351"/>
              <a:gd name="connsiteY45" fmla="*/ 493667 h 3219167"/>
              <a:gd name="connsiteX46" fmla="*/ 3137723 w 4857351"/>
              <a:gd name="connsiteY46" fmla="*/ 410933 h 3219167"/>
              <a:gd name="connsiteX47" fmla="*/ 2993452 w 4857351"/>
              <a:gd name="connsiteY47" fmla="*/ 302217 h 3219167"/>
              <a:gd name="connsiteX48" fmla="*/ 2810891 w 4857351"/>
              <a:gd name="connsiteY48" fmla="*/ 17778 h 3219167"/>
              <a:gd name="connsiteX49" fmla="*/ 2799267 w 4857351"/>
              <a:gd name="connsiteY49" fmla="*/ 0 h 3219167"/>
              <a:gd name="connsiteX50" fmla="*/ 2791062 w 4857351"/>
              <a:gd name="connsiteY50" fmla="*/ 17094 h 3219167"/>
              <a:gd name="connsiteX51" fmla="*/ 2659782 w 4857351"/>
              <a:gd name="connsiteY51" fmla="*/ 239996 h 3219167"/>
              <a:gd name="connsiteX52" fmla="*/ 2476538 w 4857351"/>
              <a:gd name="connsiteY52" fmla="*/ 404096 h 3219167"/>
              <a:gd name="connsiteX53" fmla="*/ 2308336 w 4857351"/>
              <a:gd name="connsiteY53" fmla="*/ 486829 h 3219167"/>
              <a:gd name="connsiteX54" fmla="*/ 2296028 w 4857351"/>
              <a:gd name="connsiteY54" fmla="*/ 497769 h 3219167"/>
              <a:gd name="connsiteX55" fmla="*/ 2598245 w 4857351"/>
              <a:gd name="connsiteY55" fmla="*/ 497769 h 3219167"/>
              <a:gd name="connsiteX56" fmla="*/ 2348677 w 4857351"/>
              <a:gd name="connsiteY56" fmla="*/ 722039 h 3219167"/>
              <a:gd name="connsiteX57" fmla="*/ 2105262 w 4857351"/>
              <a:gd name="connsiteY57" fmla="*/ 841695 h 3219167"/>
              <a:gd name="connsiteX58" fmla="*/ 2087485 w 4857351"/>
              <a:gd name="connsiteY58" fmla="*/ 854686 h 3219167"/>
              <a:gd name="connsiteX59" fmla="*/ 2460128 w 4857351"/>
              <a:gd name="connsiteY59" fmla="*/ 854686 h 3219167"/>
              <a:gd name="connsiteX60" fmla="*/ 2455342 w 4857351"/>
              <a:gd name="connsiteY60" fmla="*/ 862891 h 3219167"/>
              <a:gd name="connsiteX61" fmla="*/ 2221499 w 4857351"/>
              <a:gd name="connsiteY61" fmla="*/ 1045452 h 3219167"/>
              <a:gd name="connsiteX62" fmla="*/ 1907659 w 4857351"/>
              <a:gd name="connsiteY62" fmla="*/ 1199979 h 3219167"/>
              <a:gd name="connsiteX63" fmla="*/ 1893300 w 4857351"/>
              <a:gd name="connsiteY63" fmla="*/ 1209552 h 3219167"/>
              <a:gd name="connsiteX64" fmla="*/ 1914496 w 4857351"/>
              <a:gd name="connsiteY64" fmla="*/ 1211603 h 3219167"/>
              <a:gd name="connsiteX65" fmla="*/ 2614655 w 4857351"/>
              <a:gd name="connsiteY65" fmla="*/ 1211603 h 3219167"/>
              <a:gd name="connsiteX66" fmla="*/ 2638586 w 4857351"/>
              <a:gd name="connsiteY66" fmla="*/ 1234167 h 3219167"/>
              <a:gd name="connsiteX67" fmla="*/ 2617390 w 4857351"/>
              <a:gd name="connsiteY67" fmla="*/ 1661510 h 3219167"/>
              <a:gd name="connsiteX68" fmla="*/ 2048511 w 4857351"/>
              <a:gd name="connsiteY68" fmla="*/ 1394848 h 3219167"/>
              <a:gd name="connsiteX69" fmla="*/ 1411941 w 4857351"/>
              <a:gd name="connsiteY69" fmla="*/ 1076221 h 3219167"/>
              <a:gd name="connsiteX70" fmla="*/ 1317762 w 4857351"/>
              <a:gd name="connsiteY70" fmla="*/ 1300400 h 3219167"/>
              <a:gd name="connsiteX71" fmla="*/ 963402 w 4857351"/>
              <a:gd name="connsiteY71" fmla="*/ 1956889 h 3219167"/>
              <a:gd name="connsiteX72" fmla="*/ 309738 w 4857351"/>
              <a:gd name="connsiteY72" fmla="*/ 2844395 h 3219167"/>
              <a:gd name="connsiteX73" fmla="*/ 0 w 4857351"/>
              <a:gd name="connsiteY73" fmla="*/ 3185586 h 3219167"/>
              <a:gd name="connsiteX74" fmla="*/ 3803694 w 4857351"/>
              <a:gd name="connsiteY74" fmla="*/ 1781849 h 3219167"/>
              <a:gd name="connsiteX75" fmla="*/ 3792249 w 4857351"/>
              <a:gd name="connsiteY75" fmla="*/ 2116290 h 3219167"/>
              <a:gd name="connsiteX76" fmla="*/ 2908637 w 4857351"/>
              <a:gd name="connsiteY76" fmla="*/ 1780363 h 3219167"/>
              <a:gd name="connsiteX77" fmla="*/ 2919607 w 4857351"/>
              <a:gd name="connsiteY77" fmla="*/ 1236218 h 3219167"/>
              <a:gd name="connsiteX78" fmla="*/ 2939436 w 4857351"/>
              <a:gd name="connsiteY78" fmla="*/ 1213654 h 3219167"/>
              <a:gd name="connsiteX79" fmla="*/ 3671731 w 4857351"/>
              <a:gd name="connsiteY79" fmla="*/ 1214338 h 3219167"/>
              <a:gd name="connsiteX80" fmla="*/ 3685406 w 4857351"/>
              <a:gd name="connsiteY80" fmla="*/ 1215022 h 3219167"/>
              <a:gd name="connsiteX81" fmla="*/ 3645748 w 4857351"/>
              <a:gd name="connsiteY81" fmla="*/ 1251944 h 3219167"/>
              <a:gd name="connsiteX82" fmla="*/ 3545237 w 4857351"/>
              <a:gd name="connsiteY82" fmla="*/ 1316216 h 3219167"/>
              <a:gd name="connsiteX83" fmla="*/ 3320967 w 4857351"/>
              <a:gd name="connsiteY83" fmla="*/ 1426300 h 3219167"/>
              <a:gd name="connsiteX84" fmla="*/ 3304558 w 4857351"/>
              <a:gd name="connsiteY84" fmla="*/ 1438607 h 3219167"/>
              <a:gd name="connsiteX85" fmla="*/ 3657372 w 4857351"/>
              <a:gd name="connsiteY85" fmla="*/ 1438607 h 3219167"/>
              <a:gd name="connsiteX86" fmla="*/ 3659423 w 4857351"/>
              <a:gd name="connsiteY86" fmla="*/ 1442710 h 3219167"/>
              <a:gd name="connsiteX87" fmla="*/ 3582843 w 4857351"/>
              <a:gd name="connsiteY87" fmla="*/ 1518606 h 3219167"/>
              <a:gd name="connsiteX88" fmla="*/ 3407804 w 4857351"/>
              <a:gd name="connsiteY88" fmla="*/ 1634160 h 3219167"/>
              <a:gd name="connsiteX89" fmla="*/ 3130202 w 4857351"/>
              <a:gd name="connsiteY89" fmla="*/ 1770226 h 3219167"/>
              <a:gd name="connsiteX90" fmla="*/ 3115159 w 4857351"/>
              <a:gd name="connsiteY90" fmla="*/ 1781849 h 3219167"/>
              <a:gd name="connsiteX91" fmla="*/ 3135672 w 4857351"/>
              <a:gd name="connsiteY91" fmla="*/ 1781849 h 3219167"/>
              <a:gd name="connsiteX92" fmla="*/ 3803694 w 4857351"/>
              <a:gd name="connsiteY92" fmla="*/ 1781849 h 3219167"/>
              <a:gd name="connsiteX0" fmla="*/ 0 w 4857351"/>
              <a:gd name="connsiteY0" fmla="*/ 3185586 h 3213571"/>
              <a:gd name="connsiteX1" fmla="*/ 4747180 w 4857351"/>
              <a:gd name="connsiteY1" fmla="*/ 3206513 h 3213571"/>
              <a:gd name="connsiteX2" fmla="*/ 4373257 w 4857351"/>
              <a:gd name="connsiteY2" fmla="*/ 2750721 h 3213571"/>
              <a:gd name="connsiteX3" fmla="*/ 4097022 w 4857351"/>
              <a:gd name="connsiteY3" fmla="*/ 2180475 h 3213571"/>
              <a:gd name="connsiteX4" fmla="*/ 4097022 w 4857351"/>
              <a:gd name="connsiteY4" fmla="*/ 1807148 h 3213571"/>
              <a:gd name="connsiteX5" fmla="*/ 4123689 w 4857351"/>
              <a:gd name="connsiteY5" fmla="*/ 1781166 h 3213571"/>
              <a:gd name="connsiteX6" fmla="*/ 4834104 w 4857351"/>
              <a:gd name="connsiteY6" fmla="*/ 1781166 h 3213571"/>
              <a:gd name="connsiteX7" fmla="*/ 4857351 w 4857351"/>
              <a:gd name="connsiteY7" fmla="*/ 1778431 h 3213571"/>
              <a:gd name="connsiteX8" fmla="*/ 4839574 w 4857351"/>
              <a:gd name="connsiteY8" fmla="*/ 1768858 h 3213571"/>
              <a:gd name="connsiteX9" fmla="*/ 4568809 w 4857351"/>
              <a:gd name="connsiteY9" fmla="*/ 1636211 h 3213571"/>
              <a:gd name="connsiteX10" fmla="*/ 4321292 w 4857351"/>
              <a:gd name="connsiteY10" fmla="*/ 1451599 h 3213571"/>
              <a:gd name="connsiteX11" fmla="*/ 4314455 w 4857351"/>
              <a:gd name="connsiteY11" fmla="*/ 1437240 h 3213571"/>
              <a:gd name="connsiteX12" fmla="*/ 4666585 w 4857351"/>
              <a:gd name="connsiteY12" fmla="*/ 1437240 h 3213571"/>
              <a:gd name="connsiteX13" fmla="*/ 4652226 w 4857351"/>
              <a:gd name="connsiteY13" fmla="*/ 1426300 h 3213571"/>
              <a:gd name="connsiteX14" fmla="*/ 4464195 w 4857351"/>
              <a:gd name="connsiteY14" fmla="*/ 1334678 h 3213571"/>
              <a:gd name="connsiteX15" fmla="*/ 4191380 w 4857351"/>
              <a:gd name="connsiteY15" fmla="*/ 1112459 h 3213571"/>
              <a:gd name="connsiteX16" fmla="*/ 4183175 w 4857351"/>
              <a:gd name="connsiteY16" fmla="*/ 1097417 h 3213571"/>
              <a:gd name="connsiteX17" fmla="*/ 4199585 w 4857351"/>
              <a:gd name="connsiteY17" fmla="*/ 1094682 h 3213571"/>
              <a:gd name="connsiteX18" fmla="*/ 4447786 w 4857351"/>
              <a:gd name="connsiteY18" fmla="*/ 1094682 h 3213571"/>
              <a:gd name="connsiteX19" fmla="*/ 4466247 w 4857351"/>
              <a:gd name="connsiteY19" fmla="*/ 1093998 h 3213571"/>
              <a:gd name="connsiteX20" fmla="*/ 4358214 w 4857351"/>
              <a:gd name="connsiteY20" fmla="*/ 1037247 h 3213571"/>
              <a:gd name="connsiteX21" fmla="*/ 4143518 w 4857351"/>
              <a:gd name="connsiteY21" fmla="*/ 878617 h 3213571"/>
              <a:gd name="connsiteX22" fmla="*/ 3994460 w 4857351"/>
              <a:gd name="connsiteY22" fmla="*/ 635886 h 3213571"/>
              <a:gd name="connsiteX23" fmla="*/ 3984204 w 4857351"/>
              <a:gd name="connsiteY23" fmla="*/ 619476 h 3213571"/>
              <a:gd name="connsiteX24" fmla="*/ 3973948 w 4857351"/>
              <a:gd name="connsiteY24" fmla="*/ 635886 h 3213571"/>
              <a:gd name="connsiteX25" fmla="*/ 3857710 w 4857351"/>
              <a:gd name="connsiteY25" fmla="*/ 836225 h 3213571"/>
              <a:gd name="connsiteX26" fmla="*/ 3634125 w 4857351"/>
              <a:gd name="connsiteY26" fmla="*/ 1024939 h 3213571"/>
              <a:gd name="connsiteX27" fmla="*/ 3512417 w 4857351"/>
              <a:gd name="connsiteY27" fmla="*/ 1084426 h 3213571"/>
              <a:gd name="connsiteX28" fmla="*/ 3502845 w 4857351"/>
              <a:gd name="connsiteY28" fmla="*/ 1093998 h 3213571"/>
              <a:gd name="connsiteX29" fmla="*/ 3517203 w 4857351"/>
              <a:gd name="connsiteY29" fmla="*/ 1093998 h 3213571"/>
              <a:gd name="connsiteX30" fmla="*/ 3768823 w 4857351"/>
              <a:gd name="connsiteY30" fmla="*/ 1093998 h 3213571"/>
              <a:gd name="connsiteX31" fmla="*/ 3785233 w 4857351"/>
              <a:gd name="connsiteY31" fmla="*/ 1097417 h 3213571"/>
              <a:gd name="connsiteX32" fmla="*/ 3777028 w 4857351"/>
              <a:gd name="connsiteY32" fmla="*/ 1112459 h 3213571"/>
              <a:gd name="connsiteX33" fmla="*/ 3712072 w 4857351"/>
              <a:gd name="connsiteY33" fmla="*/ 1188356 h 3213571"/>
              <a:gd name="connsiteX34" fmla="*/ 3679935 w 4857351"/>
              <a:gd name="connsiteY34" fmla="*/ 1193825 h 3213571"/>
              <a:gd name="connsiteX35" fmla="*/ 3405752 w 4857351"/>
              <a:gd name="connsiteY35" fmla="*/ 1059127 h 3213571"/>
              <a:gd name="connsiteX36" fmla="*/ 3151398 w 4857351"/>
              <a:gd name="connsiteY36" fmla="*/ 869045 h 3213571"/>
              <a:gd name="connsiteX37" fmla="*/ 3144560 w 4857351"/>
              <a:gd name="connsiteY37" fmla="*/ 854002 h 3213571"/>
              <a:gd name="connsiteX38" fmla="*/ 3511733 w 4857351"/>
              <a:gd name="connsiteY38" fmla="*/ 854002 h 3213571"/>
              <a:gd name="connsiteX39" fmla="*/ 3502845 w 4857351"/>
              <a:gd name="connsiteY39" fmla="*/ 845797 h 3213571"/>
              <a:gd name="connsiteX40" fmla="*/ 3337377 w 4857351"/>
              <a:gd name="connsiteY40" fmla="*/ 765115 h 3213571"/>
              <a:gd name="connsiteX41" fmla="*/ 3015332 w 4857351"/>
              <a:gd name="connsiteY41" fmla="*/ 514863 h 3213571"/>
              <a:gd name="connsiteX42" fmla="*/ 3007127 w 4857351"/>
              <a:gd name="connsiteY42" fmla="*/ 499820 h 3213571"/>
              <a:gd name="connsiteX43" fmla="*/ 3023537 w 4857351"/>
              <a:gd name="connsiteY43" fmla="*/ 497085 h 3213571"/>
              <a:gd name="connsiteX44" fmla="*/ 3286096 w 4857351"/>
              <a:gd name="connsiteY44" fmla="*/ 497085 h 3213571"/>
              <a:gd name="connsiteX45" fmla="*/ 3305925 w 4857351"/>
              <a:gd name="connsiteY45" fmla="*/ 493667 h 3213571"/>
              <a:gd name="connsiteX46" fmla="*/ 3137723 w 4857351"/>
              <a:gd name="connsiteY46" fmla="*/ 410933 h 3213571"/>
              <a:gd name="connsiteX47" fmla="*/ 2993452 w 4857351"/>
              <a:gd name="connsiteY47" fmla="*/ 302217 h 3213571"/>
              <a:gd name="connsiteX48" fmla="*/ 2810891 w 4857351"/>
              <a:gd name="connsiteY48" fmla="*/ 17778 h 3213571"/>
              <a:gd name="connsiteX49" fmla="*/ 2799267 w 4857351"/>
              <a:gd name="connsiteY49" fmla="*/ 0 h 3213571"/>
              <a:gd name="connsiteX50" fmla="*/ 2791062 w 4857351"/>
              <a:gd name="connsiteY50" fmla="*/ 17094 h 3213571"/>
              <a:gd name="connsiteX51" fmla="*/ 2659782 w 4857351"/>
              <a:gd name="connsiteY51" fmla="*/ 239996 h 3213571"/>
              <a:gd name="connsiteX52" fmla="*/ 2476538 w 4857351"/>
              <a:gd name="connsiteY52" fmla="*/ 404096 h 3213571"/>
              <a:gd name="connsiteX53" fmla="*/ 2308336 w 4857351"/>
              <a:gd name="connsiteY53" fmla="*/ 486829 h 3213571"/>
              <a:gd name="connsiteX54" fmla="*/ 2296028 w 4857351"/>
              <a:gd name="connsiteY54" fmla="*/ 497769 h 3213571"/>
              <a:gd name="connsiteX55" fmla="*/ 2598245 w 4857351"/>
              <a:gd name="connsiteY55" fmla="*/ 497769 h 3213571"/>
              <a:gd name="connsiteX56" fmla="*/ 2348677 w 4857351"/>
              <a:gd name="connsiteY56" fmla="*/ 722039 h 3213571"/>
              <a:gd name="connsiteX57" fmla="*/ 2105262 w 4857351"/>
              <a:gd name="connsiteY57" fmla="*/ 841695 h 3213571"/>
              <a:gd name="connsiteX58" fmla="*/ 2087485 w 4857351"/>
              <a:gd name="connsiteY58" fmla="*/ 854686 h 3213571"/>
              <a:gd name="connsiteX59" fmla="*/ 2460128 w 4857351"/>
              <a:gd name="connsiteY59" fmla="*/ 854686 h 3213571"/>
              <a:gd name="connsiteX60" fmla="*/ 2455342 w 4857351"/>
              <a:gd name="connsiteY60" fmla="*/ 862891 h 3213571"/>
              <a:gd name="connsiteX61" fmla="*/ 2221499 w 4857351"/>
              <a:gd name="connsiteY61" fmla="*/ 1045452 h 3213571"/>
              <a:gd name="connsiteX62" fmla="*/ 1907659 w 4857351"/>
              <a:gd name="connsiteY62" fmla="*/ 1199979 h 3213571"/>
              <a:gd name="connsiteX63" fmla="*/ 1893300 w 4857351"/>
              <a:gd name="connsiteY63" fmla="*/ 1209552 h 3213571"/>
              <a:gd name="connsiteX64" fmla="*/ 1914496 w 4857351"/>
              <a:gd name="connsiteY64" fmla="*/ 1211603 h 3213571"/>
              <a:gd name="connsiteX65" fmla="*/ 2614655 w 4857351"/>
              <a:gd name="connsiteY65" fmla="*/ 1211603 h 3213571"/>
              <a:gd name="connsiteX66" fmla="*/ 2638586 w 4857351"/>
              <a:gd name="connsiteY66" fmla="*/ 1234167 h 3213571"/>
              <a:gd name="connsiteX67" fmla="*/ 2617390 w 4857351"/>
              <a:gd name="connsiteY67" fmla="*/ 1661510 h 3213571"/>
              <a:gd name="connsiteX68" fmla="*/ 2048511 w 4857351"/>
              <a:gd name="connsiteY68" fmla="*/ 1394848 h 3213571"/>
              <a:gd name="connsiteX69" fmla="*/ 1411941 w 4857351"/>
              <a:gd name="connsiteY69" fmla="*/ 1076221 h 3213571"/>
              <a:gd name="connsiteX70" fmla="*/ 1317762 w 4857351"/>
              <a:gd name="connsiteY70" fmla="*/ 1300400 h 3213571"/>
              <a:gd name="connsiteX71" fmla="*/ 963402 w 4857351"/>
              <a:gd name="connsiteY71" fmla="*/ 1956889 h 3213571"/>
              <a:gd name="connsiteX72" fmla="*/ 309738 w 4857351"/>
              <a:gd name="connsiteY72" fmla="*/ 2844395 h 3213571"/>
              <a:gd name="connsiteX73" fmla="*/ 0 w 4857351"/>
              <a:gd name="connsiteY73" fmla="*/ 3185586 h 3213571"/>
              <a:gd name="connsiteX74" fmla="*/ 3803694 w 4857351"/>
              <a:gd name="connsiteY74" fmla="*/ 1781849 h 3213571"/>
              <a:gd name="connsiteX75" fmla="*/ 3792249 w 4857351"/>
              <a:gd name="connsiteY75" fmla="*/ 2116290 h 3213571"/>
              <a:gd name="connsiteX76" fmla="*/ 2908637 w 4857351"/>
              <a:gd name="connsiteY76" fmla="*/ 1780363 h 3213571"/>
              <a:gd name="connsiteX77" fmla="*/ 2919607 w 4857351"/>
              <a:gd name="connsiteY77" fmla="*/ 1236218 h 3213571"/>
              <a:gd name="connsiteX78" fmla="*/ 2939436 w 4857351"/>
              <a:gd name="connsiteY78" fmla="*/ 1213654 h 3213571"/>
              <a:gd name="connsiteX79" fmla="*/ 3671731 w 4857351"/>
              <a:gd name="connsiteY79" fmla="*/ 1214338 h 3213571"/>
              <a:gd name="connsiteX80" fmla="*/ 3685406 w 4857351"/>
              <a:gd name="connsiteY80" fmla="*/ 1215022 h 3213571"/>
              <a:gd name="connsiteX81" fmla="*/ 3645748 w 4857351"/>
              <a:gd name="connsiteY81" fmla="*/ 1251944 h 3213571"/>
              <a:gd name="connsiteX82" fmla="*/ 3545237 w 4857351"/>
              <a:gd name="connsiteY82" fmla="*/ 1316216 h 3213571"/>
              <a:gd name="connsiteX83" fmla="*/ 3320967 w 4857351"/>
              <a:gd name="connsiteY83" fmla="*/ 1426300 h 3213571"/>
              <a:gd name="connsiteX84" fmla="*/ 3304558 w 4857351"/>
              <a:gd name="connsiteY84" fmla="*/ 1438607 h 3213571"/>
              <a:gd name="connsiteX85" fmla="*/ 3657372 w 4857351"/>
              <a:gd name="connsiteY85" fmla="*/ 1438607 h 3213571"/>
              <a:gd name="connsiteX86" fmla="*/ 3659423 w 4857351"/>
              <a:gd name="connsiteY86" fmla="*/ 1442710 h 3213571"/>
              <a:gd name="connsiteX87" fmla="*/ 3582843 w 4857351"/>
              <a:gd name="connsiteY87" fmla="*/ 1518606 h 3213571"/>
              <a:gd name="connsiteX88" fmla="*/ 3407804 w 4857351"/>
              <a:gd name="connsiteY88" fmla="*/ 1634160 h 3213571"/>
              <a:gd name="connsiteX89" fmla="*/ 3130202 w 4857351"/>
              <a:gd name="connsiteY89" fmla="*/ 1770226 h 3213571"/>
              <a:gd name="connsiteX90" fmla="*/ 3115159 w 4857351"/>
              <a:gd name="connsiteY90" fmla="*/ 1781849 h 3213571"/>
              <a:gd name="connsiteX91" fmla="*/ 3135672 w 4857351"/>
              <a:gd name="connsiteY91" fmla="*/ 1781849 h 3213571"/>
              <a:gd name="connsiteX92" fmla="*/ 3803694 w 4857351"/>
              <a:gd name="connsiteY92" fmla="*/ 1781849 h 3213571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1313363 w 4852952"/>
              <a:gd name="connsiteY70" fmla="*/ 1300400 h 3220473"/>
              <a:gd name="connsiteX71" fmla="*/ 959003 w 4852952"/>
              <a:gd name="connsiteY71" fmla="*/ 1956889 h 3220473"/>
              <a:gd name="connsiteX72" fmla="*/ 305339 w 4852952"/>
              <a:gd name="connsiteY72" fmla="*/ 2844395 h 3220473"/>
              <a:gd name="connsiteX73" fmla="*/ 0 w 4852952"/>
              <a:gd name="connsiteY73" fmla="*/ 3198786 h 3220473"/>
              <a:gd name="connsiteX74" fmla="*/ 3799295 w 4852952"/>
              <a:gd name="connsiteY74" fmla="*/ 1781849 h 3220473"/>
              <a:gd name="connsiteX75" fmla="*/ 3787850 w 4852952"/>
              <a:gd name="connsiteY75" fmla="*/ 2116290 h 3220473"/>
              <a:gd name="connsiteX76" fmla="*/ 2904238 w 4852952"/>
              <a:gd name="connsiteY76" fmla="*/ 1780363 h 3220473"/>
              <a:gd name="connsiteX77" fmla="*/ 2915208 w 4852952"/>
              <a:gd name="connsiteY77" fmla="*/ 1236218 h 3220473"/>
              <a:gd name="connsiteX78" fmla="*/ 2935037 w 4852952"/>
              <a:gd name="connsiteY78" fmla="*/ 1213654 h 3220473"/>
              <a:gd name="connsiteX79" fmla="*/ 3667332 w 4852952"/>
              <a:gd name="connsiteY79" fmla="*/ 1214338 h 3220473"/>
              <a:gd name="connsiteX80" fmla="*/ 3681007 w 4852952"/>
              <a:gd name="connsiteY80" fmla="*/ 1215022 h 3220473"/>
              <a:gd name="connsiteX81" fmla="*/ 3641349 w 4852952"/>
              <a:gd name="connsiteY81" fmla="*/ 1251944 h 3220473"/>
              <a:gd name="connsiteX82" fmla="*/ 3540838 w 4852952"/>
              <a:gd name="connsiteY82" fmla="*/ 1316216 h 3220473"/>
              <a:gd name="connsiteX83" fmla="*/ 3316568 w 4852952"/>
              <a:gd name="connsiteY83" fmla="*/ 1426300 h 3220473"/>
              <a:gd name="connsiteX84" fmla="*/ 3300159 w 4852952"/>
              <a:gd name="connsiteY84" fmla="*/ 1438607 h 3220473"/>
              <a:gd name="connsiteX85" fmla="*/ 3652973 w 4852952"/>
              <a:gd name="connsiteY85" fmla="*/ 1438607 h 3220473"/>
              <a:gd name="connsiteX86" fmla="*/ 3655024 w 4852952"/>
              <a:gd name="connsiteY86" fmla="*/ 1442710 h 3220473"/>
              <a:gd name="connsiteX87" fmla="*/ 3578444 w 4852952"/>
              <a:gd name="connsiteY87" fmla="*/ 1518606 h 3220473"/>
              <a:gd name="connsiteX88" fmla="*/ 3403405 w 4852952"/>
              <a:gd name="connsiteY88" fmla="*/ 1634160 h 3220473"/>
              <a:gd name="connsiteX89" fmla="*/ 3125803 w 4852952"/>
              <a:gd name="connsiteY89" fmla="*/ 1770226 h 3220473"/>
              <a:gd name="connsiteX90" fmla="*/ 3110760 w 4852952"/>
              <a:gd name="connsiteY90" fmla="*/ 1781849 h 3220473"/>
              <a:gd name="connsiteX91" fmla="*/ 3131273 w 4852952"/>
              <a:gd name="connsiteY91" fmla="*/ 1781849 h 3220473"/>
              <a:gd name="connsiteX92" fmla="*/ 3799295 w 4852952"/>
              <a:gd name="connsiteY92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2952"/>
              <a:gd name="connsiteY0" fmla="*/ 3198786 h 3220473"/>
              <a:gd name="connsiteX1" fmla="*/ 4742781 w 4852952"/>
              <a:gd name="connsiteY1" fmla="*/ 3206513 h 3220473"/>
              <a:gd name="connsiteX2" fmla="*/ 4368858 w 4852952"/>
              <a:gd name="connsiteY2" fmla="*/ 2750721 h 3220473"/>
              <a:gd name="connsiteX3" fmla="*/ 4092623 w 4852952"/>
              <a:gd name="connsiteY3" fmla="*/ 2180475 h 3220473"/>
              <a:gd name="connsiteX4" fmla="*/ 4092623 w 4852952"/>
              <a:gd name="connsiteY4" fmla="*/ 1807148 h 3220473"/>
              <a:gd name="connsiteX5" fmla="*/ 4119290 w 4852952"/>
              <a:gd name="connsiteY5" fmla="*/ 1781166 h 3220473"/>
              <a:gd name="connsiteX6" fmla="*/ 4829705 w 4852952"/>
              <a:gd name="connsiteY6" fmla="*/ 1781166 h 3220473"/>
              <a:gd name="connsiteX7" fmla="*/ 4852952 w 4852952"/>
              <a:gd name="connsiteY7" fmla="*/ 1778431 h 3220473"/>
              <a:gd name="connsiteX8" fmla="*/ 4835175 w 4852952"/>
              <a:gd name="connsiteY8" fmla="*/ 1768858 h 3220473"/>
              <a:gd name="connsiteX9" fmla="*/ 4564410 w 4852952"/>
              <a:gd name="connsiteY9" fmla="*/ 1636211 h 3220473"/>
              <a:gd name="connsiteX10" fmla="*/ 4316893 w 4852952"/>
              <a:gd name="connsiteY10" fmla="*/ 1451599 h 3220473"/>
              <a:gd name="connsiteX11" fmla="*/ 4310056 w 4852952"/>
              <a:gd name="connsiteY11" fmla="*/ 1437240 h 3220473"/>
              <a:gd name="connsiteX12" fmla="*/ 4662186 w 4852952"/>
              <a:gd name="connsiteY12" fmla="*/ 1437240 h 3220473"/>
              <a:gd name="connsiteX13" fmla="*/ 4647827 w 4852952"/>
              <a:gd name="connsiteY13" fmla="*/ 1426300 h 3220473"/>
              <a:gd name="connsiteX14" fmla="*/ 4459796 w 4852952"/>
              <a:gd name="connsiteY14" fmla="*/ 1334678 h 3220473"/>
              <a:gd name="connsiteX15" fmla="*/ 4186981 w 4852952"/>
              <a:gd name="connsiteY15" fmla="*/ 1112459 h 3220473"/>
              <a:gd name="connsiteX16" fmla="*/ 4178776 w 4852952"/>
              <a:gd name="connsiteY16" fmla="*/ 1097417 h 3220473"/>
              <a:gd name="connsiteX17" fmla="*/ 4195186 w 4852952"/>
              <a:gd name="connsiteY17" fmla="*/ 1094682 h 3220473"/>
              <a:gd name="connsiteX18" fmla="*/ 4443387 w 4852952"/>
              <a:gd name="connsiteY18" fmla="*/ 1094682 h 3220473"/>
              <a:gd name="connsiteX19" fmla="*/ 4461848 w 4852952"/>
              <a:gd name="connsiteY19" fmla="*/ 1093998 h 3220473"/>
              <a:gd name="connsiteX20" fmla="*/ 4353815 w 4852952"/>
              <a:gd name="connsiteY20" fmla="*/ 1037247 h 3220473"/>
              <a:gd name="connsiteX21" fmla="*/ 4139119 w 4852952"/>
              <a:gd name="connsiteY21" fmla="*/ 878617 h 3220473"/>
              <a:gd name="connsiteX22" fmla="*/ 3990061 w 4852952"/>
              <a:gd name="connsiteY22" fmla="*/ 635886 h 3220473"/>
              <a:gd name="connsiteX23" fmla="*/ 3979805 w 4852952"/>
              <a:gd name="connsiteY23" fmla="*/ 619476 h 3220473"/>
              <a:gd name="connsiteX24" fmla="*/ 3969549 w 4852952"/>
              <a:gd name="connsiteY24" fmla="*/ 635886 h 3220473"/>
              <a:gd name="connsiteX25" fmla="*/ 3853311 w 4852952"/>
              <a:gd name="connsiteY25" fmla="*/ 836225 h 3220473"/>
              <a:gd name="connsiteX26" fmla="*/ 3629726 w 4852952"/>
              <a:gd name="connsiteY26" fmla="*/ 1024939 h 3220473"/>
              <a:gd name="connsiteX27" fmla="*/ 3508018 w 4852952"/>
              <a:gd name="connsiteY27" fmla="*/ 1084426 h 3220473"/>
              <a:gd name="connsiteX28" fmla="*/ 3498446 w 4852952"/>
              <a:gd name="connsiteY28" fmla="*/ 1093998 h 3220473"/>
              <a:gd name="connsiteX29" fmla="*/ 3512804 w 4852952"/>
              <a:gd name="connsiteY29" fmla="*/ 1093998 h 3220473"/>
              <a:gd name="connsiteX30" fmla="*/ 3764424 w 4852952"/>
              <a:gd name="connsiteY30" fmla="*/ 1093998 h 3220473"/>
              <a:gd name="connsiteX31" fmla="*/ 3780834 w 4852952"/>
              <a:gd name="connsiteY31" fmla="*/ 1097417 h 3220473"/>
              <a:gd name="connsiteX32" fmla="*/ 3772629 w 4852952"/>
              <a:gd name="connsiteY32" fmla="*/ 1112459 h 3220473"/>
              <a:gd name="connsiteX33" fmla="*/ 3707673 w 4852952"/>
              <a:gd name="connsiteY33" fmla="*/ 1188356 h 3220473"/>
              <a:gd name="connsiteX34" fmla="*/ 3675536 w 4852952"/>
              <a:gd name="connsiteY34" fmla="*/ 1193825 h 3220473"/>
              <a:gd name="connsiteX35" fmla="*/ 3401353 w 4852952"/>
              <a:gd name="connsiteY35" fmla="*/ 1059127 h 3220473"/>
              <a:gd name="connsiteX36" fmla="*/ 3146999 w 4852952"/>
              <a:gd name="connsiteY36" fmla="*/ 869045 h 3220473"/>
              <a:gd name="connsiteX37" fmla="*/ 3140161 w 4852952"/>
              <a:gd name="connsiteY37" fmla="*/ 854002 h 3220473"/>
              <a:gd name="connsiteX38" fmla="*/ 3507334 w 4852952"/>
              <a:gd name="connsiteY38" fmla="*/ 854002 h 3220473"/>
              <a:gd name="connsiteX39" fmla="*/ 3498446 w 4852952"/>
              <a:gd name="connsiteY39" fmla="*/ 845797 h 3220473"/>
              <a:gd name="connsiteX40" fmla="*/ 3332978 w 4852952"/>
              <a:gd name="connsiteY40" fmla="*/ 765115 h 3220473"/>
              <a:gd name="connsiteX41" fmla="*/ 3010933 w 4852952"/>
              <a:gd name="connsiteY41" fmla="*/ 514863 h 3220473"/>
              <a:gd name="connsiteX42" fmla="*/ 3002728 w 4852952"/>
              <a:gd name="connsiteY42" fmla="*/ 499820 h 3220473"/>
              <a:gd name="connsiteX43" fmla="*/ 3019138 w 4852952"/>
              <a:gd name="connsiteY43" fmla="*/ 497085 h 3220473"/>
              <a:gd name="connsiteX44" fmla="*/ 3281697 w 4852952"/>
              <a:gd name="connsiteY44" fmla="*/ 497085 h 3220473"/>
              <a:gd name="connsiteX45" fmla="*/ 3301526 w 4852952"/>
              <a:gd name="connsiteY45" fmla="*/ 493667 h 3220473"/>
              <a:gd name="connsiteX46" fmla="*/ 3133324 w 4852952"/>
              <a:gd name="connsiteY46" fmla="*/ 410933 h 3220473"/>
              <a:gd name="connsiteX47" fmla="*/ 2989053 w 4852952"/>
              <a:gd name="connsiteY47" fmla="*/ 302217 h 3220473"/>
              <a:gd name="connsiteX48" fmla="*/ 2806492 w 4852952"/>
              <a:gd name="connsiteY48" fmla="*/ 17778 h 3220473"/>
              <a:gd name="connsiteX49" fmla="*/ 2794868 w 4852952"/>
              <a:gd name="connsiteY49" fmla="*/ 0 h 3220473"/>
              <a:gd name="connsiteX50" fmla="*/ 2786663 w 4852952"/>
              <a:gd name="connsiteY50" fmla="*/ 17094 h 3220473"/>
              <a:gd name="connsiteX51" fmla="*/ 2655383 w 4852952"/>
              <a:gd name="connsiteY51" fmla="*/ 239996 h 3220473"/>
              <a:gd name="connsiteX52" fmla="*/ 2472139 w 4852952"/>
              <a:gd name="connsiteY52" fmla="*/ 404096 h 3220473"/>
              <a:gd name="connsiteX53" fmla="*/ 2303937 w 4852952"/>
              <a:gd name="connsiteY53" fmla="*/ 486829 h 3220473"/>
              <a:gd name="connsiteX54" fmla="*/ 2291629 w 4852952"/>
              <a:gd name="connsiteY54" fmla="*/ 497769 h 3220473"/>
              <a:gd name="connsiteX55" fmla="*/ 2593846 w 4852952"/>
              <a:gd name="connsiteY55" fmla="*/ 497769 h 3220473"/>
              <a:gd name="connsiteX56" fmla="*/ 2344278 w 4852952"/>
              <a:gd name="connsiteY56" fmla="*/ 722039 h 3220473"/>
              <a:gd name="connsiteX57" fmla="*/ 2100863 w 4852952"/>
              <a:gd name="connsiteY57" fmla="*/ 841695 h 3220473"/>
              <a:gd name="connsiteX58" fmla="*/ 2083086 w 4852952"/>
              <a:gd name="connsiteY58" fmla="*/ 854686 h 3220473"/>
              <a:gd name="connsiteX59" fmla="*/ 2455729 w 4852952"/>
              <a:gd name="connsiteY59" fmla="*/ 854686 h 3220473"/>
              <a:gd name="connsiteX60" fmla="*/ 2450943 w 4852952"/>
              <a:gd name="connsiteY60" fmla="*/ 862891 h 3220473"/>
              <a:gd name="connsiteX61" fmla="*/ 2217100 w 4852952"/>
              <a:gd name="connsiteY61" fmla="*/ 1045452 h 3220473"/>
              <a:gd name="connsiteX62" fmla="*/ 1903260 w 4852952"/>
              <a:gd name="connsiteY62" fmla="*/ 1199979 h 3220473"/>
              <a:gd name="connsiteX63" fmla="*/ 1888901 w 4852952"/>
              <a:gd name="connsiteY63" fmla="*/ 1209552 h 3220473"/>
              <a:gd name="connsiteX64" fmla="*/ 1910097 w 4852952"/>
              <a:gd name="connsiteY64" fmla="*/ 1211603 h 3220473"/>
              <a:gd name="connsiteX65" fmla="*/ 2610256 w 4852952"/>
              <a:gd name="connsiteY65" fmla="*/ 1211603 h 3220473"/>
              <a:gd name="connsiteX66" fmla="*/ 2634187 w 4852952"/>
              <a:gd name="connsiteY66" fmla="*/ 1234167 h 3220473"/>
              <a:gd name="connsiteX67" fmla="*/ 2612991 w 4852952"/>
              <a:gd name="connsiteY67" fmla="*/ 1661510 h 3220473"/>
              <a:gd name="connsiteX68" fmla="*/ 2044112 w 4852952"/>
              <a:gd name="connsiteY68" fmla="*/ 1394848 h 3220473"/>
              <a:gd name="connsiteX69" fmla="*/ 1407542 w 4852952"/>
              <a:gd name="connsiteY69" fmla="*/ 1076221 h 3220473"/>
              <a:gd name="connsiteX70" fmla="*/ 959003 w 4852952"/>
              <a:gd name="connsiteY70" fmla="*/ 1956889 h 3220473"/>
              <a:gd name="connsiteX71" fmla="*/ 305339 w 4852952"/>
              <a:gd name="connsiteY71" fmla="*/ 2844395 h 3220473"/>
              <a:gd name="connsiteX72" fmla="*/ 0 w 4852952"/>
              <a:gd name="connsiteY72" fmla="*/ 3198786 h 3220473"/>
              <a:gd name="connsiteX73" fmla="*/ 3799295 w 4852952"/>
              <a:gd name="connsiteY73" fmla="*/ 1781849 h 3220473"/>
              <a:gd name="connsiteX74" fmla="*/ 3787850 w 4852952"/>
              <a:gd name="connsiteY74" fmla="*/ 2116290 h 3220473"/>
              <a:gd name="connsiteX75" fmla="*/ 2904238 w 4852952"/>
              <a:gd name="connsiteY75" fmla="*/ 1780363 h 3220473"/>
              <a:gd name="connsiteX76" fmla="*/ 2915208 w 4852952"/>
              <a:gd name="connsiteY76" fmla="*/ 1236218 h 3220473"/>
              <a:gd name="connsiteX77" fmla="*/ 2935037 w 4852952"/>
              <a:gd name="connsiteY77" fmla="*/ 1213654 h 3220473"/>
              <a:gd name="connsiteX78" fmla="*/ 3667332 w 4852952"/>
              <a:gd name="connsiteY78" fmla="*/ 1214338 h 3220473"/>
              <a:gd name="connsiteX79" fmla="*/ 3681007 w 4852952"/>
              <a:gd name="connsiteY79" fmla="*/ 1215022 h 3220473"/>
              <a:gd name="connsiteX80" fmla="*/ 3641349 w 4852952"/>
              <a:gd name="connsiteY80" fmla="*/ 1251944 h 3220473"/>
              <a:gd name="connsiteX81" fmla="*/ 3540838 w 4852952"/>
              <a:gd name="connsiteY81" fmla="*/ 1316216 h 3220473"/>
              <a:gd name="connsiteX82" fmla="*/ 3316568 w 4852952"/>
              <a:gd name="connsiteY82" fmla="*/ 1426300 h 3220473"/>
              <a:gd name="connsiteX83" fmla="*/ 3300159 w 4852952"/>
              <a:gd name="connsiteY83" fmla="*/ 1438607 h 3220473"/>
              <a:gd name="connsiteX84" fmla="*/ 3652973 w 4852952"/>
              <a:gd name="connsiteY84" fmla="*/ 1438607 h 3220473"/>
              <a:gd name="connsiteX85" fmla="*/ 3655024 w 4852952"/>
              <a:gd name="connsiteY85" fmla="*/ 1442710 h 3220473"/>
              <a:gd name="connsiteX86" fmla="*/ 3578444 w 4852952"/>
              <a:gd name="connsiteY86" fmla="*/ 1518606 h 3220473"/>
              <a:gd name="connsiteX87" fmla="*/ 3403405 w 4852952"/>
              <a:gd name="connsiteY87" fmla="*/ 1634160 h 3220473"/>
              <a:gd name="connsiteX88" fmla="*/ 3125803 w 4852952"/>
              <a:gd name="connsiteY88" fmla="*/ 1770226 h 3220473"/>
              <a:gd name="connsiteX89" fmla="*/ 3110760 w 4852952"/>
              <a:gd name="connsiteY89" fmla="*/ 1781849 h 3220473"/>
              <a:gd name="connsiteX90" fmla="*/ 3131273 w 4852952"/>
              <a:gd name="connsiteY90" fmla="*/ 1781849 h 3220473"/>
              <a:gd name="connsiteX91" fmla="*/ 3799295 w 4852952"/>
              <a:gd name="connsiteY91" fmla="*/ 1781849 h 3220473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180475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02473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02473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24474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  <a:gd name="connsiteX0" fmla="*/ 0 w 4857351"/>
              <a:gd name="connsiteY0" fmla="*/ 3211986 h 3229514"/>
              <a:gd name="connsiteX1" fmla="*/ 4747180 w 4857351"/>
              <a:gd name="connsiteY1" fmla="*/ 3206513 h 3229514"/>
              <a:gd name="connsiteX2" fmla="*/ 4373257 w 4857351"/>
              <a:gd name="connsiteY2" fmla="*/ 2750721 h 3229514"/>
              <a:gd name="connsiteX3" fmla="*/ 4097022 w 4857351"/>
              <a:gd name="connsiteY3" fmla="*/ 2224474 h 3229514"/>
              <a:gd name="connsiteX4" fmla="*/ 4097022 w 4857351"/>
              <a:gd name="connsiteY4" fmla="*/ 1807148 h 3229514"/>
              <a:gd name="connsiteX5" fmla="*/ 4123689 w 4857351"/>
              <a:gd name="connsiteY5" fmla="*/ 1781166 h 3229514"/>
              <a:gd name="connsiteX6" fmla="*/ 4834104 w 4857351"/>
              <a:gd name="connsiteY6" fmla="*/ 1781166 h 3229514"/>
              <a:gd name="connsiteX7" fmla="*/ 4857351 w 4857351"/>
              <a:gd name="connsiteY7" fmla="*/ 1778431 h 3229514"/>
              <a:gd name="connsiteX8" fmla="*/ 4839574 w 4857351"/>
              <a:gd name="connsiteY8" fmla="*/ 1768858 h 3229514"/>
              <a:gd name="connsiteX9" fmla="*/ 4568809 w 4857351"/>
              <a:gd name="connsiteY9" fmla="*/ 1636211 h 3229514"/>
              <a:gd name="connsiteX10" fmla="*/ 4321292 w 4857351"/>
              <a:gd name="connsiteY10" fmla="*/ 1451599 h 3229514"/>
              <a:gd name="connsiteX11" fmla="*/ 4314455 w 4857351"/>
              <a:gd name="connsiteY11" fmla="*/ 1437240 h 3229514"/>
              <a:gd name="connsiteX12" fmla="*/ 4666585 w 4857351"/>
              <a:gd name="connsiteY12" fmla="*/ 1437240 h 3229514"/>
              <a:gd name="connsiteX13" fmla="*/ 4652226 w 4857351"/>
              <a:gd name="connsiteY13" fmla="*/ 1426300 h 3229514"/>
              <a:gd name="connsiteX14" fmla="*/ 4464195 w 4857351"/>
              <a:gd name="connsiteY14" fmla="*/ 1334678 h 3229514"/>
              <a:gd name="connsiteX15" fmla="*/ 4191380 w 4857351"/>
              <a:gd name="connsiteY15" fmla="*/ 1112459 h 3229514"/>
              <a:gd name="connsiteX16" fmla="*/ 4183175 w 4857351"/>
              <a:gd name="connsiteY16" fmla="*/ 1097417 h 3229514"/>
              <a:gd name="connsiteX17" fmla="*/ 4199585 w 4857351"/>
              <a:gd name="connsiteY17" fmla="*/ 1094682 h 3229514"/>
              <a:gd name="connsiteX18" fmla="*/ 4447786 w 4857351"/>
              <a:gd name="connsiteY18" fmla="*/ 1094682 h 3229514"/>
              <a:gd name="connsiteX19" fmla="*/ 4466247 w 4857351"/>
              <a:gd name="connsiteY19" fmla="*/ 1093998 h 3229514"/>
              <a:gd name="connsiteX20" fmla="*/ 4358214 w 4857351"/>
              <a:gd name="connsiteY20" fmla="*/ 1037247 h 3229514"/>
              <a:gd name="connsiteX21" fmla="*/ 4143518 w 4857351"/>
              <a:gd name="connsiteY21" fmla="*/ 878617 h 3229514"/>
              <a:gd name="connsiteX22" fmla="*/ 3994460 w 4857351"/>
              <a:gd name="connsiteY22" fmla="*/ 635886 h 3229514"/>
              <a:gd name="connsiteX23" fmla="*/ 3984204 w 4857351"/>
              <a:gd name="connsiteY23" fmla="*/ 619476 h 3229514"/>
              <a:gd name="connsiteX24" fmla="*/ 3973948 w 4857351"/>
              <a:gd name="connsiteY24" fmla="*/ 635886 h 3229514"/>
              <a:gd name="connsiteX25" fmla="*/ 3857710 w 4857351"/>
              <a:gd name="connsiteY25" fmla="*/ 836225 h 3229514"/>
              <a:gd name="connsiteX26" fmla="*/ 3634125 w 4857351"/>
              <a:gd name="connsiteY26" fmla="*/ 1024939 h 3229514"/>
              <a:gd name="connsiteX27" fmla="*/ 3512417 w 4857351"/>
              <a:gd name="connsiteY27" fmla="*/ 1084426 h 3229514"/>
              <a:gd name="connsiteX28" fmla="*/ 3502845 w 4857351"/>
              <a:gd name="connsiteY28" fmla="*/ 1093998 h 3229514"/>
              <a:gd name="connsiteX29" fmla="*/ 3517203 w 4857351"/>
              <a:gd name="connsiteY29" fmla="*/ 1093998 h 3229514"/>
              <a:gd name="connsiteX30" fmla="*/ 3768823 w 4857351"/>
              <a:gd name="connsiteY30" fmla="*/ 1093998 h 3229514"/>
              <a:gd name="connsiteX31" fmla="*/ 3785233 w 4857351"/>
              <a:gd name="connsiteY31" fmla="*/ 1097417 h 3229514"/>
              <a:gd name="connsiteX32" fmla="*/ 3777028 w 4857351"/>
              <a:gd name="connsiteY32" fmla="*/ 1112459 h 3229514"/>
              <a:gd name="connsiteX33" fmla="*/ 3712072 w 4857351"/>
              <a:gd name="connsiteY33" fmla="*/ 1188356 h 3229514"/>
              <a:gd name="connsiteX34" fmla="*/ 3679935 w 4857351"/>
              <a:gd name="connsiteY34" fmla="*/ 1193825 h 3229514"/>
              <a:gd name="connsiteX35" fmla="*/ 3405752 w 4857351"/>
              <a:gd name="connsiteY35" fmla="*/ 1059127 h 3229514"/>
              <a:gd name="connsiteX36" fmla="*/ 3151398 w 4857351"/>
              <a:gd name="connsiteY36" fmla="*/ 869045 h 3229514"/>
              <a:gd name="connsiteX37" fmla="*/ 3144560 w 4857351"/>
              <a:gd name="connsiteY37" fmla="*/ 854002 h 3229514"/>
              <a:gd name="connsiteX38" fmla="*/ 3511733 w 4857351"/>
              <a:gd name="connsiteY38" fmla="*/ 854002 h 3229514"/>
              <a:gd name="connsiteX39" fmla="*/ 3502845 w 4857351"/>
              <a:gd name="connsiteY39" fmla="*/ 845797 h 3229514"/>
              <a:gd name="connsiteX40" fmla="*/ 3337377 w 4857351"/>
              <a:gd name="connsiteY40" fmla="*/ 765115 h 3229514"/>
              <a:gd name="connsiteX41" fmla="*/ 3015332 w 4857351"/>
              <a:gd name="connsiteY41" fmla="*/ 514863 h 3229514"/>
              <a:gd name="connsiteX42" fmla="*/ 3007127 w 4857351"/>
              <a:gd name="connsiteY42" fmla="*/ 499820 h 3229514"/>
              <a:gd name="connsiteX43" fmla="*/ 3023537 w 4857351"/>
              <a:gd name="connsiteY43" fmla="*/ 497085 h 3229514"/>
              <a:gd name="connsiteX44" fmla="*/ 3286096 w 4857351"/>
              <a:gd name="connsiteY44" fmla="*/ 497085 h 3229514"/>
              <a:gd name="connsiteX45" fmla="*/ 3305925 w 4857351"/>
              <a:gd name="connsiteY45" fmla="*/ 493667 h 3229514"/>
              <a:gd name="connsiteX46" fmla="*/ 3137723 w 4857351"/>
              <a:gd name="connsiteY46" fmla="*/ 410933 h 3229514"/>
              <a:gd name="connsiteX47" fmla="*/ 2993452 w 4857351"/>
              <a:gd name="connsiteY47" fmla="*/ 302217 h 3229514"/>
              <a:gd name="connsiteX48" fmla="*/ 2810891 w 4857351"/>
              <a:gd name="connsiteY48" fmla="*/ 17778 h 3229514"/>
              <a:gd name="connsiteX49" fmla="*/ 2799267 w 4857351"/>
              <a:gd name="connsiteY49" fmla="*/ 0 h 3229514"/>
              <a:gd name="connsiteX50" fmla="*/ 2791062 w 4857351"/>
              <a:gd name="connsiteY50" fmla="*/ 17094 h 3229514"/>
              <a:gd name="connsiteX51" fmla="*/ 2659782 w 4857351"/>
              <a:gd name="connsiteY51" fmla="*/ 239996 h 3229514"/>
              <a:gd name="connsiteX52" fmla="*/ 2476538 w 4857351"/>
              <a:gd name="connsiteY52" fmla="*/ 404096 h 3229514"/>
              <a:gd name="connsiteX53" fmla="*/ 2308336 w 4857351"/>
              <a:gd name="connsiteY53" fmla="*/ 486829 h 3229514"/>
              <a:gd name="connsiteX54" fmla="*/ 2296028 w 4857351"/>
              <a:gd name="connsiteY54" fmla="*/ 497769 h 3229514"/>
              <a:gd name="connsiteX55" fmla="*/ 2598245 w 4857351"/>
              <a:gd name="connsiteY55" fmla="*/ 497769 h 3229514"/>
              <a:gd name="connsiteX56" fmla="*/ 2348677 w 4857351"/>
              <a:gd name="connsiteY56" fmla="*/ 722039 h 3229514"/>
              <a:gd name="connsiteX57" fmla="*/ 2105262 w 4857351"/>
              <a:gd name="connsiteY57" fmla="*/ 841695 h 3229514"/>
              <a:gd name="connsiteX58" fmla="*/ 2087485 w 4857351"/>
              <a:gd name="connsiteY58" fmla="*/ 854686 h 3229514"/>
              <a:gd name="connsiteX59" fmla="*/ 2460128 w 4857351"/>
              <a:gd name="connsiteY59" fmla="*/ 854686 h 3229514"/>
              <a:gd name="connsiteX60" fmla="*/ 2455342 w 4857351"/>
              <a:gd name="connsiteY60" fmla="*/ 862891 h 3229514"/>
              <a:gd name="connsiteX61" fmla="*/ 2221499 w 4857351"/>
              <a:gd name="connsiteY61" fmla="*/ 1045452 h 3229514"/>
              <a:gd name="connsiteX62" fmla="*/ 1907659 w 4857351"/>
              <a:gd name="connsiteY62" fmla="*/ 1199979 h 3229514"/>
              <a:gd name="connsiteX63" fmla="*/ 1893300 w 4857351"/>
              <a:gd name="connsiteY63" fmla="*/ 1209552 h 3229514"/>
              <a:gd name="connsiteX64" fmla="*/ 1914496 w 4857351"/>
              <a:gd name="connsiteY64" fmla="*/ 1211603 h 3229514"/>
              <a:gd name="connsiteX65" fmla="*/ 2614655 w 4857351"/>
              <a:gd name="connsiteY65" fmla="*/ 1211603 h 3229514"/>
              <a:gd name="connsiteX66" fmla="*/ 2638586 w 4857351"/>
              <a:gd name="connsiteY66" fmla="*/ 1234167 h 3229514"/>
              <a:gd name="connsiteX67" fmla="*/ 2617390 w 4857351"/>
              <a:gd name="connsiteY67" fmla="*/ 1661510 h 3229514"/>
              <a:gd name="connsiteX68" fmla="*/ 2048511 w 4857351"/>
              <a:gd name="connsiteY68" fmla="*/ 1394848 h 3229514"/>
              <a:gd name="connsiteX69" fmla="*/ 1411941 w 4857351"/>
              <a:gd name="connsiteY69" fmla="*/ 1076221 h 3229514"/>
              <a:gd name="connsiteX70" fmla="*/ 963402 w 4857351"/>
              <a:gd name="connsiteY70" fmla="*/ 1956889 h 3229514"/>
              <a:gd name="connsiteX71" fmla="*/ 309738 w 4857351"/>
              <a:gd name="connsiteY71" fmla="*/ 2844395 h 3229514"/>
              <a:gd name="connsiteX72" fmla="*/ 0 w 4857351"/>
              <a:gd name="connsiteY72" fmla="*/ 3211986 h 3229514"/>
              <a:gd name="connsiteX73" fmla="*/ 3803694 w 4857351"/>
              <a:gd name="connsiteY73" fmla="*/ 1781849 h 3229514"/>
              <a:gd name="connsiteX74" fmla="*/ 3792249 w 4857351"/>
              <a:gd name="connsiteY74" fmla="*/ 2116290 h 3229514"/>
              <a:gd name="connsiteX75" fmla="*/ 2908637 w 4857351"/>
              <a:gd name="connsiteY75" fmla="*/ 1780363 h 3229514"/>
              <a:gd name="connsiteX76" fmla="*/ 2919607 w 4857351"/>
              <a:gd name="connsiteY76" fmla="*/ 1236218 h 3229514"/>
              <a:gd name="connsiteX77" fmla="*/ 2939436 w 4857351"/>
              <a:gd name="connsiteY77" fmla="*/ 1213654 h 3229514"/>
              <a:gd name="connsiteX78" fmla="*/ 3671731 w 4857351"/>
              <a:gd name="connsiteY78" fmla="*/ 1214338 h 3229514"/>
              <a:gd name="connsiteX79" fmla="*/ 3685406 w 4857351"/>
              <a:gd name="connsiteY79" fmla="*/ 1215022 h 3229514"/>
              <a:gd name="connsiteX80" fmla="*/ 3645748 w 4857351"/>
              <a:gd name="connsiteY80" fmla="*/ 1251944 h 3229514"/>
              <a:gd name="connsiteX81" fmla="*/ 3545237 w 4857351"/>
              <a:gd name="connsiteY81" fmla="*/ 1316216 h 3229514"/>
              <a:gd name="connsiteX82" fmla="*/ 3320967 w 4857351"/>
              <a:gd name="connsiteY82" fmla="*/ 1426300 h 3229514"/>
              <a:gd name="connsiteX83" fmla="*/ 3304558 w 4857351"/>
              <a:gd name="connsiteY83" fmla="*/ 1438607 h 3229514"/>
              <a:gd name="connsiteX84" fmla="*/ 3657372 w 4857351"/>
              <a:gd name="connsiteY84" fmla="*/ 1438607 h 3229514"/>
              <a:gd name="connsiteX85" fmla="*/ 3659423 w 4857351"/>
              <a:gd name="connsiteY85" fmla="*/ 1442710 h 3229514"/>
              <a:gd name="connsiteX86" fmla="*/ 3582843 w 4857351"/>
              <a:gd name="connsiteY86" fmla="*/ 1518606 h 3229514"/>
              <a:gd name="connsiteX87" fmla="*/ 3407804 w 4857351"/>
              <a:gd name="connsiteY87" fmla="*/ 1634160 h 3229514"/>
              <a:gd name="connsiteX88" fmla="*/ 3130202 w 4857351"/>
              <a:gd name="connsiteY88" fmla="*/ 1770226 h 3229514"/>
              <a:gd name="connsiteX89" fmla="*/ 3115159 w 4857351"/>
              <a:gd name="connsiteY89" fmla="*/ 1781849 h 3229514"/>
              <a:gd name="connsiteX90" fmla="*/ 3135672 w 4857351"/>
              <a:gd name="connsiteY90" fmla="*/ 1781849 h 3229514"/>
              <a:gd name="connsiteX91" fmla="*/ 3803694 w 4857351"/>
              <a:gd name="connsiteY91" fmla="*/ 1781849 h 322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857351" h="3229514">
                <a:moveTo>
                  <a:pt x="0" y="3211986"/>
                </a:moveTo>
                <a:cubicBezTo>
                  <a:pt x="721241" y="3251074"/>
                  <a:pt x="3930477" y="3213600"/>
                  <a:pt x="4747180" y="3206513"/>
                </a:cubicBezTo>
                <a:cubicBezTo>
                  <a:pt x="4613695" y="3050441"/>
                  <a:pt x="4481617" y="2914394"/>
                  <a:pt x="4373257" y="2750721"/>
                </a:cubicBezTo>
                <a:cubicBezTo>
                  <a:pt x="4264897" y="2587048"/>
                  <a:pt x="4187624" y="2413973"/>
                  <a:pt x="4097022" y="2224474"/>
                </a:cubicBezTo>
                <a:cubicBezTo>
                  <a:pt x="4081782" y="2067212"/>
                  <a:pt x="4092578" y="1881033"/>
                  <a:pt x="4097022" y="1807148"/>
                </a:cubicBezTo>
                <a:cubicBezTo>
                  <a:pt x="4101466" y="1733263"/>
                  <a:pt x="4097022" y="1781166"/>
                  <a:pt x="4123689" y="1781166"/>
                </a:cubicBezTo>
                <a:lnTo>
                  <a:pt x="4834104" y="1781166"/>
                </a:lnTo>
                <a:cubicBezTo>
                  <a:pt x="4840941" y="1781166"/>
                  <a:pt x="4848462" y="1782533"/>
                  <a:pt x="4857351" y="1778431"/>
                </a:cubicBezTo>
                <a:cubicBezTo>
                  <a:pt x="4850513" y="1775012"/>
                  <a:pt x="4845044" y="1771593"/>
                  <a:pt x="4839574" y="1768858"/>
                </a:cubicBezTo>
                <a:cubicBezTo>
                  <a:pt x="4749319" y="1724415"/>
                  <a:pt x="4659748" y="1678603"/>
                  <a:pt x="4568809" y="1636211"/>
                </a:cubicBezTo>
                <a:cubicBezTo>
                  <a:pt x="4473084" y="1591767"/>
                  <a:pt x="4392402" y="1528179"/>
                  <a:pt x="4321292" y="1451599"/>
                </a:cubicBezTo>
                <a:cubicBezTo>
                  <a:pt x="4317873" y="1448180"/>
                  <a:pt x="4311720" y="1445445"/>
                  <a:pt x="4314455" y="1437240"/>
                </a:cubicBezTo>
                <a:lnTo>
                  <a:pt x="4666585" y="1437240"/>
                </a:lnTo>
                <a:cubicBezTo>
                  <a:pt x="4662483" y="1431770"/>
                  <a:pt x="4657696" y="1428351"/>
                  <a:pt x="4652226" y="1426300"/>
                </a:cubicBezTo>
                <a:cubicBezTo>
                  <a:pt x="4590005" y="1395531"/>
                  <a:pt x="4528468" y="1362711"/>
                  <a:pt x="4464195" y="1334678"/>
                </a:cubicBezTo>
                <a:cubicBezTo>
                  <a:pt x="4352744" y="1285448"/>
                  <a:pt x="4265225" y="1208184"/>
                  <a:pt x="4191380" y="1112459"/>
                </a:cubicBezTo>
                <a:cubicBezTo>
                  <a:pt x="4187961" y="1107673"/>
                  <a:pt x="4180440" y="1103571"/>
                  <a:pt x="4183175" y="1097417"/>
                </a:cubicBezTo>
                <a:cubicBezTo>
                  <a:pt x="4185910" y="1091263"/>
                  <a:pt x="4194115" y="1094682"/>
                  <a:pt x="4199585" y="1094682"/>
                </a:cubicBezTo>
                <a:lnTo>
                  <a:pt x="4447786" y="1094682"/>
                </a:lnTo>
                <a:cubicBezTo>
                  <a:pt x="4453939" y="1094682"/>
                  <a:pt x="4460093" y="1093998"/>
                  <a:pt x="4466247" y="1093998"/>
                </a:cubicBezTo>
                <a:cubicBezTo>
                  <a:pt x="4430692" y="1072802"/>
                  <a:pt x="4395137" y="1053657"/>
                  <a:pt x="4358214" y="1037247"/>
                </a:cubicBezTo>
                <a:cubicBezTo>
                  <a:pt x="4274113" y="1001008"/>
                  <a:pt x="4200952" y="951095"/>
                  <a:pt x="4143518" y="878617"/>
                </a:cubicBezTo>
                <a:cubicBezTo>
                  <a:pt x="4084031" y="803405"/>
                  <a:pt x="4035485" y="722039"/>
                  <a:pt x="3994460" y="635886"/>
                </a:cubicBezTo>
                <a:cubicBezTo>
                  <a:pt x="3991725" y="630416"/>
                  <a:pt x="3991041" y="622895"/>
                  <a:pt x="3984204" y="619476"/>
                </a:cubicBezTo>
                <a:cubicBezTo>
                  <a:pt x="3978050" y="623579"/>
                  <a:pt x="3976683" y="630416"/>
                  <a:pt x="3973948" y="635886"/>
                </a:cubicBezTo>
                <a:cubicBezTo>
                  <a:pt x="3941128" y="706313"/>
                  <a:pt x="3902838" y="773320"/>
                  <a:pt x="3857710" y="836225"/>
                </a:cubicBezTo>
                <a:cubicBezTo>
                  <a:pt x="3798908" y="917591"/>
                  <a:pt x="3728482" y="985282"/>
                  <a:pt x="3634125" y="1024939"/>
                </a:cubicBezTo>
                <a:cubicBezTo>
                  <a:pt x="3592416" y="1042717"/>
                  <a:pt x="3552758" y="1064597"/>
                  <a:pt x="3512417" y="1084426"/>
                </a:cubicBezTo>
                <a:cubicBezTo>
                  <a:pt x="3508998" y="1086477"/>
                  <a:pt x="3502845" y="1085793"/>
                  <a:pt x="3502845" y="1093998"/>
                </a:cubicBezTo>
                <a:lnTo>
                  <a:pt x="3517203" y="1093998"/>
                </a:lnTo>
                <a:lnTo>
                  <a:pt x="3768823" y="1093998"/>
                </a:lnTo>
                <a:cubicBezTo>
                  <a:pt x="3774293" y="1093998"/>
                  <a:pt x="3782498" y="1091263"/>
                  <a:pt x="3785233" y="1097417"/>
                </a:cubicBezTo>
                <a:cubicBezTo>
                  <a:pt x="3787968" y="1103571"/>
                  <a:pt x="3781131" y="1107673"/>
                  <a:pt x="3777028" y="1112459"/>
                </a:cubicBezTo>
                <a:cubicBezTo>
                  <a:pt x="3756515" y="1138442"/>
                  <a:pt x="3734635" y="1163741"/>
                  <a:pt x="3712072" y="1188356"/>
                </a:cubicBezTo>
                <a:cubicBezTo>
                  <a:pt x="3701815" y="1199295"/>
                  <a:pt x="3693610" y="1201347"/>
                  <a:pt x="3679935" y="1193825"/>
                </a:cubicBezTo>
                <a:cubicBezTo>
                  <a:pt x="3588997" y="1148014"/>
                  <a:pt x="3498058" y="1102203"/>
                  <a:pt x="3405752" y="1059127"/>
                </a:cubicBezTo>
                <a:cubicBezTo>
                  <a:pt x="3307292" y="1013316"/>
                  <a:pt x="3224559" y="947676"/>
                  <a:pt x="3151398" y="869045"/>
                </a:cubicBezTo>
                <a:cubicBezTo>
                  <a:pt x="3147979" y="865626"/>
                  <a:pt x="3142509" y="862891"/>
                  <a:pt x="3144560" y="854002"/>
                </a:cubicBezTo>
                <a:lnTo>
                  <a:pt x="3511733" y="854002"/>
                </a:lnTo>
                <a:cubicBezTo>
                  <a:pt x="3508998" y="849216"/>
                  <a:pt x="3506263" y="847165"/>
                  <a:pt x="3502845" y="845797"/>
                </a:cubicBezTo>
                <a:cubicBezTo>
                  <a:pt x="3448145" y="818447"/>
                  <a:pt x="3394129" y="789046"/>
                  <a:pt x="3337377" y="765115"/>
                </a:cubicBezTo>
                <a:cubicBezTo>
                  <a:pt x="3207465" y="709731"/>
                  <a:pt x="3100117" y="627681"/>
                  <a:pt x="3015332" y="514863"/>
                </a:cubicBezTo>
                <a:cubicBezTo>
                  <a:pt x="3011913" y="510077"/>
                  <a:pt x="3004392" y="505974"/>
                  <a:pt x="3007127" y="499820"/>
                </a:cubicBezTo>
                <a:cubicBezTo>
                  <a:pt x="3009862" y="493667"/>
                  <a:pt x="3018067" y="497085"/>
                  <a:pt x="3023537" y="497085"/>
                </a:cubicBezTo>
                <a:lnTo>
                  <a:pt x="3286096" y="497085"/>
                </a:lnTo>
                <a:cubicBezTo>
                  <a:pt x="3292250" y="497085"/>
                  <a:pt x="3298404" y="498453"/>
                  <a:pt x="3305925" y="493667"/>
                </a:cubicBezTo>
                <a:lnTo>
                  <a:pt x="3137723" y="410933"/>
                </a:lnTo>
                <a:cubicBezTo>
                  <a:pt x="3081655" y="384267"/>
                  <a:pt x="3034477" y="347344"/>
                  <a:pt x="2993452" y="302217"/>
                </a:cubicBezTo>
                <a:cubicBezTo>
                  <a:pt x="2916188" y="218116"/>
                  <a:pt x="2859437" y="120340"/>
                  <a:pt x="2810891" y="17778"/>
                </a:cubicBezTo>
                <a:cubicBezTo>
                  <a:pt x="2808156" y="11624"/>
                  <a:pt x="2806788" y="4103"/>
                  <a:pt x="2799267" y="0"/>
                </a:cubicBezTo>
                <a:cubicBezTo>
                  <a:pt x="2796532" y="6154"/>
                  <a:pt x="2793797" y="11624"/>
                  <a:pt x="2791062" y="17094"/>
                </a:cubicBezTo>
                <a:cubicBezTo>
                  <a:pt x="2754140" y="95725"/>
                  <a:pt x="2712431" y="170937"/>
                  <a:pt x="2659782" y="239996"/>
                </a:cubicBezTo>
                <a:cubicBezTo>
                  <a:pt x="2609185" y="306319"/>
                  <a:pt x="2553118" y="366489"/>
                  <a:pt x="2476538" y="404096"/>
                </a:cubicBezTo>
                <a:lnTo>
                  <a:pt x="2308336" y="486829"/>
                </a:lnTo>
                <a:cubicBezTo>
                  <a:pt x="2304233" y="488880"/>
                  <a:pt x="2298763" y="488880"/>
                  <a:pt x="2296028" y="497769"/>
                </a:cubicBezTo>
                <a:lnTo>
                  <a:pt x="2598245" y="497769"/>
                </a:lnTo>
                <a:cubicBezTo>
                  <a:pt x="2526451" y="590075"/>
                  <a:pt x="2450555" y="670758"/>
                  <a:pt x="2348677" y="722039"/>
                </a:cubicBezTo>
                <a:lnTo>
                  <a:pt x="2105262" y="841695"/>
                </a:lnTo>
                <a:cubicBezTo>
                  <a:pt x="2099792" y="844430"/>
                  <a:pt x="2092955" y="845797"/>
                  <a:pt x="2087485" y="854686"/>
                </a:cubicBezTo>
                <a:lnTo>
                  <a:pt x="2460128" y="854686"/>
                </a:lnTo>
                <a:cubicBezTo>
                  <a:pt x="2457393" y="859472"/>
                  <a:pt x="2456709" y="861523"/>
                  <a:pt x="2455342" y="862891"/>
                </a:cubicBezTo>
                <a:cubicBezTo>
                  <a:pt x="2386967" y="936052"/>
                  <a:pt x="2312438" y="1001008"/>
                  <a:pt x="2221499" y="1045452"/>
                </a:cubicBezTo>
                <a:lnTo>
                  <a:pt x="1907659" y="1199979"/>
                </a:lnTo>
                <a:cubicBezTo>
                  <a:pt x="1902873" y="1202714"/>
                  <a:pt x="1896035" y="1203398"/>
                  <a:pt x="1893300" y="1209552"/>
                </a:cubicBezTo>
                <a:cubicBezTo>
                  <a:pt x="1900138" y="1212970"/>
                  <a:pt x="1907659" y="1211603"/>
                  <a:pt x="1914496" y="1211603"/>
                </a:cubicBezTo>
                <a:lnTo>
                  <a:pt x="2614655" y="1211603"/>
                </a:lnTo>
                <a:cubicBezTo>
                  <a:pt x="2631749" y="1211603"/>
                  <a:pt x="2638586" y="1215022"/>
                  <a:pt x="2638586" y="1234167"/>
                </a:cubicBezTo>
                <a:cubicBezTo>
                  <a:pt x="2639042" y="1309151"/>
                  <a:pt x="2625221" y="1555447"/>
                  <a:pt x="2617390" y="1661510"/>
                </a:cubicBezTo>
                <a:cubicBezTo>
                  <a:pt x="2497045" y="1617893"/>
                  <a:pt x="2235858" y="1488521"/>
                  <a:pt x="2048511" y="1394848"/>
                </a:cubicBezTo>
                <a:lnTo>
                  <a:pt x="1411941" y="1076221"/>
                </a:lnTo>
                <a:cubicBezTo>
                  <a:pt x="1279488" y="1416284"/>
                  <a:pt x="1147103" y="1662193"/>
                  <a:pt x="963402" y="1956889"/>
                </a:cubicBezTo>
                <a:cubicBezTo>
                  <a:pt x="779702" y="2251585"/>
                  <a:pt x="470305" y="2635212"/>
                  <a:pt x="309738" y="2844395"/>
                </a:cubicBezTo>
                <a:cubicBezTo>
                  <a:pt x="149171" y="3053578"/>
                  <a:pt x="226566" y="2989518"/>
                  <a:pt x="0" y="3211986"/>
                </a:cubicBezTo>
                <a:close/>
                <a:moveTo>
                  <a:pt x="3803694" y="1781849"/>
                </a:moveTo>
                <a:cubicBezTo>
                  <a:pt x="3810462" y="1913851"/>
                  <a:pt x="3804298" y="1972078"/>
                  <a:pt x="3792249" y="2116290"/>
                </a:cubicBezTo>
                <a:cubicBezTo>
                  <a:pt x="3591008" y="2053711"/>
                  <a:pt x="3164071" y="1891844"/>
                  <a:pt x="2908637" y="1780363"/>
                </a:cubicBezTo>
                <a:cubicBezTo>
                  <a:pt x="2903991" y="1554490"/>
                  <a:pt x="2919607" y="1334336"/>
                  <a:pt x="2919607" y="1236218"/>
                </a:cubicBezTo>
                <a:cubicBezTo>
                  <a:pt x="2919607" y="1221859"/>
                  <a:pt x="2920974" y="1213654"/>
                  <a:pt x="2939436" y="1213654"/>
                </a:cubicBezTo>
                <a:lnTo>
                  <a:pt x="3671731" y="1214338"/>
                </a:lnTo>
                <a:cubicBezTo>
                  <a:pt x="3675150" y="1214338"/>
                  <a:pt x="3678568" y="1215022"/>
                  <a:pt x="3685406" y="1215022"/>
                </a:cubicBezTo>
                <a:cubicBezTo>
                  <a:pt x="3673098" y="1231432"/>
                  <a:pt x="3658739" y="1241004"/>
                  <a:pt x="3645748" y="1251944"/>
                </a:cubicBezTo>
                <a:cubicBezTo>
                  <a:pt x="3614979" y="1277243"/>
                  <a:pt x="3581476" y="1298439"/>
                  <a:pt x="3545237" y="1316216"/>
                </a:cubicBezTo>
                <a:lnTo>
                  <a:pt x="3320967" y="1426300"/>
                </a:lnTo>
                <a:cubicBezTo>
                  <a:pt x="3315497" y="1429035"/>
                  <a:pt x="3309344" y="1432454"/>
                  <a:pt x="3304558" y="1438607"/>
                </a:cubicBezTo>
                <a:lnTo>
                  <a:pt x="3657372" y="1438607"/>
                </a:lnTo>
                <a:lnTo>
                  <a:pt x="3659423" y="1442710"/>
                </a:lnTo>
                <a:cubicBezTo>
                  <a:pt x="3634808" y="1468693"/>
                  <a:pt x="3609509" y="1494675"/>
                  <a:pt x="3582843" y="1518606"/>
                </a:cubicBezTo>
                <a:cubicBezTo>
                  <a:pt x="3530195" y="1565785"/>
                  <a:pt x="3471392" y="1603391"/>
                  <a:pt x="3407804" y="1634160"/>
                </a:cubicBezTo>
                <a:cubicBezTo>
                  <a:pt x="3314814" y="1678603"/>
                  <a:pt x="3223191" y="1725098"/>
                  <a:pt x="3130202" y="1770226"/>
                </a:cubicBezTo>
                <a:cubicBezTo>
                  <a:pt x="3124732" y="1772961"/>
                  <a:pt x="3119945" y="1775696"/>
                  <a:pt x="3115159" y="1781849"/>
                </a:cubicBezTo>
                <a:lnTo>
                  <a:pt x="3135672" y="1781849"/>
                </a:lnTo>
                <a:lnTo>
                  <a:pt x="3803694" y="1781849"/>
                </a:lnTo>
                <a:close/>
              </a:path>
            </a:pathLst>
          </a:custGeom>
          <a:solidFill>
            <a:schemeClr val="accent2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C14FEC0-D01E-4D5F-9D56-4F962F982964}"/>
              </a:ext>
            </a:extLst>
          </p:cNvPr>
          <p:cNvSpPr/>
          <p:nvPr/>
        </p:nvSpPr>
        <p:spPr>
          <a:xfrm>
            <a:off x="5388091" y="4373253"/>
            <a:ext cx="4598" cy="142561"/>
          </a:xfrm>
          <a:custGeom>
            <a:avLst/>
            <a:gdLst>
              <a:gd name="connsiteX0" fmla="*/ 3419 w 0"/>
              <a:gd name="connsiteY0" fmla="*/ 0 h 211962"/>
              <a:gd name="connsiteX1" fmla="*/ 4786 w 0"/>
              <a:gd name="connsiteY1" fmla="*/ 181193 h 211962"/>
              <a:gd name="connsiteX2" fmla="*/ 2735 w 0"/>
              <a:gd name="connsiteY2" fmla="*/ 212646 h 211962"/>
              <a:gd name="connsiteX3" fmla="*/ 0 w 0"/>
              <a:gd name="connsiteY3" fmla="*/ 212646 h 211962"/>
              <a:gd name="connsiteX4" fmla="*/ 0 w 0"/>
              <a:gd name="connsiteY4" fmla="*/ 122391 h 211962"/>
              <a:gd name="connsiteX5" fmla="*/ 0 w 0"/>
              <a:gd name="connsiteY5" fmla="*/ 22564 h 211962"/>
              <a:gd name="connsiteX6" fmla="*/ 3419 w 0"/>
              <a:gd name="connsiteY6" fmla="*/ 0 h 21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h="211962">
                <a:moveTo>
                  <a:pt x="3419" y="0"/>
                </a:moveTo>
                <a:cubicBezTo>
                  <a:pt x="4103" y="60170"/>
                  <a:pt x="4103" y="120340"/>
                  <a:pt x="4786" y="181193"/>
                </a:cubicBezTo>
                <a:cubicBezTo>
                  <a:pt x="4103" y="191450"/>
                  <a:pt x="3419" y="202390"/>
                  <a:pt x="2735" y="212646"/>
                </a:cubicBezTo>
                <a:cubicBezTo>
                  <a:pt x="2051" y="212646"/>
                  <a:pt x="1368" y="212646"/>
                  <a:pt x="0" y="212646"/>
                </a:cubicBezTo>
                <a:cubicBezTo>
                  <a:pt x="0" y="182561"/>
                  <a:pt x="0" y="152476"/>
                  <a:pt x="0" y="122391"/>
                </a:cubicBezTo>
                <a:cubicBezTo>
                  <a:pt x="0" y="88887"/>
                  <a:pt x="0" y="55384"/>
                  <a:pt x="0" y="22564"/>
                </a:cubicBezTo>
                <a:cubicBezTo>
                  <a:pt x="684" y="15043"/>
                  <a:pt x="0" y="7521"/>
                  <a:pt x="3419" y="0"/>
                </a:cubicBezTo>
                <a:close/>
              </a:path>
            </a:pathLst>
          </a:custGeom>
          <a:solidFill>
            <a:srgbClr val="F7F7F7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FB44FB-E70B-4802-8C69-59650F6FAB8E}"/>
              </a:ext>
            </a:extLst>
          </p:cNvPr>
          <p:cNvSpPr/>
          <p:nvPr/>
        </p:nvSpPr>
        <p:spPr>
          <a:xfrm>
            <a:off x="4559441" y="1083778"/>
            <a:ext cx="740401" cy="740401"/>
          </a:xfrm>
          <a:custGeom>
            <a:avLst/>
            <a:gdLst>
              <a:gd name="connsiteX0" fmla="*/ 554522 w 1100835"/>
              <a:gd name="connsiteY0" fmla="*/ 72 h 1100835"/>
              <a:gd name="connsiteX1" fmla="*/ 1105623 w 1100835"/>
              <a:gd name="connsiteY1" fmla="*/ 552541 h 1100835"/>
              <a:gd name="connsiteX2" fmla="*/ 549735 w 1100835"/>
              <a:gd name="connsiteY2" fmla="*/ 1103642 h 1100835"/>
              <a:gd name="connsiteX3" fmla="*/ 1 w 1100835"/>
              <a:gd name="connsiteY3" fmla="*/ 550490 h 1100835"/>
              <a:gd name="connsiteX4" fmla="*/ 554522 w 1100835"/>
              <a:gd name="connsiteY4" fmla="*/ 72 h 110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835" h="1100835">
                <a:moveTo>
                  <a:pt x="554522" y="72"/>
                </a:moveTo>
                <a:cubicBezTo>
                  <a:pt x="845799" y="-3347"/>
                  <a:pt x="1104939" y="235965"/>
                  <a:pt x="1105623" y="552541"/>
                </a:cubicBezTo>
                <a:cubicBezTo>
                  <a:pt x="1106307" y="856125"/>
                  <a:pt x="855371" y="1105694"/>
                  <a:pt x="549735" y="1103642"/>
                </a:cubicBezTo>
                <a:cubicBezTo>
                  <a:pt x="250253" y="1101591"/>
                  <a:pt x="-682" y="864330"/>
                  <a:pt x="1" y="550490"/>
                </a:cubicBezTo>
                <a:cubicBezTo>
                  <a:pt x="685" y="229812"/>
                  <a:pt x="263928" y="-4714"/>
                  <a:pt x="554522" y="72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A3D0DC1-E439-4CD0-9C5E-FA08F50F694A}"/>
              </a:ext>
            </a:extLst>
          </p:cNvPr>
          <p:cNvSpPr/>
          <p:nvPr/>
        </p:nvSpPr>
        <p:spPr>
          <a:xfrm>
            <a:off x="5988150" y="1699527"/>
            <a:ext cx="326514" cy="303518"/>
          </a:xfrm>
          <a:custGeom>
            <a:avLst/>
            <a:gdLst>
              <a:gd name="connsiteX0" fmla="*/ 394523 w 485461"/>
              <a:gd name="connsiteY0" fmla="*/ 456238 h 451274"/>
              <a:gd name="connsiteX1" fmla="*/ 374694 w 485461"/>
              <a:gd name="connsiteY1" fmla="*/ 448717 h 451274"/>
              <a:gd name="connsiteX2" fmla="*/ 257773 w 485461"/>
              <a:gd name="connsiteY2" fmla="*/ 387180 h 451274"/>
              <a:gd name="connsiteX3" fmla="*/ 229740 w 485461"/>
              <a:gd name="connsiteY3" fmla="*/ 387180 h 451274"/>
              <a:gd name="connsiteX4" fmla="*/ 110084 w 485461"/>
              <a:gd name="connsiteY4" fmla="*/ 450768 h 451274"/>
              <a:gd name="connsiteX5" fmla="*/ 95725 w 485461"/>
              <a:gd name="connsiteY5" fmla="*/ 455555 h 451274"/>
              <a:gd name="connsiteX6" fmla="*/ 95041 w 485461"/>
              <a:gd name="connsiteY6" fmla="*/ 440512 h 451274"/>
              <a:gd name="connsiteX7" fmla="*/ 118289 w 485461"/>
              <a:gd name="connsiteY7" fmla="*/ 307181 h 451274"/>
              <a:gd name="connsiteX8" fmla="*/ 108032 w 485461"/>
              <a:gd name="connsiteY8" fmla="*/ 277780 h 451274"/>
              <a:gd name="connsiteX9" fmla="*/ 12991 w 485461"/>
              <a:gd name="connsiteY9" fmla="*/ 186158 h 451274"/>
              <a:gd name="connsiteX10" fmla="*/ 0 w 485461"/>
              <a:gd name="connsiteY10" fmla="*/ 171799 h 451274"/>
              <a:gd name="connsiteX11" fmla="*/ 99144 w 485461"/>
              <a:gd name="connsiteY11" fmla="*/ 156756 h 451274"/>
              <a:gd name="connsiteX12" fmla="*/ 116921 w 485461"/>
              <a:gd name="connsiteY12" fmla="*/ 154705 h 451274"/>
              <a:gd name="connsiteX13" fmla="*/ 192133 w 485461"/>
              <a:gd name="connsiteY13" fmla="*/ 99321 h 451274"/>
              <a:gd name="connsiteX14" fmla="*/ 235893 w 485461"/>
              <a:gd name="connsiteY14" fmla="*/ 9750 h 451274"/>
              <a:gd name="connsiteX15" fmla="*/ 244782 w 485461"/>
              <a:gd name="connsiteY15" fmla="*/ 178 h 451274"/>
              <a:gd name="connsiteX16" fmla="*/ 252303 w 485461"/>
              <a:gd name="connsiteY16" fmla="*/ 9750 h 451274"/>
              <a:gd name="connsiteX17" fmla="*/ 313157 w 485461"/>
              <a:gd name="connsiteY17" fmla="*/ 132825 h 451274"/>
              <a:gd name="connsiteX18" fmla="*/ 337088 w 485461"/>
              <a:gd name="connsiteY18" fmla="*/ 149919 h 451274"/>
              <a:gd name="connsiteX19" fmla="*/ 485462 w 485461"/>
              <a:gd name="connsiteY19" fmla="*/ 171115 h 451274"/>
              <a:gd name="connsiteX20" fmla="*/ 474522 w 485461"/>
              <a:gd name="connsiteY20" fmla="*/ 187525 h 451274"/>
              <a:gd name="connsiteX21" fmla="*/ 380848 w 485461"/>
              <a:gd name="connsiteY21" fmla="*/ 278464 h 451274"/>
              <a:gd name="connsiteX22" fmla="*/ 370592 w 485461"/>
              <a:gd name="connsiteY22" fmla="*/ 309916 h 451274"/>
              <a:gd name="connsiteX23" fmla="*/ 393156 w 485461"/>
              <a:gd name="connsiteY23" fmla="*/ 436410 h 451274"/>
              <a:gd name="connsiteX24" fmla="*/ 394523 w 485461"/>
              <a:gd name="connsiteY24" fmla="*/ 456238 h 45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5461" h="451274">
                <a:moveTo>
                  <a:pt x="394523" y="456238"/>
                </a:moveTo>
                <a:cubicBezTo>
                  <a:pt x="385634" y="456922"/>
                  <a:pt x="380164" y="452136"/>
                  <a:pt x="374694" y="448717"/>
                </a:cubicBezTo>
                <a:cubicBezTo>
                  <a:pt x="335721" y="428205"/>
                  <a:pt x="296747" y="407692"/>
                  <a:pt x="257773" y="387180"/>
                </a:cubicBezTo>
                <a:cubicBezTo>
                  <a:pt x="247517" y="381710"/>
                  <a:pt x="239996" y="381710"/>
                  <a:pt x="229740" y="387180"/>
                </a:cubicBezTo>
                <a:cubicBezTo>
                  <a:pt x="190082" y="409060"/>
                  <a:pt x="149741" y="429572"/>
                  <a:pt x="110084" y="450768"/>
                </a:cubicBezTo>
                <a:cubicBezTo>
                  <a:pt x="105297" y="453503"/>
                  <a:pt x="100511" y="458290"/>
                  <a:pt x="95725" y="455555"/>
                </a:cubicBezTo>
                <a:cubicBezTo>
                  <a:pt x="90939" y="452136"/>
                  <a:pt x="94357" y="445982"/>
                  <a:pt x="95041" y="440512"/>
                </a:cubicBezTo>
                <a:cubicBezTo>
                  <a:pt x="102562" y="396068"/>
                  <a:pt x="109400" y="350941"/>
                  <a:pt x="118289" y="307181"/>
                </a:cubicBezTo>
                <a:cubicBezTo>
                  <a:pt x="121024" y="294190"/>
                  <a:pt x="116921" y="285985"/>
                  <a:pt x="108032" y="277780"/>
                </a:cubicBezTo>
                <a:cubicBezTo>
                  <a:pt x="75896" y="247695"/>
                  <a:pt x="44444" y="216926"/>
                  <a:pt x="12991" y="186158"/>
                </a:cubicBezTo>
                <a:cubicBezTo>
                  <a:pt x="9572" y="182739"/>
                  <a:pt x="6154" y="178636"/>
                  <a:pt x="0" y="171799"/>
                </a:cubicBezTo>
                <a:cubicBezTo>
                  <a:pt x="35555" y="166329"/>
                  <a:pt x="67007" y="161543"/>
                  <a:pt x="99144" y="156756"/>
                </a:cubicBezTo>
                <a:cubicBezTo>
                  <a:pt x="105297" y="156073"/>
                  <a:pt x="110767" y="154021"/>
                  <a:pt x="116921" y="154705"/>
                </a:cubicBezTo>
                <a:cubicBezTo>
                  <a:pt x="157946" y="157440"/>
                  <a:pt x="178458" y="135560"/>
                  <a:pt x="192133" y="99321"/>
                </a:cubicBezTo>
                <a:cubicBezTo>
                  <a:pt x="203757" y="68553"/>
                  <a:pt x="220851" y="39152"/>
                  <a:pt x="235893" y="9750"/>
                </a:cubicBezTo>
                <a:cubicBezTo>
                  <a:pt x="237945" y="5648"/>
                  <a:pt x="238628" y="-1190"/>
                  <a:pt x="244782" y="178"/>
                </a:cubicBezTo>
                <a:cubicBezTo>
                  <a:pt x="247517" y="862"/>
                  <a:pt x="250252" y="6332"/>
                  <a:pt x="252303" y="9750"/>
                </a:cubicBezTo>
                <a:cubicBezTo>
                  <a:pt x="272816" y="50775"/>
                  <a:pt x="293328" y="91800"/>
                  <a:pt x="313157" y="132825"/>
                </a:cubicBezTo>
                <a:cubicBezTo>
                  <a:pt x="318627" y="143765"/>
                  <a:pt x="325464" y="148551"/>
                  <a:pt x="337088" y="149919"/>
                </a:cubicBezTo>
                <a:cubicBezTo>
                  <a:pt x="386318" y="156073"/>
                  <a:pt x="435548" y="163594"/>
                  <a:pt x="485462" y="171115"/>
                </a:cubicBezTo>
                <a:cubicBezTo>
                  <a:pt x="485462" y="180687"/>
                  <a:pt x="478624" y="183423"/>
                  <a:pt x="474522" y="187525"/>
                </a:cubicBezTo>
                <a:cubicBezTo>
                  <a:pt x="443753" y="217610"/>
                  <a:pt x="412300" y="248379"/>
                  <a:pt x="380848" y="278464"/>
                </a:cubicBezTo>
                <a:cubicBezTo>
                  <a:pt x="371276" y="287352"/>
                  <a:pt x="367857" y="296241"/>
                  <a:pt x="370592" y="309916"/>
                </a:cubicBezTo>
                <a:cubicBezTo>
                  <a:pt x="378797" y="351625"/>
                  <a:pt x="385634" y="394017"/>
                  <a:pt x="393156" y="436410"/>
                </a:cubicBezTo>
                <a:cubicBezTo>
                  <a:pt x="393156" y="441880"/>
                  <a:pt x="393839" y="448717"/>
                  <a:pt x="394523" y="456238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2636C76-1622-4486-A012-F2A9C7D9E6CF}"/>
              </a:ext>
            </a:extLst>
          </p:cNvPr>
          <p:cNvSpPr/>
          <p:nvPr/>
        </p:nvSpPr>
        <p:spPr>
          <a:xfrm>
            <a:off x="5676433" y="2165384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8AAC491-D68B-45D5-B5F9-D44A93946A37}"/>
              </a:ext>
            </a:extLst>
          </p:cNvPr>
          <p:cNvSpPr/>
          <p:nvPr/>
        </p:nvSpPr>
        <p:spPr>
          <a:xfrm>
            <a:off x="6059971" y="2530986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63BCEF4-D086-46AC-B233-F42AE76BE3EA}"/>
              </a:ext>
            </a:extLst>
          </p:cNvPr>
          <p:cNvSpPr/>
          <p:nvPr/>
        </p:nvSpPr>
        <p:spPr>
          <a:xfrm>
            <a:off x="5515192" y="2765983"/>
            <a:ext cx="142561" cy="142561"/>
          </a:xfrm>
          <a:custGeom>
            <a:avLst/>
            <a:gdLst>
              <a:gd name="connsiteX0" fmla="*/ 38031 w 211962"/>
              <a:gd name="connsiteY0" fmla="*/ 211962 h 211962"/>
              <a:gd name="connsiteX1" fmla="*/ 48971 w 211962"/>
              <a:gd name="connsiteY1" fmla="*/ 147690 h 211962"/>
              <a:gd name="connsiteX2" fmla="*/ 40766 w 211962"/>
              <a:gd name="connsiteY2" fmla="*/ 122391 h 211962"/>
              <a:gd name="connsiteX3" fmla="*/ 5211 w 211962"/>
              <a:gd name="connsiteY3" fmla="*/ 87520 h 211962"/>
              <a:gd name="connsiteX4" fmla="*/ 9314 w 211962"/>
              <a:gd name="connsiteY4" fmla="*/ 74529 h 211962"/>
              <a:gd name="connsiteX5" fmla="*/ 57176 w 211962"/>
              <a:gd name="connsiteY5" fmla="*/ 67691 h 211962"/>
              <a:gd name="connsiteX6" fmla="*/ 81107 w 211962"/>
              <a:gd name="connsiteY6" fmla="*/ 50598 h 211962"/>
              <a:gd name="connsiteX7" fmla="*/ 101620 w 211962"/>
              <a:gd name="connsiteY7" fmla="*/ 8889 h 211962"/>
              <a:gd name="connsiteX8" fmla="*/ 109141 w 211962"/>
              <a:gd name="connsiteY8" fmla="*/ 0 h 211962"/>
              <a:gd name="connsiteX9" fmla="*/ 116662 w 211962"/>
              <a:gd name="connsiteY9" fmla="*/ 8889 h 211962"/>
              <a:gd name="connsiteX10" fmla="*/ 138542 w 211962"/>
              <a:gd name="connsiteY10" fmla="*/ 54016 h 211962"/>
              <a:gd name="connsiteX11" fmla="*/ 159055 w 211962"/>
              <a:gd name="connsiteY11" fmla="*/ 68375 h 211962"/>
              <a:gd name="connsiteX12" fmla="*/ 208285 w 211962"/>
              <a:gd name="connsiteY12" fmla="*/ 75212 h 211962"/>
              <a:gd name="connsiteX13" fmla="*/ 218541 w 211962"/>
              <a:gd name="connsiteY13" fmla="*/ 79999 h 211962"/>
              <a:gd name="connsiteX14" fmla="*/ 213071 w 211962"/>
              <a:gd name="connsiteY14" fmla="*/ 88204 h 211962"/>
              <a:gd name="connsiteX15" fmla="*/ 178200 w 211962"/>
              <a:gd name="connsiteY15" fmla="*/ 121024 h 211962"/>
              <a:gd name="connsiteX16" fmla="*/ 169311 w 211962"/>
              <a:gd name="connsiteY16" fmla="*/ 149741 h 211962"/>
              <a:gd name="connsiteX17" fmla="*/ 176832 w 211962"/>
              <a:gd name="connsiteY17" fmla="*/ 193501 h 211962"/>
              <a:gd name="connsiteX18" fmla="*/ 176832 w 211962"/>
              <a:gd name="connsiteY18" fmla="*/ 207176 h 211962"/>
              <a:gd name="connsiteX19" fmla="*/ 162473 w 211962"/>
              <a:gd name="connsiteY19" fmla="*/ 203073 h 211962"/>
              <a:gd name="connsiteX20" fmla="*/ 121448 w 211962"/>
              <a:gd name="connsiteY20" fmla="*/ 181193 h 211962"/>
              <a:gd name="connsiteX21" fmla="*/ 96834 w 211962"/>
              <a:gd name="connsiteY21" fmla="*/ 181193 h 211962"/>
              <a:gd name="connsiteX22" fmla="*/ 38031 w 211962"/>
              <a:gd name="connsiteY22" fmla="*/ 211962 h 21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1962" h="211962">
                <a:moveTo>
                  <a:pt x="38031" y="211962"/>
                </a:moveTo>
                <a:cubicBezTo>
                  <a:pt x="42134" y="187347"/>
                  <a:pt x="44869" y="167518"/>
                  <a:pt x="48971" y="147690"/>
                </a:cubicBezTo>
                <a:cubicBezTo>
                  <a:pt x="51022" y="136750"/>
                  <a:pt x="48287" y="129912"/>
                  <a:pt x="40766" y="122391"/>
                </a:cubicBezTo>
                <a:cubicBezTo>
                  <a:pt x="28459" y="111451"/>
                  <a:pt x="16835" y="99144"/>
                  <a:pt x="5211" y="87520"/>
                </a:cubicBezTo>
                <a:cubicBezTo>
                  <a:pt x="-2310" y="80682"/>
                  <a:pt x="-2310" y="75896"/>
                  <a:pt x="9314" y="74529"/>
                </a:cubicBezTo>
                <a:cubicBezTo>
                  <a:pt x="25040" y="72477"/>
                  <a:pt x="40766" y="69059"/>
                  <a:pt x="57176" y="67691"/>
                </a:cubicBezTo>
                <a:cubicBezTo>
                  <a:pt x="69484" y="67008"/>
                  <a:pt x="76321" y="61537"/>
                  <a:pt x="81107" y="50598"/>
                </a:cubicBezTo>
                <a:cubicBezTo>
                  <a:pt x="87261" y="36239"/>
                  <a:pt x="94782" y="22564"/>
                  <a:pt x="101620" y="8889"/>
                </a:cubicBezTo>
                <a:cubicBezTo>
                  <a:pt x="103671" y="5470"/>
                  <a:pt x="104355" y="0"/>
                  <a:pt x="109141" y="0"/>
                </a:cubicBezTo>
                <a:cubicBezTo>
                  <a:pt x="113927" y="0"/>
                  <a:pt x="114611" y="5470"/>
                  <a:pt x="116662" y="8889"/>
                </a:cubicBezTo>
                <a:cubicBezTo>
                  <a:pt x="124183" y="23931"/>
                  <a:pt x="131705" y="38290"/>
                  <a:pt x="138542" y="54016"/>
                </a:cubicBezTo>
                <a:cubicBezTo>
                  <a:pt x="142645" y="62905"/>
                  <a:pt x="148798" y="67008"/>
                  <a:pt x="159055" y="68375"/>
                </a:cubicBezTo>
                <a:cubicBezTo>
                  <a:pt x="175465" y="69742"/>
                  <a:pt x="191875" y="73161"/>
                  <a:pt x="208285" y="75212"/>
                </a:cubicBezTo>
                <a:cubicBezTo>
                  <a:pt x="212387" y="75896"/>
                  <a:pt x="217857" y="74529"/>
                  <a:pt x="218541" y="79999"/>
                </a:cubicBezTo>
                <a:cubicBezTo>
                  <a:pt x="219225" y="82734"/>
                  <a:pt x="215122" y="86152"/>
                  <a:pt x="213071" y="88204"/>
                </a:cubicBezTo>
                <a:cubicBezTo>
                  <a:pt x="201447" y="99144"/>
                  <a:pt x="190507" y="110767"/>
                  <a:pt x="178200" y="121024"/>
                </a:cubicBezTo>
                <a:cubicBezTo>
                  <a:pt x="168627" y="129229"/>
                  <a:pt x="166576" y="138117"/>
                  <a:pt x="169311" y="149741"/>
                </a:cubicBezTo>
                <a:cubicBezTo>
                  <a:pt x="172046" y="164100"/>
                  <a:pt x="174781" y="179142"/>
                  <a:pt x="176832" y="193501"/>
                </a:cubicBezTo>
                <a:cubicBezTo>
                  <a:pt x="177516" y="198287"/>
                  <a:pt x="180935" y="203757"/>
                  <a:pt x="176832" y="207176"/>
                </a:cubicBezTo>
                <a:cubicBezTo>
                  <a:pt x="172046" y="210595"/>
                  <a:pt x="167260" y="205125"/>
                  <a:pt x="162473" y="203073"/>
                </a:cubicBezTo>
                <a:cubicBezTo>
                  <a:pt x="148798" y="196236"/>
                  <a:pt x="135123" y="189398"/>
                  <a:pt x="121448" y="181193"/>
                </a:cubicBezTo>
                <a:cubicBezTo>
                  <a:pt x="112560" y="176407"/>
                  <a:pt x="105722" y="176407"/>
                  <a:pt x="96834" y="181193"/>
                </a:cubicBezTo>
                <a:cubicBezTo>
                  <a:pt x="79056" y="191450"/>
                  <a:pt x="60595" y="200339"/>
                  <a:pt x="38031" y="211962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8FA6E6D-2A22-4E8F-AA7D-1CE4F41B7DCC}"/>
              </a:ext>
            </a:extLst>
          </p:cNvPr>
          <p:cNvSpPr/>
          <p:nvPr/>
        </p:nvSpPr>
        <p:spPr>
          <a:xfrm>
            <a:off x="5775607" y="3236897"/>
            <a:ext cx="87376" cy="87376"/>
          </a:xfrm>
          <a:custGeom>
            <a:avLst/>
            <a:gdLst>
              <a:gd name="connsiteX0" fmla="*/ 115109 w 129912"/>
              <a:gd name="connsiteY0" fmla="*/ 130596 h 129912"/>
              <a:gd name="connsiteX1" fmla="*/ 102802 w 129912"/>
              <a:gd name="connsiteY1" fmla="*/ 126494 h 129912"/>
              <a:gd name="connsiteX2" fmla="*/ 35111 w 129912"/>
              <a:gd name="connsiteY2" fmla="*/ 125126 h 129912"/>
              <a:gd name="connsiteX3" fmla="*/ 24854 w 129912"/>
              <a:gd name="connsiteY3" fmla="*/ 118288 h 129912"/>
              <a:gd name="connsiteX4" fmla="*/ 25538 w 129912"/>
              <a:gd name="connsiteY4" fmla="*/ 114870 h 129912"/>
              <a:gd name="connsiteX5" fmla="*/ 7077 w 129912"/>
              <a:gd name="connsiteY5" fmla="*/ 58802 h 129912"/>
              <a:gd name="connsiteX6" fmla="*/ 239 w 129912"/>
              <a:gd name="connsiteY6" fmla="*/ 49230 h 129912"/>
              <a:gd name="connsiteX7" fmla="*/ 12547 w 129912"/>
              <a:gd name="connsiteY7" fmla="*/ 43760 h 129912"/>
              <a:gd name="connsiteX8" fmla="*/ 61093 w 129912"/>
              <a:gd name="connsiteY8" fmla="*/ 8889 h 129912"/>
              <a:gd name="connsiteX9" fmla="*/ 68614 w 129912"/>
              <a:gd name="connsiteY9" fmla="*/ 0 h 129912"/>
              <a:gd name="connsiteX10" fmla="*/ 76136 w 129912"/>
              <a:gd name="connsiteY10" fmla="*/ 8889 h 129912"/>
              <a:gd name="connsiteX11" fmla="*/ 123998 w 129912"/>
              <a:gd name="connsiteY11" fmla="*/ 43760 h 129912"/>
              <a:gd name="connsiteX12" fmla="*/ 132203 w 129912"/>
              <a:gd name="connsiteY12" fmla="*/ 54016 h 129912"/>
              <a:gd name="connsiteX13" fmla="*/ 115109 w 129912"/>
              <a:gd name="connsiteY13" fmla="*/ 130596 h 12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912" h="129912">
                <a:moveTo>
                  <a:pt x="115109" y="130596"/>
                </a:moveTo>
                <a:cubicBezTo>
                  <a:pt x="107588" y="127861"/>
                  <a:pt x="104853" y="127861"/>
                  <a:pt x="102802" y="126494"/>
                </a:cubicBezTo>
                <a:cubicBezTo>
                  <a:pt x="80238" y="110083"/>
                  <a:pt x="58358" y="107348"/>
                  <a:pt x="35111" y="125126"/>
                </a:cubicBezTo>
                <a:cubicBezTo>
                  <a:pt x="26906" y="131280"/>
                  <a:pt x="23487" y="127861"/>
                  <a:pt x="24854" y="118288"/>
                </a:cubicBezTo>
                <a:cubicBezTo>
                  <a:pt x="24854" y="116921"/>
                  <a:pt x="25538" y="116237"/>
                  <a:pt x="25538" y="114870"/>
                </a:cubicBezTo>
                <a:cubicBezTo>
                  <a:pt x="34427" y="91622"/>
                  <a:pt x="28957" y="72477"/>
                  <a:pt x="7077" y="58802"/>
                </a:cubicBezTo>
                <a:cubicBezTo>
                  <a:pt x="3658" y="56751"/>
                  <a:pt x="-1128" y="54016"/>
                  <a:pt x="239" y="49230"/>
                </a:cubicBezTo>
                <a:cubicBezTo>
                  <a:pt x="1607" y="43760"/>
                  <a:pt x="7761" y="43760"/>
                  <a:pt x="12547" y="43760"/>
                </a:cubicBezTo>
                <a:cubicBezTo>
                  <a:pt x="37846" y="44444"/>
                  <a:pt x="53572" y="32820"/>
                  <a:pt x="61093" y="8889"/>
                </a:cubicBezTo>
                <a:cubicBezTo>
                  <a:pt x="62461" y="5470"/>
                  <a:pt x="63828" y="0"/>
                  <a:pt x="68614" y="0"/>
                </a:cubicBezTo>
                <a:cubicBezTo>
                  <a:pt x="73401" y="0"/>
                  <a:pt x="74768" y="5470"/>
                  <a:pt x="76136" y="8889"/>
                </a:cubicBezTo>
                <a:cubicBezTo>
                  <a:pt x="82973" y="33504"/>
                  <a:pt x="99383" y="44444"/>
                  <a:pt x="123998" y="43760"/>
                </a:cubicBezTo>
                <a:cubicBezTo>
                  <a:pt x="128784" y="43760"/>
                  <a:pt x="142459" y="45811"/>
                  <a:pt x="132203" y="54016"/>
                </a:cubicBezTo>
                <a:cubicBezTo>
                  <a:pt x="105537" y="73845"/>
                  <a:pt x="102118" y="98460"/>
                  <a:pt x="115109" y="130596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DCB883E-0767-4B81-8E50-886B9CA65EA1}"/>
              </a:ext>
            </a:extLst>
          </p:cNvPr>
          <p:cNvSpPr/>
          <p:nvPr/>
        </p:nvSpPr>
        <p:spPr>
          <a:xfrm>
            <a:off x="6598787" y="2738692"/>
            <a:ext cx="1989907" cy="1202458"/>
          </a:xfrm>
          <a:custGeom>
            <a:avLst/>
            <a:gdLst>
              <a:gd name="connsiteX0" fmla="*/ 911 w 2734995"/>
              <a:gd name="connsiteY0" fmla="*/ 273 h 1668346"/>
              <a:gd name="connsiteX1" fmla="*/ 15953 w 2734995"/>
              <a:gd name="connsiteY1" fmla="*/ 5060 h 1668346"/>
              <a:gd name="connsiteX2" fmla="*/ 835084 w 2734995"/>
              <a:gd name="connsiteY2" fmla="*/ 410523 h 1668346"/>
              <a:gd name="connsiteX3" fmla="*/ 1941390 w 2734995"/>
              <a:gd name="connsiteY3" fmla="*/ 852908 h 1668346"/>
              <a:gd name="connsiteX4" fmla="*/ 2322238 w 2734995"/>
              <a:gd name="connsiteY4" fmla="*/ 962308 h 1668346"/>
              <a:gd name="connsiteX5" fmla="*/ 2348220 w 2734995"/>
              <a:gd name="connsiteY5" fmla="*/ 983504 h 1668346"/>
              <a:gd name="connsiteX6" fmla="*/ 2737957 w 2734995"/>
              <a:gd name="connsiteY6" fmla="*/ 1667253 h 1668346"/>
              <a:gd name="connsiteX7" fmla="*/ 2741376 w 2734995"/>
              <a:gd name="connsiteY7" fmla="*/ 1674091 h 1668346"/>
              <a:gd name="connsiteX8" fmla="*/ 2674368 w 2734995"/>
              <a:gd name="connsiteY8" fmla="*/ 1665201 h 1668346"/>
              <a:gd name="connsiteX9" fmla="*/ 2177283 w 2734995"/>
              <a:gd name="connsiteY9" fmla="*/ 1600929 h 1668346"/>
              <a:gd name="connsiteX10" fmla="*/ 1766350 w 2734995"/>
              <a:gd name="connsiteY10" fmla="*/ 1572212 h 1668346"/>
              <a:gd name="connsiteX11" fmla="*/ 1356101 w 2734995"/>
              <a:gd name="connsiteY11" fmla="*/ 1566742 h 1668346"/>
              <a:gd name="connsiteX12" fmla="*/ 926707 w 2734995"/>
              <a:gd name="connsiteY12" fmla="*/ 1587254 h 1668346"/>
              <a:gd name="connsiteX13" fmla="*/ 880895 w 2734995"/>
              <a:gd name="connsiteY13" fmla="*/ 1568110 h 1668346"/>
              <a:gd name="connsiteX14" fmla="*/ 541756 w 2734995"/>
              <a:gd name="connsiteY14" fmla="*/ 1151706 h 1668346"/>
              <a:gd name="connsiteX15" fmla="*/ 293555 w 2734995"/>
              <a:gd name="connsiteY15" fmla="*/ 768123 h 1668346"/>
              <a:gd name="connsiteX16" fmla="*/ 196463 w 2734995"/>
              <a:gd name="connsiteY16" fmla="*/ 543854 h 1668346"/>
              <a:gd name="connsiteX17" fmla="*/ 4329 w 2734995"/>
              <a:gd name="connsiteY17" fmla="*/ 15316 h 1668346"/>
              <a:gd name="connsiteX18" fmla="*/ 911 w 2734995"/>
              <a:gd name="connsiteY18" fmla="*/ 273 h 1668346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2674368 w 2741376"/>
              <a:gd name="connsiteY8" fmla="*/ 1665201 h 1674091"/>
              <a:gd name="connsiteX9" fmla="*/ 2177283 w 2741376"/>
              <a:gd name="connsiteY9" fmla="*/ 1600929 h 1674091"/>
              <a:gd name="connsiteX10" fmla="*/ 1766350 w 2741376"/>
              <a:gd name="connsiteY10" fmla="*/ 1572212 h 1674091"/>
              <a:gd name="connsiteX11" fmla="*/ 926707 w 2741376"/>
              <a:gd name="connsiteY11" fmla="*/ 1587254 h 1674091"/>
              <a:gd name="connsiteX12" fmla="*/ 880895 w 2741376"/>
              <a:gd name="connsiteY12" fmla="*/ 1568110 h 1674091"/>
              <a:gd name="connsiteX13" fmla="*/ 541756 w 2741376"/>
              <a:gd name="connsiteY13" fmla="*/ 1151706 h 1674091"/>
              <a:gd name="connsiteX14" fmla="*/ 293555 w 2741376"/>
              <a:gd name="connsiteY14" fmla="*/ 768123 h 1674091"/>
              <a:gd name="connsiteX15" fmla="*/ 196463 w 2741376"/>
              <a:gd name="connsiteY15" fmla="*/ 543854 h 1674091"/>
              <a:gd name="connsiteX16" fmla="*/ 4329 w 2741376"/>
              <a:gd name="connsiteY16" fmla="*/ 15316 h 1674091"/>
              <a:gd name="connsiteX17" fmla="*/ 911 w 2741376"/>
              <a:gd name="connsiteY17" fmla="*/ 273 h 1674091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2674368 w 2741376"/>
              <a:gd name="connsiteY8" fmla="*/ 1665201 h 1674091"/>
              <a:gd name="connsiteX9" fmla="*/ 2177283 w 2741376"/>
              <a:gd name="connsiteY9" fmla="*/ 1600929 h 1674091"/>
              <a:gd name="connsiteX10" fmla="*/ 926707 w 2741376"/>
              <a:gd name="connsiteY10" fmla="*/ 1587254 h 1674091"/>
              <a:gd name="connsiteX11" fmla="*/ 880895 w 2741376"/>
              <a:gd name="connsiteY11" fmla="*/ 1568110 h 1674091"/>
              <a:gd name="connsiteX12" fmla="*/ 541756 w 2741376"/>
              <a:gd name="connsiteY12" fmla="*/ 1151706 h 1674091"/>
              <a:gd name="connsiteX13" fmla="*/ 293555 w 2741376"/>
              <a:gd name="connsiteY13" fmla="*/ 768123 h 1674091"/>
              <a:gd name="connsiteX14" fmla="*/ 196463 w 2741376"/>
              <a:gd name="connsiteY14" fmla="*/ 543854 h 1674091"/>
              <a:gd name="connsiteX15" fmla="*/ 4329 w 2741376"/>
              <a:gd name="connsiteY15" fmla="*/ 15316 h 1674091"/>
              <a:gd name="connsiteX16" fmla="*/ 911 w 2741376"/>
              <a:gd name="connsiteY16" fmla="*/ 273 h 1674091"/>
              <a:gd name="connsiteX0" fmla="*/ 911 w 2822171"/>
              <a:gd name="connsiteY0" fmla="*/ 273 h 1675150"/>
              <a:gd name="connsiteX1" fmla="*/ 15953 w 2822171"/>
              <a:gd name="connsiteY1" fmla="*/ 5060 h 1675150"/>
              <a:gd name="connsiteX2" fmla="*/ 835084 w 2822171"/>
              <a:gd name="connsiteY2" fmla="*/ 410523 h 1675150"/>
              <a:gd name="connsiteX3" fmla="*/ 1941390 w 2822171"/>
              <a:gd name="connsiteY3" fmla="*/ 852908 h 1675150"/>
              <a:gd name="connsiteX4" fmla="*/ 2322238 w 2822171"/>
              <a:gd name="connsiteY4" fmla="*/ 962308 h 1675150"/>
              <a:gd name="connsiteX5" fmla="*/ 2348220 w 2822171"/>
              <a:gd name="connsiteY5" fmla="*/ 983504 h 1675150"/>
              <a:gd name="connsiteX6" fmla="*/ 2737957 w 2822171"/>
              <a:gd name="connsiteY6" fmla="*/ 1667253 h 1675150"/>
              <a:gd name="connsiteX7" fmla="*/ 2741376 w 2822171"/>
              <a:gd name="connsiteY7" fmla="*/ 1674091 h 1675150"/>
              <a:gd name="connsiteX8" fmla="*/ 2674368 w 2822171"/>
              <a:gd name="connsiteY8" fmla="*/ 1665201 h 1675150"/>
              <a:gd name="connsiteX9" fmla="*/ 926707 w 2822171"/>
              <a:gd name="connsiteY9" fmla="*/ 1587254 h 1675150"/>
              <a:gd name="connsiteX10" fmla="*/ 880895 w 2822171"/>
              <a:gd name="connsiteY10" fmla="*/ 1568110 h 1675150"/>
              <a:gd name="connsiteX11" fmla="*/ 541756 w 2822171"/>
              <a:gd name="connsiteY11" fmla="*/ 1151706 h 1675150"/>
              <a:gd name="connsiteX12" fmla="*/ 293555 w 2822171"/>
              <a:gd name="connsiteY12" fmla="*/ 768123 h 1675150"/>
              <a:gd name="connsiteX13" fmla="*/ 196463 w 2822171"/>
              <a:gd name="connsiteY13" fmla="*/ 543854 h 1675150"/>
              <a:gd name="connsiteX14" fmla="*/ 4329 w 2822171"/>
              <a:gd name="connsiteY14" fmla="*/ 15316 h 1675150"/>
              <a:gd name="connsiteX15" fmla="*/ 911 w 2822171"/>
              <a:gd name="connsiteY15" fmla="*/ 273 h 1675150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926707 w 2741376"/>
              <a:gd name="connsiteY8" fmla="*/ 1587254 h 1674091"/>
              <a:gd name="connsiteX9" fmla="*/ 880895 w 2741376"/>
              <a:gd name="connsiteY9" fmla="*/ 1568110 h 1674091"/>
              <a:gd name="connsiteX10" fmla="*/ 541756 w 2741376"/>
              <a:gd name="connsiteY10" fmla="*/ 1151706 h 1674091"/>
              <a:gd name="connsiteX11" fmla="*/ 293555 w 2741376"/>
              <a:gd name="connsiteY11" fmla="*/ 768123 h 1674091"/>
              <a:gd name="connsiteX12" fmla="*/ 196463 w 2741376"/>
              <a:gd name="connsiteY12" fmla="*/ 543854 h 1674091"/>
              <a:gd name="connsiteX13" fmla="*/ 4329 w 2741376"/>
              <a:gd name="connsiteY13" fmla="*/ 15316 h 1674091"/>
              <a:gd name="connsiteX14" fmla="*/ 911 w 2741376"/>
              <a:gd name="connsiteY14" fmla="*/ 273 h 1674091"/>
              <a:gd name="connsiteX0" fmla="*/ 911 w 2741376"/>
              <a:gd name="connsiteY0" fmla="*/ 273 h 1674091"/>
              <a:gd name="connsiteX1" fmla="*/ 15953 w 2741376"/>
              <a:gd name="connsiteY1" fmla="*/ 5060 h 1674091"/>
              <a:gd name="connsiteX2" fmla="*/ 835084 w 2741376"/>
              <a:gd name="connsiteY2" fmla="*/ 410523 h 1674091"/>
              <a:gd name="connsiteX3" fmla="*/ 1941390 w 2741376"/>
              <a:gd name="connsiteY3" fmla="*/ 852908 h 1674091"/>
              <a:gd name="connsiteX4" fmla="*/ 2322238 w 2741376"/>
              <a:gd name="connsiteY4" fmla="*/ 962308 h 1674091"/>
              <a:gd name="connsiteX5" fmla="*/ 2348220 w 2741376"/>
              <a:gd name="connsiteY5" fmla="*/ 983504 h 1674091"/>
              <a:gd name="connsiteX6" fmla="*/ 2737957 w 2741376"/>
              <a:gd name="connsiteY6" fmla="*/ 1667253 h 1674091"/>
              <a:gd name="connsiteX7" fmla="*/ 2741376 w 2741376"/>
              <a:gd name="connsiteY7" fmla="*/ 1674091 h 1674091"/>
              <a:gd name="connsiteX8" fmla="*/ 944305 w 2741376"/>
              <a:gd name="connsiteY8" fmla="*/ 1626852 h 1674091"/>
              <a:gd name="connsiteX9" fmla="*/ 880895 w 2741376"/>
              <a:gd name="connsiteY9" fmla="*/ 1568110 h 1674091"/>
              <a:gd name="connsiteX10" fmla="*/ 541756 w 2741376"/>
              <a:gd name="connsiteY10" fmla="*/ 1151706 h 1674091"/>
              <a:gd name="connsiteX11" fmla="*/ 293555 w 2741376"/>
              <a:gd name="connsiteY11" fmla="*/ 768123 h 1674091"/>
              <a:gd name="connsiteX12" fmla="*/ 196463 w 2741376"/>
              <a:gd name="connsiteY12" fmla="*/ 543854 h 1674091"/>
              <a:gd name="connsiteX13" fmla="*/ 4329 w 2741376"/>
              <a:gd name="connsiteY13" fmla="*/ 15316 h 1674091"/>
              <a:gd name="connsiteX14" fmla="*/ 911 w 2741376"/>
              <a:gd name="connsiteY14" fmla="*/ 273 h 1674091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944305 w 2794173"/>
              <a:gd name="connsiteY8" fmla="*/ 1626852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1005902 w 2794173"/>
              <a:gd name="connsiteY8" fmla="*/ 1662051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794173"/>
              <a:gd name="connsiteY0" fmla="*/ 273 h 1696090"/>
              <a:gd name="connsiteX1" fmla="*/ 15953 w 2794173"/>
              <a:gd name="connsiteY1" fmla="*/ 5060 h 1696090"/>
              <a:gd name="connsiteX2" fmla="*/ 835084 w 2794173"/>
              <a:gd name="connsiteY2" fmla="*/ 410523 h 1696090"/>
              <a:gd name="connsiteX3" fmla="*/ 1941390 w 2794173"/>
              <a:gd name="connsiteY3" fmla="*/ 852908 h 1696090"/>
              <a:gd name="connsiteX4" fmla="*/ 2322238 w 2794173"/>
              <a:gd name="connsiteY4" fmla="*/ 962308 h 1696090"/>
              <a:gd name="connsiteX5" fmla="*/ 2348220 w 2794173"/>
              <a:gd name="connsiteY5" fmla="*/ 983504 h 1696090"/>
              <a:gd name="connsiteX6" fmla="*/ 2737957 w 2794173"/>
              <a:gd name="connsiteY6" fmla="*/ 1667253 h 1696090"/>
              <a:gd name="connsiteX7" fmla="*/ 2794173 w 2794173"/>
              <a:gd name="connsiteY7" fmla="*/ 1696090 h 1696090"/>
              <a:gd name="connsiteX8" fmla="*/ 1010301 w 2794173"/>
              <a:gd name="connsiteY8" fmla="*/ 1675251 h 1696090"/>
              <a:gd name="connsiteX9" fmla="*/ 880895 w 2794173"/>
              <a:gd name="connsiteY9" fmla="*/ 1568110 h 1696090"/>
              <a:gd name="connsiteX10" fmla="*/ 541756 w 2794173"/>
              <a:gd name="connsiteY10" fmla="*/ 1151706 h 1696090"/>
              <a:gd name="connsiteX11" fmla="*/ 293555 w 2794173"/>
              <a:gd name="connsiteY11" fmla="*/ 768123 h 1696090"/>
              <a:gd name="connsiteX12" fmla="*/ 196463 w 2794173"/>
              <a:gd name="connsiteY12" fmla="*/ 543854 h 1696090"/>
              <a:gd name="connsiteX13" fmla="*/ 4329 w 2794173"/>
              <a:gd name="connsiteY13" fmla="*/ 15316 h 1696090"/>
              <a:gd name="connsiteX14" fmla="*/ 911 w 2794173"/>
              <a:gd name="connsiteY14" fmla="*/ 273 h 1696090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010301 w 2829372"/>
              <a:gd name="connsiteY8" fmla="*/ 1675251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098298 w 2829372"/>
              <a:gd name="connsiteY8" fmla="*/ 1723649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4487"/>
              <a:gd name="connsiteX1" fmla="*/ 15953 w 2829372"/>
              <a:gd name="connsiteY1" fmla="*/ 5060 h 1744487"/>
              <a:gd name="connsiteX2" fmla="*/ 835084 w 2829372"/>
              <a:gd name="connsiteY2" fmla="*/ 410523 h 1744487"/>
              <a:gd name="connsiteX3" fmla="*/ 1941390 w 2829372"/>
              <a:gd name="connsiteY3" fmla="*/ 852908 h 1744487"/>
              <a:gd name="connsiteX4" fmla="*/ 2322238 w 2829372"/>
              <a:gd name="connsiteY4" fmla="*/ 962308 h 1744487"/>
              <a:gd name="connsiteX5" fmla="*/ 2348220 w 2829372"/>
              <a:gd name="connsiteY5" fmla="*/ 983504 h 1744487"/>
              <a:gd name="connsiteX6" fmla="*/ 2737957 w 2829372"/>
              <a:gd name="connsiteY6" fmla="*/ 1667253 h 1744487"/>
              <a:gd name="connsiteX7" fmla="*/ 2829372 w 2829372"/>
              <a:gd name="connsiteY7" fmla="*/ 1744487 h 1744487"/>
              <a:gd name="connsiteX8" fmla="*/ 1111498 w 2829372"/>
              <a:gd name="connsiteY8" fmla="*/ 1728050 h 1744487"/>
              <a:gd name="connsiteX9" fmla="*/ 880895 w 2829372"/>
              <a:gd name="connsiteY9" fmla="*/ 1568110 h 1744487"/>
              <a:gd name="connsiteX10" fmla="*/ 541756 w 2829372"/>
              <a:gd name="connsiteY10" fmla="*/ 1151706 h 1744487"/>
              <a:gd name="connsiteX11" fmla="*/ 293555 w 2829372"/>
              <a:gd name="connsiteY11" fmla="*/ 768123 h 1744487"/>
              <a:gd name="connsiteX12" fmla="*/ 196463 w 2829372"/>
              <a:gd name="connsiteY12" fmla="*/ 543854 h 1744487"/>
              <a:gd name="connsiteX13" fmla="*/ 4329 w 2829372"/>
              <a:gd name="connsiteY13" fmla="*/ 15316 h 1744487"/>
              <a:gd name="connsiteX14" fmla="*/ 911 w 2829372"/>
              <a:gd name="connsiteY14" fmla="*/ 273 h 1744487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1111498 w 2829372"/>
              <a:gd name="connsiteY8" fmla="*/ 17280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1027902 w 2829372"/>
              <a:gd name="connsiteY8" fmla="*/ 17236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7506 w 2829372"/>
              <a:gd name="connsiteY8" fmla="*/ 1723650 h 1748886"/>
              <a:gd name="connsiteX9" fmla="*/ 880895 w 2829372"/>
              <a:gd name="connsiteY9" fmla="*/ 1568110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7506 w 2829372"/>
              <a:gd name="connsiteY8" fmla="*/ 1723650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53107 w 2829372"/>
              <a:gd name="connsiteY8" fmla="*/ 1732449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36896 w 2829372"/>
              <a:gd name="connsiteY9" fmla="*/ 1581308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23697 w 2829372"/>
              <a:gd name="connsiteY9" fmla="*/ 1585707 h 1748886"/>
              <a:gd name="connsiteX10" fmla="*/ 541756 w 2829372"/>
              <a:gd name="connsiteY10" fmla="*/ 1151706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911 w 2829372"/>
              <a:gd name="connsiteY0" fmla="*/ 273 h 1748886"/>
              <a:gd name="connsiteX1" fmla="*/ 15953 w 2829372"/>
              <a:gd name="connsiteY1" fmla="*/ 5060 h 1748886"/>
              <a:gd name="connsiteX2" fmla="*/ 835084 w 2829372"/>
              <a:gd name="connsiteY2" fmla="*/ 410523 h 1748886"/>
              <a:gd name="connsiteX3" fmla="*/ 1941390 w 2829372"/>
              <a:gd name="connsiteY3" fmla="*/ 852908 h 1748886"/>
              <a:gd name="connsiteX4" fmla="*/ 2322238 w 2829372"/>
              <a:gd name="connsiteY4" fmla="*/ 962308 h 1748886"/>
              <a:gd name="connsiteX5" fmla="*/ 2348220 w 2829372"/>
              <a:gd name="connsiteY5" fmla="*/ 983504 h 1748886"/>
              <a:gd name="connsiteX6" fmla="*/ 2737957 w 2829372"/>
              <a:gd name="connsiteY6" fmla="*/ 1667253 h 1748886"/>
              <a:gd name="connsiteX7" fmla="*/ 2829372 w 2829372"/>
              <a:gd name="connsiteY7" fmla="*/ 1748886 h 1748886"/>
              <a:gd name="connsiteX8" fmla="*/ 939909 w 2829372"/>
              <a:gd name="connsiteY8" fmla="*/ 1732449 h 1748886"/>
              <a:gd name="connsiteX9" fmla="*/ 823697 w 2829372"/>
              <a:gd name="connsiteY9" fmla="*/ 1585707 h 1748886"/>
              <a:gd name="connsiteX10" fmla="*/ 550555 w 2829372"/>
              <a:gd name="connsiteY10" fmla="*/ 1186904 h 1748886"/>
              <a:gd name="connsiteX11" fmla="*/ 293555 w 2829372"/>
              <a:gd name="connsiteY11" fmla="*/ 768123 h 1748886"/>
              <a:gd name="connsiteX12" fmla="*/ 196463 w 2829372"/>
              <a:gd name="connsiteY12" fmla="*/ 543854 h 1748886"/>
              <a:gd name="connsiteX13" fmla="*/ 4329 w 2829372"/>
              <a:gd name="connsiteY13" fmla="*/ 15316 h 1748886"/>
              <a:gd name="connsiteX14" fmla="*/ 911 w 2829372"/>
              <a:gd name="connsiteY14" fmla="*/ 273 h 1748886"/>
              <a:gd name="connsiteX0" fmla="*/ 8287 w 2915944"/>
              <a:gd name="connsiteY0" fmla="*/ 3928 h 1800939"/>
              <a:gd name="connsiteX1" fmla="*/ 102525 w 2915944"/>
              <a:gd name="connsiteY1" fmla="*/ 57113 h 1800939"/>
              <a:gd name="connsiteX2" fmla="*/ 921656 w 2915944"/>
              <a:gd name="connsiteY2" fmla="*/ 462576 h 1800939"/>
              <a:gd name="connsiteX3" fmla="*/ 2027962 w 2915944"/>
              <a:gd name="connsiteY3" fmla="*/ 904961 h 1800939"/>
              <a:gd name="connsiteX4" fmla="*/ 2408810 w 2915944"/>
              <a:gd name="connsiteY4" fmla="*/ 1014361 h 1800939"/>
              <a:gd name="connsiteX5" fmla="*/ 2434792 w 2915944"/>
              <a:gd name="connsiteY5" fmla="*/ 1035557 h 1800939"/>
              <a:gd name="connsiteX6" fmla="*/ 2824529 w 2915944"/>
              <a:gd name="connsiteY6" fmla="*/ 1719306 h 1800939"/>
              <a:gd name="connsiteX7" fmla="*/ 2915944 w 2915944"/>
              <a:gd name="connsiteY7" fmla="*/ 1800939 h 1800939"/>
              <a:gd name="connsiteX8" fmla="*/ 1026481 w 2915944"/>
              <a:gd name="connsiteY8" fmla="*/ 1784502 h 1800939"/>
              <a:gd name="connsiteX9" fmla="*/ 910269 w 2915944"/>
              <a:gd name="connsiteY9" fmla="*/ 1637760 h 1800939"/>
              <a:gd name="connsiteX10" fmla="*/ 637127 w 2915944"/>
              <a:gd name="connsiteY10" fmla="*/ 1238957 h 1800939"/>
              <a:gd name="connsiteX11" fmla="*/ 380127 w 2915944"/>
              <a:gd name="connsiteY11" fmla="*/ 820176 h 1800939"/>
              <a:gd name="connsiteX12" fmla="*/ 283035 w 2915944"/>
              <a:gd name="connsiteY12" fmla="*/ 595907 h 1800939"/>
              <a:gd name="connsiteX13" fmla="*/ 90901 w 2915944"/>
              <a:gd name="connsiteY13" fmla="*/ 67369 h 1800939"/>
              <a:gd name="connsiteX14" fmla="*/ 8287 w 2915944"/>
              <a:gd name="connsiteY14" fmla="*/ 3928 h 1800939"/>
              <a:gd name="connsiteX0" fmla="*/ 60960 w 2886003"/>
              <a:gd name="connsiteY0" fmla="*/ 63511 h 1797081"/>
              <a:gd name="connsiteX1" fmla="*/ 72584 w 2886003"/>
              <a:gd name="connsiteY1" fmla="*/ 53255 h 1797081"/>
              <a:gd name="connsiteX2" fmla="*/ 891715 w 2886003"/>
              <a:gd name="connsiteY2" fmla="*/ 458718 h 1797081"/>
              <a:gd name="connsiteX3" fmla="*/ 1998021 w 2886003"/>
              <a:gd name="connsiteY3" fmla="*/ 901103 h 1797081"/>
              <a:gd name="connsiteX4" fmla="*/ 2378869 w 2886003"/>
              <a:gd name="connsiteY4" fmla="*/ 1010503 h 1797081"/>
              <a:gd name="connsiteX5" fmla="*/ 2404851 w 2886003"/>
              <a:gd name="connsiteY5" fmla="*/ 1031699 h 1797081"/>
              <a:gd name="connsiteX6" fmla="*/ 2794588 w 2886003"/>
              <a:gd name="connsiteY6" fmla="*/ 1715448 h 1797081"/>
              <a:gd name="connsiteX7" fmla="*/ 2886003 w 2886003"/>
              <a:gd name="connsiteY7" fmla="*/ 1797081 h 1797081"/>
              <a:gd name="connsiteX8" fmla="*/ 996540 w 2886003"/>
              <a:gd name="connsiteY8" fmla="*/ 1780644 h 1797081"/>
              <a:gd name="connsiteX9" fmla="*/ 880328 w 2886003"/>
              <a:gd name="connsiteY9" fmla="*/ 1633902 h 1797081"/>
              <a:gd name="connsiteX10" fmla="*/ 607186 w 2886003"/>
              <a:gd name="connsiteY10" fmla="*/ 1235099 h 1797081"/>
              <a:gd name="connsiteX11" fmla="*/ 350186 w 2886003"/>
              <a:gd name="connsiteY11" fmla="*/ 816318 h 1797081"/>
              <a:gd name="connsiteX12" fmla="*/ 253094 w 2886003"/>
              <a:gd name="connsiteY12" fmla="*/ 592049 h 1797081"/>
              <a:gd name="connsiteX13" fmla="*/ 60960 w 2886003"/>
              <a:gd name="connsiteY13" fmla="*/ 63511 h 1797081"/>
              <a:gd name="connsiteX0" fmla="*/ 207407 w 2840316"/>
              <a:gd name="connsiteY0" fmla="*/ 539974 h 1745006"/>
              <a:gd name="connsiteX1" fmla="*/ 26897 w 2840316"/>
              <a:gd name="connsiteY1" fmla="*/ 1180 h 1745006"/>
              <a:gd name="connsiteX2" fmla="*/ 846028 w 2840316"/>
              <a:gd name="connsiteY2" fmla="*/ 406643 h 1745006"/>
              <a:gd name="connsiteX3" fmla="*/ 1952334 w 2840316"/>
              <a:gd name="connsiteY3" fmla="*/ 849028 h 1745006"/>
              <a:gd name="connsiteX4" fmla="*/ 2333182 w 2840316"/>
              <a:gd name="connsiteY4" fmla="*/ 958428 h 1745006"/>
              <a:gd name="connsiteX5" fmla="*/ 2359164 w 2840316"/>
              <a:gd name="connsiteY5" fmla="*/ 979624 h 1745006"/>
              <a:gd name="connsiteX6" fmla="*/ 2748901 w 2840316"/>
              <a:gd name="connsiteY6" fmla="*/ 1663373 h 1745006"/>
              <a:gd name="connsiteX7" fmla="*/ 2840316 w 2840316"/>
              <a:gd name="connsiteY7" fmla="*/ 1745006 h 1745006"/>
              <a:gd name="connsiteX8" fmla="*/ 950853 w 2840316"/>
              <a:gd name="connsiteY8" fmla="*/ 1728569 h 1745006"/>
              <a:gd name="connsiteX9" fmla="*/ 834641 w 2840316"/>
              <a:gd name="connsiteY9" fmla="*/ 1581827 h 1745006"/>
              <a:gd name="connsiteX10" fmla="*/ 561499 w 2840316"/>
              <a:gd name="connsiteY10" fmla="*/ 1183024 h 1745006"/>
              <a:gd name="connsiteX11" fmla="*/ 304499 w 2840316"/>
              <a:gd name="connsiteY11" fmla="*/ 764243 h 1745006"/>
              <a:gd name="connsiteX12" fmla="*/ 207407 w 2840316"/>
              <a:gd name="connsiteY12" fmla="*/ 539974 h 1745006"/>
              <a:gd name="connsiteX0" fmla="*/ 181018 w 2813927"/>
              <a:gd name="connsiteY0" fmla="*/ 557425 h 1762457"/>
              <a:gd name="connsiteX1" fmla="*/ 508 w 2813927"/>
              <a:gd name="connsiteY1" fmla="*/ 18631 h 1762457"/>
              <a:gd name="connsiteX2" fmla="*/ 819639 w 2813927"/>
              <a:gd name="connsiteY2" fmla="*/ 424094 h 1762457"/>
              <a:gd name="connsiteX3" fmla="*/ 1925945 w 2813927"/>
              <a:gd name="connsiteY3" fmla="*/ 866479 h 1762457"/>
              <a:gd name="connsiteX4" fmla="*/ 2306793 w 2813927"/>
              <a:gd name="connsiteY4" fmla="*/ 975879 h 1762457"/>
              <a:gd name="connsiteX5" fmla="*/ 2332775 w 2813927"/>
              <a:gd name="connsiteY5" fmla="*/ 997075 h 1762457"/>
              <a:gd name="connsiteX6" fmla="*/ 2722512 w 2813927"/>
              <a:gd name="connsiteY6" fmla="*/ 1680824 h 1762457"/>
              <a:gd name="connsiteX7" fmla="*/ 2813927 w 2813927"/>
              <a:gd name="connsiteY7" fmla="*/ 1762457 h 1762457"/>
              <a:gd name="connsiteX8" fmla="*/ 924464 w 2813927"/>
              <a:gd name="connsiteY8" fmla="*/ 1746020 h 1762457"/>
              <a:gd name="connsiteX9" fmla="*/ 808252 w 2813927"/>
              <a:gd name="connsiteY9" fmla="*/ 1599278 h 1762457"/>
              <a:gd name="connsiteX10" fmla="*/ 535110 w 2813927"/>
              <a:gd name="connsiteY10" fmla="*/ 1200475 h 1762457"/>
              <a:gd name="connsiteX11" fmla="*/ 278110 w 2813927"/>
              <a:gd name="connsiteY11" fmla="*/ 781694 h 1762457"/>
              <a:gd name="connsiteX12" fmla="*/ 181018 w 2813927"/>
              <a:gd name="connsiteY12" fmla="*/ 557425 h 1762457"/>
              <a:gd name="connsiteX0" fmla="*/ 180510 w 2813419"/>
              <a:gd name="connsiteY0" fmla="*/ 538794 h 1743826"/>
              <a:gd name="connsiteX1" fmla="*/ 0 w 2813419"/>
              <a:gd name="connsiteY1" fmla="*/ 0 h 1743826"/>
              <a:gd name="connsiteX2" fmla="*/ 819131 w 2813419"/>
              <a:gd name="connsiteY2" fmla="*/ 405463 h 1743826"/>
              <a:gd name="connsiteX3" fmla="*/ 1925437 w 2813419"/>
              <a:gd name="connsiteY3" fmla="*/ 847848 h 1743826"/>
              <a:gd name="connsiteX4" fmla="*/ 2306285 w 2813419"/>
              <a:gd name="connsiteY4" fmla="*/ 957248 h 1743826"/>
              <a:gd name="connsiteX5" fmla="*/ 2332267 w 2813419"/>
              <a:gd name="connsiteY5" fmla="*/ 978444 h 1743826"/>
              <a:gd name="connsiteX6" fmla="*/ 2722004 w 2813419"/>
              <a:gd name="connsiteY6" fmla="*/ 1662193 h 1743826"/>
              <a:gd name="connsiteX7" fmla="*/ 2813419 w 2813419"/>
              <a:gd name="connsiteY7" fmla="*/ 1743826 h 1743826"/>
              <a:gd name="connsiteX8" fmla="*/ 923956 w 2813419"/>
              <a:gd name="connsiteY8" fmla="*/ 1727389 h 1743826"/>
              <a:gd name="connsiteX9" fmla="*/ 807744 w 2813419"/>
              <a:gd name="connsiteY9" fmla="*/ 1580647 h 1743826"/>
              <a:gd name="connsiteX10" fmla="*/ 534602 w 2813419"/>
              <a:gd name="connsiteY10" fmla="*/ 1181844 h 1743826"/>
              <a:gd name="connsiteX11" fmla="*/ 277602 w 2813419"/>
              <a:gd name="connsiteY11" fmla="*/ 763063 h 1743826"/>
              <a:gd name="connsiteX12" fmla="*/ 180510 w 2813419"/>
              <a:gd name="connsiteY12" fmla="*/ 538794 h 1743826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383197 w 2919014"/>
              <a:gd name="connsiteY11" fmla="*/ 802661 h 1783424"/>
              <a:gd name="connsiteX12" fmla="*/ 286105 w 2919014"/>
              <a:gd name="connsiteY12" fmla="*/ 578392 h 1783424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383197 w 2919014"/>
              <a:gd name="connsiteY11" fmla="*/ 802661 h 1783424"/>
              <a:gd name="connsiteX12" fmla="*/ 286105 w 2919014"/>
              <a:gd name="connsiteY12" fmla="*/ 578392 h 1783424"/>
              <a:gd name="connsiteX0" fmla="*/ 286105 w 2919014"/>
              <a:gd name="connsiteY0" fmla="*/ 5783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286105 w 2919014"/>
              <a:gd name="connsiteY11" fmla="*/ 578392 h 1783424"/>
              <a:gd name="connsiteX0" fmla="*/ 264106 w 2919014"/>
              <a:gd name="connsiteY0" fmla="*/ 604792 h 1783424"/>
              <a:gd name="connsiteX1" fmla="*/ 0 w 2919014"/>
              <a:gd name="connsiteY1" fmla="*/ 0 h 1783424"/>
              <a:gd name="connsiteX2" fmla="*/ 924726 w 2919014"/>
              <a:gd name="connsiteY2" fmla="*/ 445061 h 1783424"/>
              <a:gd name="connsiteX3" fmla="*/ 2031032 w 2919014"/>
              <a:gd name="connsiteY3" fmla="*/ 887446 h 1783424"/>
              <a:gd name="connsiteX4" fmla="*/ 2411880 w 2919014"/>
              <a:gd name="connsiteY4" fmla="*/ 996846 h 1783424"/>
              <a:gd name="connsiteX5" fmla="*/ 2437862 w 2919014"/>
              <a:gd name="connsiteY5" fmla="*/ 1018042 h 1783424"/>
              <a:gd name="connsiteX6" fmla="*/ 2827599 w 2919014"/>
              <a:gd name="connsiteY6" fmla="*/ 1701791 h 1783424"/>
              <a:gd name="connsiteX7" fmla="*/ 2919014 w 2919014"/>
              <a:gd name="connsiteY7" fmla="*/ 1783424 h 1783424"/>
              <a:gd name="connsiteX8" fmla="*/ 1029551 w 2919014"/>
              <a:gd name="connsiteY8" fmla="*/ 1766987 h 1783424"/>
              <a:gd name="connsiteX9" fmla="*/ 913339 w 2919014"/>
              <a:gd name="connsiteY9" fmla="*/ 1620245 h 1783424"/>
              <a:gd name="connsiteX10" fmla="*/ 640197 w 2919014"/>
              <a:gd name="connsiteY10" fmla="*/ 1221442 h 1783424"/>
              <a:gd name="connsiteX11" fmla="*/ 264106 w 2919014"/>
              <a:gd name="connsiteY11" fmla="*/ 604792 h 1783424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477460 w 2958612"/>
              <a:gd name="connsiteY5" fmla="*/ 1022441 h 1787823"/>
              <a:gd name="connsiteX6" fmla="*/ 2867197 w 2958612"/>
              <a:gd name="connsiteY6" fmla="*/ 1706190 h 1787823"/>
              <a:gd name="connsiteX7" fmla="*/ 2958612 w 2958612"/>
              <a:gd name="connsiteY7" fmla="*/ 1787823 h 1787823"/>
              <a:gd name="connsiteX8" fmla="*/ 1069149 w 2958612"/>
              <a:gd name="connsiteY8" fmla="*/ 1771386 h 1787823"/>
              <a:gd name="connsiteX9" fmla="*/ 952937 w 2958612"/>
              <a:gd name="connsiteY9" fmla="*/ 1624644 h 1787823"/>
              <a:gd name="connsiteX10" fmla="*/ 679795 w 2958612"/>
              <a:gd name="connsiteY10" fmla="*/ 1225841 h 1787823"/>
              <a:gd name="connsiteX11" fmla="*/ 303704 w 2958612"/>
              <a:gd name="connsiteY11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477460 w 2958612"/>
              <a:gd name="connsiteY5" fmla="*/ 1022441 h 1787823"/>
              <a:gd name="connsiteX6" fmla="*/ 2801199 w 2958612"/>
              <a:gd name="connsiteY6" fmla="*/ 1587395 h 1787823"/>
              <a:gd name="connsiteX7" fmla="*/ 2958612 w 2958612"/>
              <a:gd name="connsiteY7" fmla="*/ 1787823 h 1787823"/>
              <a:gd name="connsiteX8" fmla="*/ 1069149 w 2958612"/>
              <a:gd name="connsiteY8" fmla="*/ 1771386 h 1787823"/>
              <a:gd name="connsiteX9" fmla="*/ 952937 w 2958612"/>
              <a:gd name="connsiteY9" fmla="*/ 1624644 h 1787823"/>
              <a:gd name="connsiteX10" fmla="*/ 679795 w 2958612"/>
              <a:gd name="connsiteY10" fmla="*/ 1225841 h 1787823"/>
              <a:gd name="connsiteX11" fmla="*/ 303704 w 2958612"/>
              <a:gd name="connsiteY11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1478 w 2958612"/>
              <a:gd name="connsiteY4" fmla="*/ 1001245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  <a:gd name="connsiteX0" fmla="*/ 303704 w 2958612"/>
              <a:gd name="connsiteY0" fmla="*/ 609191 h 1787823"/>
              <a:gd name="connsiteX1" fmla="*/ 0 w 2958612"/>
              <a:gd name="connsiteY1" fmla="*/ 0 h 1787823"/>
              <a:gd name="connsiteX2" fmla="*/ 964324 w 2958612"/>
              <a:gd name="connsiteY2" fmla="*/ 449460 h 1787823"/>
              <a:gd name="connsiteX3" fmla="*/ 2070630 w 2958612"/>
              <a:gd name="connsiteY3" fmla="*/ 891845 h 1787823"/>
              <a:gd name="connsiteX4" fmla="*/ 2455877 w 2958612"/>
              <a:gd name="connsiteY4" fmla="*/ 992447 h 1787823"/>
              <a:gd name="connsiteX5" fmla="*/ 2801199 w 2958612"/>
              <a:gd name="connsiteY5" fmla="*/ 1587395 h 1787823"/>
              <a:gd name="connsiteX6" fmla="*/ 2958612 w 2958612"/>
              <a:gd name="connsiteY6" fmla="*/ 1787823 h 1787823"/>
              <a:gd name="connsiteX7" fmla="*/ 1069149 w 2958612"/>
              <a:gd name="connsiteY7" fmla="*/ 1771386 h 1787823"/>
              <a:gd name="connsiteX8" fmla="*/ 952937 w 2958612"/>
              <a:gd name="connsiteY8" fmla="*/ 1624644 h 1787823"/>
              <a:gd name="connsiteX9" fmla="*/ 679795 w 2958612"/>
              <a:gd name="connsiteY9" fmla="*/ 1225841 h 1787823"/>
              <a:gd name="connsiteX10" fmla="*/ 303704 w 2958612"/>
              <a:gd name="connsiteY10" fmla="*/ 609191 h 1787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58612" h="1787823">
                <a:moveTo>
                  <a:pt x="303704" y="609191"/>
                </a:moveTo>
                <a:cubicBezTo>
                  <a:pt x="257437" y="482014"/>
                  <a:pt x="117952" y="308208"/>
                  <a:pt x="0" y="0"/>
                </a:cubicBezTo>
                <a:cubicBezTo>
                  <a:pt x="305816" y="161467"/>
                  <a:pt x="619219" y="300819"/>
                  <a:pt x="964324" y="449460"/>
                </a:cubicBezTo>
                <a:cubicBezTo>
                  <a:pt x="1309429" y="598101"/>
                  <a:pt x="1822038" y="801347"/>
                  <a:pt x="2070630" y="891845"/>
                </a:cubicBezTo>
                <a:cubicBezTo>
                  <a:pt x="2319222" y="982343"/>
                  <a:pt x="2323617" y="955227"/>
                  <a:pt x="2455877" y="992447"/>
                </a:cubicBezTo>
                <a:cubicBezTo>
                  <a:pt x="2542439" y="1191969"/>
                  <a:pt x="2716677" y="1456299"/>
                  <a:pt x="2801199" y="1587395"/>
                </a:cubicBezTo>
                <a:cubicBezTo>
                  <a:pt x="2802566" y="1588762"/>
                  <a:pt x="2956560" y="1784404"/>
                  <a:pt x="2958612" y="1787823"/>
                </a:cubicBezTo>
                <a:lnTo>
                  <a:pt x="1069149" y="1771386"/>
                </a:lnTo>
                <a:cubicBezTo>
                  <a:pt x="1049320" y="1772754"/>
                  <a:pt x="1017829" y="1715568"/>
                  <a:pt x="952937" y="1624644"/>
                </a:cubicBezTo>
                <a:cubicBezTo>
                  <a:pt x="888045" y="1533720"/>
                  <a:pt x="788001" y="1395083"/>
                  <a:pt x="679795" y="1225841"/>
                </a:cubicBezTo>
                <a:cubicBezTo>
                  <a:pt x="571590" y="1056599"/>
                  <a:pt x="410404" y="812765"/>
                  <a:pt x="303704" y="60919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1FD76C-1D96-4518-839A-31A515EF0B6B}"/>
              </a:ext>
            </a:extLst>
          </p:cNvPr>
          <p:cNvSpPr/>
          <p:nvPr/>
        </p:nvSpPr>
        <p:spPr>
          <a:xfrm>
            <a:off x="6558306" y="2908544"/>
            <a:ext cx="605444" cy="1011151"/>
          </a:xfrm>
          <a:custGeom>
            <a:avLst/>
            <a:gdLst>
              <a:gd name="connsiteX0" fmla="*/ 414608 w 793148"/>
              <a:gd name="connsiteY0" fmla="*/ 1312798 h 1312797"/>
              <a:gd name="connsiteX1" fmla="*/ 100084 w 793148"/>
              <a:gd name="connsiteY1" fmla="*/ 1251944 h 1312797"/>
              <a:gd name="connsiteX2" fmla="*/ 80939 w 793148"/>
              <a:gd name="connsiteY2" fmla="*/ 1228696 h 1312797"/>
              <a:gd name="connsiteX3" fmla="*/ 13931 w 793148"/>
              <a:gd name="connsiteY3" fmla="*/ 814345 h 1312797"/>
              <a:gd name="connsiteX4" fmla="*/ 7778 w 793148"/>
              <a:gd name="connsiteY4" fmla="*/ 659134 h 1312797"/>
              <a:gd name="connsiteX5" fmla="*/ 9145 w 793148"/>
              <a:gd name="connsiteY5" fmla="*/ 611271 h 1312797"/>
              <a:gd name="connsiteX6" fmla="*/ 9145 w 793148"/>
              <a:gd name="connsiteY6" fmla="*/ 400677 h 1312797"/>
              <a:gd name="connsiteX7" fmla="*/ 7778 w 793148"/>
              <a:gd name="connsiteY7" fmla="*/ 381532 h 1312797"/>
              <a:gd name="connsiteX8" fmla="*/ 7094 w 793148"/>
              <a:gd name="connsiteY8" fmla="*/ 244098 h 1312797"/>
              <a:gd name="connsiteX9" fmla="*/ 256 w 793148"/>
              <a:gd name="connsiteY9" fmla="*/ 24615 h 1312797"/>
              <a:gd name="connsiteX10" fmla="*/ 2308 w 793148"/>
              <a:gd name="connsiteY10" fmla="*/ 0 h 1312797"/>
              <a:gd name="connsiteX11" fmla="*/ 29658 w 793148"/>
              <a:gd name="connsiteY11" fmla="*/ 64956 h 1312797"/>
              <a:gd name="connsiteX12" fmla="*/ 433753 w 793148"/>
              <a:gd name="connsiteY12" fmla="*/ 781525 h 1312797"/>
              <a:gd name="connsiteX13" fmla="*/ 785200 w 793148"/>
              <a:gd name="connsiteY13" fmla="*/ 1279978 h 1312797"/>
              <a:gd name="connsiteX14" fmla="*/ 797507 w 793148"/>
              <a:gd name="connsiteY14" fmla="*/ 1298439 h 1312797"/>
              <a:gd name="connsiteX15" fmla="*/ 634775 w 793148"/>
              <a:gd name="connsiteY15" fmla="*/ 1312798 h 1312797"/>
              <a:gd name="connsiteX16" fmla="*/ 502128 w 793148"/>
              <a:gd name="connsiteY16" fmla="*/ 1313481 h 1312797"/>
              <a:gd name="connsiteX17" fmla="*/ 414608 w 793148"/>
              <a:gd name="connsiteY17" fmla="*/ 1312798 h 131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3148" h="1312797">
                <a:moveTo>
                  <a:pt x="414608" y="1312798"/>
                </a:moveTo>
                <a:cubicBezTo>
                  <a:pt x="306576" y="1308695"/>
                  <a:pt x="199911" y="1297071"/>
                  <a:pt x="100084" y="1251944"/>
                </a:cubicBezTo>
                <a:cubicBezTo>
                  <a:pt x="89827" y="1247158"/>
                  <a:pt x="83674" y="1241004"/>
                  <a:pt x="80939" y="1228696"/>
                </a:cubicBezTo>
                <a:cubicBezTo>
                  <a:pt x="45384" y="1092631"/>
                  <a:pt x="22820" y="954513"/>
                  <a:pt x="13931" y="814345"/>
                </a:cubicBezTo>
                <a:cubicBezTo>
                  <a:pt x="10513" y="763064"/>
                  <a:pt x="6410" y="711099"/>
                  <a:pt x="7778" y="659134"/>
                </a:cubicBezTo>
                <a:cubicBezTo>
                  <a:pt x="10513" y="643408"/>
                  <a:pt x="9145" y="626998"/>
                  <a:pt x="9145" y="611271"/>
                </a:cubicBezTo>
                <a:cubicBezTo>
                  <a:pt x="9145" y="540845"/>
                  <a:pt x="9145" y="471103"/>
                  <a:pt x="9145" y="400677"/>
                </a:cubicBezTo>
                <a:cubicBezTo>
                  <a:pt x="9145" y="394523"/>
                  <a:pt x="10513" y="387686"/>
                  <a:pt x="7778" y="381532"/>
                </a:cubicBezTo>
                <a:cubicBezTo>
                  <a:pt x="7778" y="335721"/>
                  <a:pt x="7094" y="289909"/>
                  <a:pt x="7094" y="244098"/>
                </a:cubicBezTo>
                <a:cubicBezTo>
                  <a:pt x="7094" y="170937"/>
                  <a:pt x="5043" y="97776"/>
                  <a:pt x="256" y="24615"/>
                </a:cubicBezTo>
                <a:cubicBezTo>
                  <a:pt x="-427" y="16410"/>
                  <a:pt x="256" y="8205"/>
                  <a:pt x="2308" y="0"/>
                </a:cubicBezTo>
                <a:cubicBezTo>
                  <a:pt x="11196" y="21880"/>
                  <a:pt x="20085" y="43076"/>
                  <a:pt x="29658" y="64956"/>
                </a:cubicBezTo>
                <a:cubicBezTo>
                  <a:pt x="137690" y="318627"/>
                  <a:pt x="279226" y="553837"/>
                  <a:pt x="433753" y="781525"/>
                </a:cubicBezTo>
                <a:cubicBezTo>
                  <a:pt x="548623" y="949727"/>
                  <a:pt x="668279" y="1113827"/>
                  <a:pt x="785200" y="1279978"/>
                </a:cubicBezTo>
                <a:cubicBezTo>
                  <a:pt x="788619" y="1285448"/>
                  <a:pt x="792038" y="1290918"/>
                  <a:pt x="797507" y="1298439"/>
                </a:cubicBezTo>
                <a:cubicBezTo>
                  <a:pt x="742124" y="1303225"/>
                  <a:pt x="689475" y="1314849"/>
                  <a:pt x="634775" y="1312798"/>
                </a:cubicBezTo>
                <a:cubicBezTo>
                  <a:pt x="590332" y="1308695"/>
                  <a:pt x="546572" y="1314849"/>
                  <a:pt x="502128" y="1313481"/>
                </a:cubicBezTo>
                <a:cubicBezTo>
                  <a:pt x="473411" y="1313481"/>
                  <a:pt x="444009" y="1309379"/>
                  <a:pt x="414608" y="1312798"/>
                </a:cubicBezTo>
                <a:close/>
              </a:path>
            </a:pathLst>
          </a:custGeom>
          <a:solidFill>
            <a:schemeClr val="bg1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580FD7F-950D-4910-BD9A-FD7BDFC8DC0B}"/>
              </a:ext>
            </a:extLst>
          </p:cNvPr>
          <p:cNvSpPr/>
          <p:nvPr/>
        </p:nvSpPr>
        <p:spPr>
          <a:xfrm>
            <a:off x="5821701" y="2872185"/>
            <a:ext cx="688972" cy="1057813"/>
          </a:xfrm>
          <a:custGeom>
            <a:avLst/>
            <a:gdLst>
              <a:gd name="connsiteX0" fmla="*/ 1405104 w 1408522"/>
              <a:gd name="connsiteY0" fmla="*/ 0 h 1764071"/>
              <a:gd name="connsiteX1" fmla="*/ 1409206 w 1408522"/>
              <a:gd name="connsiteY1" fmla="*/ 317943 h 1764071"/>
              <a:gd name="connsiteX2" fmla="*/ 1407155 w 1408522"/>
              <a:gd name="connsiteY2" fmla="*/ 487513 h 1764071"/>
              <a:gd name="connsiteX3" fmla="*/ 1282029 w 1408522"/>
              <a:gd name="connsiteY3" fmla="*/ 825285 h 1764071"/>
              <a:gd name="connsiteX4" fmla="*/ 1084426 w 1408522"/>
              <a:gd name="connsiteY4" fmla="*/ 960667 h 1764071"/>
              <a:gd name="connsiteX5" fmla="*/ 740500 w 1408522"/>
              <a:gd name="connsiteY5" fmla="*/ 1052973 h 1764071"/>
              <a:gd name="connsiteX6" fmla="*/ 716569 w 1408522"/>
              <a:gd name="connsiteY6" fmla="*/ 1078956 h 1764071"/>
              <a:gd name="connsiteX7" fmla="*/ 570930 w 1408522"/>
              <a:gd name="connsiteY7" fmla="*/ 1398266 h 1764071"/>
              <a:gd name="connsiteX8" fmla="*/ 232475 w 1408522"/>
              <a:gd name="connsiteY8" fmla="*/ 1654672 h 1764071"/>
              <a:gd name="connsiteX9" fmla="*/ 8889 w 1408522"/>
              <a:gd name="connsiteY9" fmla="*/ 1766123 h 1764071"/>
              <a:gd name="connsiteX10" fmla="*/ 0 w 1408522"/>
              <a:gd name="connsiteY10" fmla="*/ 1769542 h 1764071"/>
              <a:gd name="connsiteX11" fmla="*/ 12307 w 1408522"/>
              <a:gd name="connsiteY11" fmla="*/ 1753816 h 1764071"/>
              <a:gd name="connsiteX12" fmla="*/ 422557 w 1408522"/>
              <a:gd name="connsiteY12" fmla="*/ 1331259 h 1764071"/>
              <a:gd name="connsiteX13" fmla="*/ 1005111 w 1408522"/>
              <a:gd name="connsiteY13" fmla="*/ 662553 h 1764071"/>
              <a:gd name="connsiteX14" fmla="*/ 1333310 w 1408522"/>
              <a:gd name="connsiteY14" fmla="*/ 164100 h 1764071"/>
              <a:gd name="connsiteX15" fmla="*/ 1405104 w 1408522"/>
              <a:gd name="connsiteY15" fmla="*/ 0 h 1764071"/>
              <a:gd name="connsiteX0" fmla="*/ 1434676 w 1440682"/>
              <a:gd name="connsiteY0" fmla="*/ 0 h 1794298"/>
              <a:gd name="connsiteX1" fmla="*/ 1438778 w 1440682"/>
              <a:gd name="connsiteY1" fmla="*/ 317943 h 1794298"/>
              <a:gd name="connsiteX2" fmla="*/ 1436727 w 1440682"/>
              <a:gd name="connsiteY2" fmla="*/ 487513 h 1794298"/>
              <a:gd name="connsiteX3" fmla="*/ 1311601 w 1440682"/>
              <a:gd name="connsiteY3" fmla="*/ 825285 h 1794298"/>
              <a:gd name="connsiteX4" fmla="*/ 1113998 w 1440682"/>
              <a:gd name="connsiteY4" fmla="*/ 960667 h 1794298"/>
              <a:gd name="connsiteX5" fmla="*/ 770072 w 1440682"/>
              <a:gd name="connsiteY5" fmla="*/ 1052973 h 1794298"/>
              <a:gd name="connsiteX6" fmla="*/ 746141 w 1440682"/>
              <a:gd name="connsiteY6" fmla="*/ 1078956 h 1794298"/>
              <a:gd name="connsiteX7" fmla="*/ 600502 w 1440682"/>
              <a:gd name="connsiteY7" fmla="*/ 1398266 h 1794298"/>
              <a:gd name="connsiteX8" fmla="*/ 262047 w 1440682"/>
              <a:gd name="connsiteY8" fmla="*/ 1654672 h 1794298"/>
              <a:gd name="connsiteX9" fmla="*/ 38461 w 1440682"/>
              <a:gd name="connsiteY9" fmla="*/ 1766123 h 1794298"/>
              <a:gd name="connsiteX10" fmla="*/ 41879 w 1440682"/>
              <a:gd name="connsiteY10" fmla="*/ 1753816 h 1794298"/>
              <a:gd name="connsiteX11" fmla="*/ 452129 w 1440682"/>
              <a:gd name="connsiteY11" fmla="*/ 1331259 h 1794298"/>
              <a:gd name="connsiteX12" fmla="*/ 1034683 w 1440682"/>
              <a:gd name="connsiteY12" fmla="*/ 662553 h 1794298"/>
              <a:gd name="connsiteX13" fmla="*/ 1362882 w 1440682"/>
              <a:gd name="connsiteY13" fmla="*/ 164100 h 1794298"/>
              <a:gd name="connsiteX14" fmla="*/ 1434676 w 1440682"/>
              <a:gd name="connsiteY14" fmla="*/ 0 h 1794298"/>
              <a:gd name="connsiteX0" fmla="*/ 1396215 w 1402222"/>
              <a:gd name="connsiteY0" fmla="*/ 0 h 1766123"/>
              <a:gd name="connsiteX1" fmla="*/ 1400317 w 1402222"/>
              <a:gd name="connsiteY1" fmla="*/ 317943 h 1766123"/>
              <a:gd name="connsiteX2" fmla="*/ 1398266 w 1402222"/>
              <a:gd name="connsiteY2" fmla="*/ 487513 h 1766123"/>
              <a:gd name="connsiteX3" fmla="*/ 1273140 w 1402222"/>
              <a:gd name="connsiteY3" fmla="*/ 825285 h 1766123"/>
              <a:gd name="connsiteX4" fmla="*/ 1075537 w 1402222"/>
              <a:gd name="connsiteY4" fmla="*/ 960667 h 1766123"/>
              <a:gd name="connsiteX5" fmla="*/ 731611 w 1402222"/>
              <a:gd name="connsiteY5" fmla="*/ 1052973 h 1766123"/>
              <a:gd name="connsiteX6" fmla="*/ 707680 w 1402222"/>
              <a:gd name="connsiteY6" fmla="*/ 1078956 h 1766123"/>
              <a:gd name="connsiteX7" fmla="*/ 562041 w 1402222"/>
              <a:gd name="connsiteY7" fmla="*/ 1398266 h 1766123"/>
              <a:gd name="connsiteX8" fmla="*/ 223586 w 1402222"/>
              <a:gd name="connsiteY8" fmla="*/ 1654672 h 1766123"/>
              <a:gd name="connsiteX9" fmla="*/ 0 w 1402222"/>
              <a:gd name="connsiteY9" fmla="*/ 1766123 h 1766123"/>
              <a:gd name="connsiteX10" fmla="*/ 413668 w 1402222"/>
              <a:gd name="connsiteY10" fmla="*/ 1331259 h 1766123"/>
              <a:gd name="connsiteX11" fmla="*/ 996222 w 1402222"/>
              <a:gd name="connsiteY11" fmla="*/ 662553 h 1766123"/>
              <a:gd name="connsiteX12" fmla="*/ 1324421 w 1402222"/>
              <a:gd name="connsiteY12" fmla="*/ 164100 h 1766123"/>
              <a:gd name="connsiteX13" fmla="*/ 1396215 w 1402222"/>
              <a:gd name="connsiteY13" fmla="*/ 0 h 1766123"/>
              <a:gd name="connsiteX0" fmla="*/ 1176870 w 1182877"/>
              <a:gd name="connsiteY0" fmla="*/ 0 h 1655232"/>
              <a:gd name="connsiteX1" fmla="*/ 1180972 w 1182877"/>
              <a:gd name="connsiteY1" fmla="*/ 317943 h 1655232"/>
              <a:gd name="connsiteX2" fmla="*/ 1178921 w 1182877"/>
              <a:gd name="connsiteY2" fmla="*/ 487513 h 1655232"/>
              <a:gd name="connsiteX3" fmla="*/ 1053795 w 1182877"/>
              <a:gd name="connsiteY3" fmla="*/ 825285 h 1655232"/>
              <a:gd name="connsiteX4" fmla="*/ 856192 w 1182877"/>
              <a:gd name="connsiteY4" fmla="*/ 960667 h 1655232"/>
              <a:gd name="connsiteX5" fmla="*/ 512266 w 1182877"/>
              <a:gd name="connsiteY5" fmla="*/ 1052973 h 1655232"/>
              <a:gd name="connsiteX6" fmla="*/ 488335 w 1182877"/>
              <a:gd name="connsiteY6" fmla="*/ 1078956 h 1655232"/>
              <a:gd name="connsiteX7" fmla="*/ 342696 w 1182877"/>
              <a:gd name="connsiteY7" fmla="*/ 1398266 h 1655232"/>
              <a:gd name="connsiteX8" fmla="*/ 4241 w 1182877"/>
              <a:gd name="connsiteY8" fmla="*/ 1654672 h 1655232"/>
              <a:gd name="connsiteX9" fmla="*/ 194323 w 1182877"/>
              <a:gd name="connsiteY9" fmla="*/ 1331259 h 1655232"/>
              <a:gd name="connsiteX10" fmla="*/ 776877 w 1182877"/>
              <a:gd name="connsiteY10" fmla="*/ 662553 h 1655232"/>
              <a:gd name="connsiteX11" fmla="*/ 1105076 w 1182877"/>
              <a:gd name="connsiteY11" fmla="*/ 164100 h 1655232"/>
              <a:gd name="connsiteX12" fmla="*/ 1176870 w 1182877"/>
              <a:gd name="connsiteY12" fmla="*/ 0 h 1655232"/>
              <a:gd name="connsiteX0" fmla="*/ 1183304 w 1189311"/>
              <a:gd name="connsiteY0" fmla="*/ 0 h 1685983"/>
              <a:gd name="connsiteX1" fmla="*/ 1187406 w 1189311"/>
              <a:gd name="connsiteY1" fmla="*/ 317943 h 1685983"/>
              <a:gd name="connsiteX2" fmla="*/ 1185355 w 1189311"/>
              <a:gd name="connsiteY2" fmla="*/ 487513 h 1685983"/>
              <a:gd name="connsiteX3" fmla="*/ 1060229 w 1189311"/>
              <a:gd name="connsiteY3" fmla="*/ 825285 h 1685983"/>
              <a:gd name="connsiteX4" fmla="*/ 862626 w 1189311"/>
              <a:gd name="connsiteY4" fmla="*/ 960667 h 1685983"/>
              <a:gd name="connsiteX5" fmla="*/ 518700 w 1189311"/>
              <a:gd name="connsiteY5" fmla="*/ 1052973 h 1685983"/>
              <a:gd name="connsiteX6" fmla="*/ 494769 w 1189311"/>
              <a:gd name="connsiteY6" fmla="*/ 1078956 h 1685983"/>
              <a:gd name="connsiteX7" fmla="*/ 349130 w 1189311"/>
              <a:gd name="connsiteY7" fmla="*/ 1398266 h 1685983"/>
              <a:gd name="connsiteX8" fmla="*/ 10675 w 1189311"/>
              <a:gd name="connsiteY8" fmla="*/ 1654672 h 1685983"/>
              <a:gd name="connsiteX9" fmla="*/ 783311 w 1189311"/>
              <a:gd name="connsiteY9" fmla="*/ 662553 h 1685983"/>
              <a:gd name="connsiteX10" fmla="*/ 1111510 w 1189311"/>
              <a:gd name="connsiteY10" fmla="*/ 164100 h 1685983"/>
              <a:gd name="connsiteX11" fmla="*/ 1183304 w 1189311"/>
              <a:gd name="connsiteY11" fmla="*/ 0 h 1685983"/>
              <a:gd name="connsiteX0" fmla="*/ 1172629 w 1178636"/>
              <a:gd name="connsiteY0" fmla="*/ 0 h 1654672"/>
              <a:gd name="connsiteX1" fmla="*/ 1176731 w 1178636"/>
              <a:gd name="connsiteY1" fmla="*/ 317943 h 1654672"/>
              <a:gd name="connsiteX2" fmla="*/ 1174680 w 1178636"/>
              <a:gd name="connsiteY2" fmla="*/ 487513 h 1654672"/>
              <a:gd name="connsiteX3" fmla="*/ 1049554 w 1178636"/>
              <a:gd name="connsiteY3" fmla="*/ 825285 h 1654672"/>
              <a:gd name="connsiteX4" fmla="*/ 851951 w 1178636"/>
              <a:gd name="connsiteY4" fmla="*/ 960667 h 1654672"/>
              <a:gd name="connsiteX5" fmla="*/ 508025 w 1178636"/>
              <a:gd name="connsiteY5" fmla="*/ 1052973 h 1654672"/>
              <a:gd name="connsiteX6" fmla="*/ 484094 w 1178636"/>
              <a:gd name="connsiteY6" fmla="*/ 1078956 h 1654672"/>
              <a:gd name="connsiteX7" fmla="*/ 338455 w 1178636"/>
              <a:gd name="connsiteY7" fmla="*/ 1398266 h 1654672"/>
              <a:gd name="connsiteX8" fmla="*/ 0 w 1178636"/>
              <a:gd name="connsiteY8" fmla="*/ 1654672 h 1654672"/>
              <a:gd name="connsiteX9" fmla="*/ 772636 w 1178636"/>
              <a:gd name="connsiteY9" fmla="*/ 662553 h 1654672"/>
              <a:gd name="connsiteX10" fmla="*/ 1100835 w 1178636"/>
              <a:gd name="connsiteY10" fmla="*/ 164100 h 1654672"/>
              <a:gd name="connsiteX11" fmla="*/ 1172629 w 1178636"/>
              <a:gd name="connsiteY11" fmla="*/ 0 h 1654672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778523 w 1105208"/>
              <a:gd name="connsiteY4" fmla="*/ 960667 h 1678901"/>
              <a:gd name="connsiteX5" fmla="*/ 434597 w 1105208"/>
              <a:gd name="connsiteY5" fmla="*/ 105297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778523 w 1105208"/>
              <a:gd name="connsiteY4" fmla="*/ 960667 h 1678901"/>
              <a:gd name="connsiteX5" fmla="*/ 489667 w 1105208"/>
              <a:gd name="connsiteY5" fmla="*/ 108689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10666 w 1105208"/>
              <a:gd name="connsiteY6" fmla="*/ 1078956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265027 w 1105208"/>
              <a:gd name="connsiteY7" fmla="*/ 1398266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99201 w 1105208"/>
              <a:gd name="connsiteY0" fmla="*/ 0 h 1678901"/>
              <a:gd name="connsiteX1" fmla="*/ 1103303 w 1105208"/>
              <a:gd name="connsiteY1" fmla="*/ 317943 h 1678901"/>
              <a:gd name="connsiteX2" fmla="*/ 1101252 w 1105208"/>
              <a:gd name="connsiteY2" fmla="*/ 487513 h 1678901"/>
              <a:gd name="connsiteX3" fmla="*/ 976126 w 1105208"/>
              <a:gd name="connsiteY3" fmla="*/ 825285 h 1678901"/>
              <a:gd name="connsiteX4" fmla="*/ 806058 w 1105208"/>
              <a:gd name="connsiteY4" fmla="*/ 989743 h 1678901"/>
              <a:gd name="connsiteX5" fmla="*/ 489667 w 1105208"/>
              <a:gd name="connsiteY5" fmla="*/ 1086893 h 1678901"/>
              <a:gd name="connsiteX6" fmla="*/ 456558 w 1105208"/>
              <a:gd name="connsiteY6" fmla="*/ 1127414 h 1678901"/>
              <a:gd name="connsiteX7" fmla="*/ 324688 w 1105208"/>
              <a:gd name="connsiteY7" fmla="*/ 1441878 h 1678901"/>
              <a:gd name="connsiteX8" fmla="*/ 0 w 1105208"/>
              <a:gd name="connsiteY8" fmla="*/ 1678901 h 1678901"/>
              <a:gd name="connsiteX9" fmla="*/ 699208 w 1105208"/>
              <a:gd name="connsiteY9" fmla="*/ 662553 h 1678901"/>
              <a:gd name="connsiteX10" fmla="*/ 1027407 w 1105208"/>
              <a:gd name="connsiteY10" fmla="*/ 164100 h 1678901"/>
              <a:gd name="connsiteX11" fmla="*/ 1099201 w 1105208"/>
              <a:gd name="connsiteY11" fmla="*/ 0 h 1678901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62493 w 1068493"/>
              <a:gd name="connsiteY9" fmla="*/ 662553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85439 w 1068493"/>
              <a:gd name="connsiteY9" fmla="*/ 69162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685439 w 1068493"/>
              <a:gd name="connsiteY9" fmla="*/ 69162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287973 w 1068493"/>
              <a:gd name="connsiteY7" fmla="*/ 1441878 h 1732204"/>
              <a:gd name="connsiteX8" fmla="*/ 0 w 1068493"/>
              <a:gd name="connsiteY8" fmla="*/ 1732204 h 1732204"/>
              <a:gd name="connsiteX9" fmla="*/ 437616 w 1068493"/>
              <a:gd name="connsiteY9" fmla="*/ 106475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  <a:gd name="connsiteX0" fmla="*/ 1062486 w 1068493"/>
              <a:gd name="connsiteY0" fmla="*/ 0 h 1732204"/>
              <a:gd name="connsiteX1" fmla="*/ 1066588 w 1068493"/>
              <a:gd name="connsiteY1" fmla="*/ 317943 h 1732204"/>
              <a:gd name="connsiteX2" fmla="*/ 1064537 w 1068493"/>
              <a:gd name="connsiteY2" fmla="*/ 487513 h 1732204"/>
              <a:gd name="connsiteX3" fmla="*/ 939411 w 1068493"/>
              <a:gd name="connsiteY3" fmla="*/ 825285 h 1732204"/>
              <a:gd name="connsiteX4" fmla="*/ 769343 w 1068493"/>
              <a:gd name="connsiteY4" fmla="*/ 989743 h 1732204"/>
              <a:gd name="connsiteX5" fmla="*/ 452952 w 1068493"/>
              <a:gd name="connsiteY5" fmla="*/ 1086893 h 1732204"/>
              <a:gd name="connsiteX6" fmla="*/ 419843 w 1068493"/>
              <a:gd name="connsiteY6" fmla="*/ 1127414 h 1732204"/>
              <a:gd name="connsiteX7" fmla="*/ 333866 w 1068493"/>
              <a:gd name="connsiteY7" fmla="*/ 1451568 h 1732204"/>
              <a:gd name="connsiteX8" fmla="*/ 0 w 1068493"/>
              <a:gd name="connsiteY8" fmla="*/ 1732204 h 1732204"/>
              <a:gd name="connsiteX9" fmla="*/ 437616 w 1068493"/>
              <a:gd name="connsiteY9" fmla="*/ 1064759 h 1732204"/>
              <a:gd name="connsiteX10" fmla="*/ 990692 w 1068493"/>
              <a:gd name="connsiteY10" fmla="*/ 164100 h 1732204"/>
              <a:gd name="connsiteX11" fmla="*/ 1062486 w 1068493"/>
              <a:gd name="connsiteY11" fmla="*/ 0 h 173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8493" h="1732204">
                <a:moveTo>
                  <a:pt x="1062486" y="0"/>
                </a:moveTo>
                <a:cubicBezTo>
                  <a:pt x="1070007" y="105981"/>
                  <a:pt x="1069323" y="211962"/>
                  <a:pt x="1066588" y="317943"/>
                </a:cubicBezTo>
                <a:cubicBezTo>
                  <a:pt x="1065221" y="374694"/>
                  <a:pt x="1067272" y="431446"/>
                  <a:pt x="1064537" y="487513"/>
                </a:cubicBezTo>
                <a:cubicBezTo>
                  <a:pt x="1058383" y="613323"/>
                  <a:pt x="988610" y="741580"/>
                  <a:pt x="939411" y="825285"/>
                </a:cubicBezTo>
                <a:cubicBezTo>
                  <a:pt x="890212" y="908990"/>
                  <a:pt x="850420" y="946142"/>
                  <a:pt x="769343" y="989743"/>
                </a:cubicBezTo>
                <a:cubicBezTo>
                  <a:pt x="688267" y="1033344"/>
                  <a:pt x="511202" y="1063948"/>
                  <a:pt x="452952" y="1086893"/>
                </a:cubicBezTo>
                <a:cubicBezTo>
                  <a:pt x="394702" y="1109838"/>
                  <a:pt x="421894" y="1110320"/>
                  <a:pt x="419843" y="1127414"/>
                </a:cubicBezTo>
                <a:cubicBezTo>
                  <a:pt x="408219" y="1250488"/>
                  <a:pt x="403840" y="1350770"/>
                  <a:pt x="333866" y="1451568"/>
                </a:cubicBezTo>
                <a:cubicBezTo>
                  <a:pt x="263892" y="1552366"/>
                  <a:pt x="161691" y="1631916"/>
                  <a:pt x="0" y="1732204"/>
                </a:cubicBezTo>
                <a:cubicBezTo>
                  <a:pt x="72364" y="1609585"/>
                  <a:pt x="254144" y="1313187"/>
                  <a:pt x="437616" y="1064759"/>
                </a:cubicBezTo>
                <a:cubicBezTo>
                  <a:pt x="561374" y="907497"/>
                  <a:pt x="897702" y="341191"/>
                  <a:pt x="990692" y="164100"/>
                </a:cubicBezTo>
                <a:cubicBezTo>
                  <a:pt x="1019409" y="110767"/>
                  <a:pt x="1041973" y="56067"/>
                  <a:pt x="106248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03E29F5-CC8F-4C77-B2C5-3E835B232D91}"/>
              </a:ext>
            </a:extLst>
          </p:cNvPr>
          <p:cNvSpPr/>
          <p:nvPr/>
        </p:nvSpPr>
        <p:spPr>
          <a:xfrm rot="21318527">
            <a:off x="6045211" y="3446684"/>
            <a:ext cx="480537" cy="415853"/>
          </a:xfrm>
          <a:custGeom>
            <a:avLst/>
            <a:gdLst>
              <a:gd name="connsiteX0" fmla="*/ 0 w 622211"/>
              <a:gd name="connsiteY0" fmla="*/ 484778 h 478624"/>
              <a:gd name="connsiteX1" fmla="*/ 86152 w 622211"/>
              <a:gd name="connsiteY1" fmla="*/ 183928 h 478624"/>
              <a:gd name="connsiteX2" fmla="*/ 95041 w 622211"/>
              <a:gd name="connsiteY2" fmla="*/ 134698 h 478624"/>
              <a:gd name="connsiteX3" fmla="*/ 111451 w 622211"/>
              <a:gd name="connsiteY3" fmla="*/ 119656 h 478624"/>
              <a:gd name="connsiteX4" fmla="*/ 406147 w 622211"/>
              <a:gd name="connsiteY4" fmla="*/ 77947 h 478624"/>
              <a:gd name="connsiteX5" fmla="*/ 618109 w 622211"/>
              <a:gd name="connsiteY5" fmla="*/ 1367 h 478624"/>
              <a:gd name="connsiteX6" fmla="*/ 622211 w 622211"/>
              <a:gd name="connsiteY6" fmla="*/ 0 h 478624"/>
              <a:gd name="connsiteX7" fmla="*/ 0 w 622211"/>
              <a:gd name="connsiteY7" fmla="*/ 484778 h 47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211" h="478624">
                <a:moveTo>
                  <a:pt x="0" y="484778"/>
                </a:moveTo>
                <a:cubicBezTo>
                  <a:pt x="49914" y="390420"/>
                  <a:pt x="69059" y="287858"/>
                  <a:pt x="86152" y="183928"/>
                </a:cubicBezTo>
                <a:cubicBezTo>
                  <a:pt x="88887" y="167518"/>
                  <a:pt x="92990" y="151108"/>
                  <a:pt x="95041" y="134698"/>
                </a:cubicBezTo>
                <a:cubicBezTo>
                  <a:pt x="96409" y="123758"/>
                  <a:pt x="100511" y="120340"/>
                  <a:pt x="111451" y="119656"/>
                </a:cubicBezTo>
                <a:cubicBezTo>
                  <a:pt x="210595" y="112135"/>
                  <a:pt x="309054" y="101195"/>
                  <a:pt x="406147" y="77947"/>
                </a:cubicBezTo>
                <a:cubicBezTo>
                  <a:pt x="479992" y="60170"/>
                  <a:pt x="551101" y="36922"/>
                  <a:pt x="618109" y="1367"/>
                </a:cubicBezTo>
                <a:cubicBezTo>
                  <a:pt x="619476" y="684"/>
                  <a:pt x="621528" y="684"/>
                  <a:pt x="622211" y="0"/>
                </a:cubicBezTo>
                <a:cubicBezTo>
                  <a:pt x="480675" y="244782"/>
                  <a:pt x="279653" y="414352"/>
                  <a:pt x="0" y="484778"/>
                </a:cubicBezTo>
                <a:close/>
              </a:path>
            </a:pathLst>
          </a:custGeom>
          <a:solidFill>
            <a:schemeClr val="bg1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FA9ED72-5E5B-441F-AA7E-56E94BC44EDF}"/>
              </a:ext>
            </a:extLst>
          </p:cNvPr>
          <p:cNvSpPr/>
          <p:nvPr/>
        </p:nvSpPr>
        <p:spPr>
          <a:xfrm>
            <a:off x="6163772" y="3542261"/>
            <a:ext cx="335710" cy="360885"/>
          </a:xfrm>
          <a:custGeom>
            <a:avLst/>
            <a:gdLst>
              <a:gd name="connsiteX0" fmla="*/ 505290 w 499136"/>
              <a:gd name="connsiteY0" fmla="*/ 0 h 540161"/>
              <a:gd name="connsiteX1" fmla="*/ 499137 w 499136"/>
              <a:gd name="connsiteY1" fmla="*/ 131280 h 540161"/>
              <a:gd name="connsiteX2" fmla="*/ 468368 w 499136"/>
              <a:gd name="connsiteY2" fmla="*/ 469051 h 540161"/>
              <a:gd name="connsiteX3" fmla="*/ 453325 w 499136"/>
              <a:gd name="connsiteY3" fmla="*/ 486145 h 540161"/>
              <a:gd name="connsiteX4" fmla="*/ 0 w 499136"/>
              <a:gd name="connsiteY4" fmla="*/ 541529 h 540161"/>
              <a:gd name="connsiteX5" fmla="*/ 8205 w 499136"/>
              <a:gd name="connsiteY5" fmla="*/ 534008 h 540161"/>
              <a:gd name="connsiteX6" fmla="*/ 344609 w 499136"/>
              <a:gd name="connsiteY6" fmla="*/ 233842 h 540161"/>
              <a:gd name="connsiteX7" fmla="*/ 505290 w 499136"/>
              <a:gd name="connsiteY7" fmla="*/ 0 h 54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9136" h="540161">
                <a:moveTo>
                  <a:pt x="505290" y="0"/>
                </a:moveTo>
                <a:cubicBezTo>
                  <a:pt x="503239" y="43760"/>
                  <a:pt x="501872" y="87520"/>
                  <a:pt x="499137" y="131280"/>
                </a:cubicBezTo>
                <a:cubicBezTo>
                  <a:pt x="492299" y="244098"/>
                  <a:pt x="482727" y="356917"/>
                  <a:pt x="468368" y="469051"/>
                </a:cubicBezTo>
                <a:cubicBezTo>
                  <a:pt x="467000" y="478624"/>
                  <a:pt x="465633" y="484778"/>
                  <a:pt x="453325" y="486145"/>
                </a:cubicBezTo>
                <a:cubicBezTo>
                  <a:pt x="302217" y="503923"/>
                  <a:pt x="151109" y="523068"/>
                  <a:pt x="0" y="541529"/>
                </a:cubicBezTo>
                <a:cubicBezTo>
                  <a:pt x="0" y="535375"/>
                  <a:pt x="5470" y="535375"/>
                  <a:pt x="8205" y="534008"/>
                </a:cubicBezTo>
                <a:cubicBezTo>
                  <a:pt x="147006" y="464265"/>
                  <a:pt x="253671" y="357601"/>
                  <a:pt x="344609" y="233842"/>
                </a:cubicBezTo>
                <a:cubicBezTo>
                  <a:pt x="400677" y="157946"/>
                  <a:pt x="449907" y="77947"/>
                  <a:pt x="50529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9F1316-6337-412B-8AFE-40AA999846A6}"/>
              </a:ext>
            </a:extLst>
          </p:cNvPr>
          <p:cNvSpPr/>
          <p:nvPr/>
        </p:nvSpPr>
        <p:spPr>
          <a:xfrm>
            <a:off x="6562667" y="3234597"/>
            <a:ext cx="4598" cy="183950"/>
          </a:xfrm>
          <a:custGeom>
            <a:avLst/>
            <a:gdLst>
              <a:gd name="connsiteX0" fmla="*/ 1295 w 0"/>
              <a:gd name="connsiteY0" fmla="*/ 0 h 273499"/>
              <a:gd name="connsiteX1" fmla="*/ 4029 w 0"/>
              <a:gd name="connsiteY1" fmla="*/ 19145 h 273499"/>
              <a:gd name="connsiteX2" fmla="*/ 4029 w 0"/>
              <a:gd name="connsiteY2" fmla="*/ 259141 h 273499"/>
              <a:gd name="connsiteX3" fmla="*/ 1295 w 0"/>
              <a:gd name="connsiteY3" fmla="*/ 278286 h 273499"/>
              <a:gd name="connsiteX4" fmla="*/ 1295 w 0"/>
              <a:gd name="connsiteY4" fmla="*/ 0 h 27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h="273499">
                <a:moveTo>
                  <a:pt x="1295" y="0"/>
                </a:moveTo>
                <a:cubicBezTo>
                  <a:pt x="4029" y="6154"/>
                  <a:pt x="4029" y="12307"/>
                  <a:pt x="4029" y="19145"/>
                </a:cubicBezTo>
                <a:cubicBezTo>
                  <a:pt x="4029" y="99144"/>
                  <a:pt x="4029" y="179142"/>
                  <a:pt x="4029" y="259141"/>
                </a:cubicBezTo>
                <a:cubicBezTo>
                  <a:pt x="4029" y="265978"/>
                  <a:pt x="4029" y="272132"/>
                  <a:pt x="1295" y="278286"/>
                </a:cubicBezTo>
                <a:cubicBezTo>
                  <a:pt x="-757" y="185296"/>
                  <a:pt x="-73" y="92990"/>
                  <a:pt x="1295" y="0"/>
                </a:cubicBezTo>
                <a:close/>
              </a:path>
            </a:pathLst>
          </a:custGeom>
          <a:solidFill>
            <a:srgbClr val="F7F7F7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2A7A283-F032-437A-BDCB-CD6C329786AF}"/>
              </a:ext>
            </a:extLst>
          </p:cNvPr>
          <p:cNvSpPr/>
          <p:nvPr/>
        </p:nvSpPr>
        <p:spPr>
          <a:xfrm>
            <a:off x="6598787" y="1522552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16D4CCB-6C5C-4223-B945-048B3E6777A5}"/>
              </a:ext>
            </a:extLst>
          </p:cNvPr>
          <p:cNvSpPr/>
          <p:nvPr/>
        </p:nvSpPr>
        <p:spPr>
          <a:xfrm>
            <a:off x="7084692" y="1819798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1CEF5C2-88ED-44DC-B0D1-79093804B0C6}"/>
              </a:ext>
            </a:extLst>
          </p:cNvPr>
          <p:cNvSpPr/>
          <p:nvPr/>
        </p:nvSpPr>
        <p:spPr>
          <a:xfrm>
            <a:off x="6504512" y="2140803"/>
            <a:ext cx="188550" cy="188550"/>
          </a:xfrm>
          <a:custGeom>
            <a:avLst/>
            <a:gdLst>
              <a:gd name="connsiteX0" fmla="*/ 231791 w 280336"/>
              <a:gd name="connsiteY0" fmla="*/ 281021 h 280336"/>
              <a:gd name="connsiteX1" fmla="*/ 154527 w 280336"/>
              <a:gd name="connsiteY1" fmla="*/ 239996 h 280336"/>
              <a:gd name="connsiteX2" fmla="*/ 127861 w 280336"/>
              <a:gd name="connsiteY2" fmla="*/ 239996 h 280336"/>
              <a:gd name="connsiteX3" fmla="*/ 64956 w 280336"/>
              <a:gd name="connsiteY3" fmla="*/ 273500 h 280336"/>
              <a:gd name="connsiteX4" fmla="*/ 53332 w 280336"/>
              <a:gd name="connsiteY4" fmla="*/ 276235 h 280336"/>
              <a:gd name="connsiteX5" fmla="*/ 51965 w 280336"/>
              <a:gd name="connsiteY5" fmla="*/ 264611 h 280336"/>
              <a:gd name="connsiteX6" fmla="*/ 64272 w 280336"/>
              <a:gd name="connsiteY6" fmla="*/ 196236 h 280336"/>
              <a:gd name="connsiteX7" fmla="*/ 55384 w 280336"/>
              <a:gd name="connsiteY7" fmla="*/ 167518 h 280336"/>
              <a:gd name="connsiteX8" fmla="*/ 0 w 280336"/>
              <a:gd name="connsiteY8" fmla="*/ 106665 h 280336"/>
              <a:gd name="connsiteX9" fmla="*/ 64956 w 280336"/>
              <a:gd name="connsiteY9" fmla="*/ 97092 h 280336"/>
              <a:gd name="connsiteX10" fmla="*/ 108716 w 280336"/>
              <a:gd name="connsiteY10" fmla="*/ 65640 h 280336"/>
              <a:gd name="connsiteX11" fmla="*/ 140852 w 280336"/>
              <a:gd name="connsiteY11" fmla="*/ 0 h 280336"/>
              <a:gd name="connsiteX12" fmla="*/ 175040 w 280336"/>
              <a:gd name="connsiteY12" fmla="*/ 70426 h 280336"/>
              <a:gd name="connsiteX13" fmla="*/ 210595 w 280336"/>
              <a:gd name="connsiteY13" fmla="*/ 96409 h 280336"/>
              <a:gd name="connsiteX14" fmla="*/ 268713 w 280336"/>
              <a:gd name="connsiteY14" fmla="*/ 104614 h 280336"/>
              <a:gd name="connsiteX15" fmla="*/ 281704 w 280336"/>
              <a:gd name="connsiteY15" fmla="*/ 109400 h 280336"/>
              <a:gd name="connsiteX16" fmla="*/ 274867 w 280336"/>
              <a:gd name="connsiteY16" fmla="*/ 121024 h 280336"/>
              <a:gd name="connsiteX17" fmla="*/ 224953 w 280336"/>
              <a:gd name="connsiteY17" fmla="*/ 169570 h 280336"/>
              <a:gd name="connsiteX18" fmla="*/ 216748 w 280336"/>
              <a:gd name="connsiteY18" fmla="*/ 194869 h 280336"/>
              <a:gd name="connsiteX19" fmla="*/ 231791 w 280336"/>
              <a:gd name="connsiteY19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336" h="280336">
                <a:moveTo>
                  <a:pt x="231791" y="281021"/>
                </a:moveTo>
                <a:cubicBezTo>
                  <a:pt x="202390" y="265295"/>
                  <a:pt x="177775" y="252987"/>
                  <a:pt x="154527" y="239996"/>
                </a:cubicBezTo>
                <a:cubicBezTo>
                  <a:pt x="144955" y="234526"/>
                  <a:pt x="137434" y="234526"/>
                  <a:pt x="127861" y="239996"/>
                </a:cubicBezTo>
                <a:cubicBezTo>
                  <a:pt x="107349" y="251620"/>
                  <a:pt x="86152" y="262560"/>
                  <a:pt x="64956" y="273500"/>
                </a:cubicBezTo>
                <a:cubicBezTo>
                  <a:pt x="61537" y="275551"/>
                  <a:pt x="57435" y="278970"/>
                  <a:pt x="53332" y="276235"/>
                </a:cubicBezTo>
                <a:cubicBezTo>
                  <a:pt x="49230" y="273500"/>
                  <a:pt x="51281" y="268713"/>
                  <a:pt x="51965" y="264611"/>
                </a:cubicBezTo>
                <a:cubicBezTo>
                  <a:pt x="56067" y="242047"/>
                  <a:pt x="59486" y="218800"/>
                  <a:pt x="64272" y="196236"/>
                </a:cubicBezTo>
                <a:cubicBezTo>
                  <a:pt x="66324" y="184612"/>
                  <a:pt x="63589" y="176407"/>
                  <a:pt x="55384" y="167518"/>
                </a:cubicBezTo>
                <a:cubicBezTo>
                  <a:pt x="36239" y="148373"/>
                  <a:pt x="18461" y="127177"/>
                  <a:pt x="0" y="106665"/>
                </a:cubicBezTo>
                <a:cubicBezTo>
                  <a:pt x="19829" y="103930"/>
                  <a:pt x="42392" y="98460"/>
                  <a:pt x="64956" y="97092"/>
                </a:cubicBezTo>
                <a:cubicBezTo>
                  <a:pt x="87520" y="95725"/>
                  <a:pt x="100511" y="86836"/>
                  <a:pt x="108716" y="65640"/>
                </a:cubicBezTo>
                <a:cubicBezTo>
                  <a:pt x="116921" y="44444"/>
                  <a:pt x="128545" y="23931"/>
                  <a:pt x="140852" y="0"/>
                </a:cubicBezTo>
                <a:cubicBezTo>
                  <a:pt x="153843" y="25982"/>
                  <a:pt x="166151" y="47862"/>
                  <a:pt x="175040" y="70426"/>
                </a:cubicBezTo>
                <a:cubicBezTo>
                  <a:pt x="181877" y="87520"/>
                  <a:pt x="192817" y="95041"/>
                  <a:pt x="210595" y="96409"/>
                </a:cubicBezTo>
                <a:cubicBezTo>
                  <a:pt x="230423" y="97776"/>
                  <a:pt x="249568" y="101195"/>
                  <a:pt x="268713" y="104614"/>
                </a:cubicBezTo>
                <a:cubicBezTo>
                  <a:pt x="273500" y="105297"/>
                  <a:pt x="279653" y="105297"/>
                  <a:pt x="281704" y="109400"/>
                </a:cubicBezTo>
                <a:cubicBezTo>
                  <a:pt x="283756" y="114870"/>
                  <a:pt x="278286" y="117605"/>
                  <a:pt x="274867" y="121024"/>
                </a:cubicBezTo>
                <a:cubicBezTo>
                  <a:pt x="258457" y="137434"/>
                  <a:pt x="242047" y="153843"/>
                  <a:pt x="224953" y="169570"/>
                </a:cubicBezTo>
                <a:cubicBezTo>
                  <a:pt x="217432" y="177091"/>
                  <a:pt x="214697" y="183928"/>
                  <a:pt x="216748" y="194869"/>
                </a:cubicBezTo>
                <a:cubicBezTo>
                  <a:pt x="222902" y="221535"/>
                  <a:pt x="226321" y="248885"/>
                  <a:pt x="231791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8E5A128-B099-45F1-9CA4-BA91130C67C2}"/>
              </a:ext>
            </a:extLst>
          </p:cNvPr>
          <p:cNvSpPr/>
          <p:nvPr/>
        </p:nvSpPr>
        <p:spPr>
          <a:xfrm>
            <a:off x="4907777" y="2595665"/>
            <a:ext cx="188550" cy="188550"/>
          </a:xfrm>
          <a:custGeom>
            <a:avLst/>
            <a:gdLst>
              <a:gd name="connsiteX0" fmla="*/ 50597 w 280336"/>
              <a:gd name="connsiteY0" fmla="*/ 281021 h 280336"/>
              <a:gd name="connsiteX1" fmla="*/ 64272 w 280336"/>
              <a:gd name="connsiteY1" fmla="*/ 203757 h 280336"/>
              <a:gd name="connsiteX2" fmla="*/ 51281 w 280336"/>
              <a:gd name="connsiteY2" fmla="*/ 161365 h 280336"/>
              <a:gd name="connsiteX3" fmla="*/ 0 w 280336"/>
              <a:gd name="connsiteY3" fmla="*/ 107348 h 280336"/>
              <a:gd name="connsiteX4" fmla="*/ 67007 w 280336"/>
              <a:gd name="connsiteY4" fmla="*/ 97092 h 280336"/>
              <a:gd name="connsiteX5" fmla="*/ 109400 w 280336"/>
              <a:gd name="connsiteY5" fmla="*/ 66324 h 280336"/>
              <a:gd name="connsiteX6" fmla="*/ 142220 w 280336"/>
              <a:gd name="connsiteY6" fmla="*/ 0 h 280336"/>
              <a:gd name="connsiteX7" fmla="*/ 169570 w 280336"/>
              <a:gd name="connsiteY7" fmla="*/ 56751 h 280336"/>
              <a:gd name="connsiteX8" fmla="*/ 225637 w 280336"/>
              <a:gd name="connsiteY8" fmla="*/ 98460 h 280336"/>
              <a:gd name="connsiteX9" fmla="*/ 270081 w 280336"/>
              <a:gd name="connsiteY9" fmla="*/ 104613 h 280336"/>
              <a:gd name="connsiteX10" fmla="*/ 283756 w 280336"/>
              <a:gd name="connsiteY10" fmla="*/ 110083 h 280336"/>
              <a:gd name="connsiteX11" fmla="*/ 276235 w 280336"/>
              <a:gd name="connsiteY11" fmla="*/ 121023 h 280336"/>
              <a:gd name="connsiteX12" fmla="*/ 226321 w 280336"/>
              <a:gd name="connsiteY12" fmla="*/ 169570 h 280336"/>
              <a:gd name="connsiteX13" fmla="*/ 218800 w 280336"/>
              <a:gd name="connsiteY13" fmla="*/ 192817 h 280336"/>
              <a:gd name="connsiteX14" fmla="*/ 233842 w 280336"/>
              <a:gd name="connsiteY14" fmla="*/ 280337 h 280336"/>
              <a:gd name="connsiteX15" fmla="*/ 158630 w 280336"/>
              <a:gd name="connsiteY15" fmla="*/ 240679 h 280336"/>
              <a:gd name="connsiteX16" fmla="*/ 125810 w 280336"/>
              <a:gd name="connsiteY16" fmla="*/ 240679 h 280336"/>
              <a:gd name="connsiteX17" fmla="*/ 50597 w 280336"/>
              <a:gd name="connsiteY17" fmla="*/ 281021 h 28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336" h="280336">
                <a:moveTo>
                  <a:pt x="50597" y="281021"/>
                </a:moveTo>
                <a:cubicBezTo>
                  <a:pt x="55384" y="252303"/>
                  <a:pt x="58119" y="227688"/>
                  <a:pt x="64272" y="203757"/>
                </a:cubicBezTo>
                <a:cubicBezTo>
                  <a:pt x="68375" y="185980"/>
                  <a:pt x="64956" y="173672"/>
                  <a:pt x="51281" y="161365"/>
                </a:cubicBezTo>
                <a:cubicBezTo>
                  <a:pt x="33504" y="144955"/>
                  <a:pt x="17778" y="125810"/>
                  <a:pt x="0" y="107348"/>
                </a:cubicBezTo>
                <a:cubicBezTo>
                  <a:pt x="20512" y="100511"/>
                  <a:pt x="44444" y="98460"/>
                  <a:pt x="67007" y="97092"/>
                </a:cubicBezTo>
                <a:cubicBezTo>
                  <a:pt x="88887" y="95041"/>
                  <a:pt x="101195" y="86836"/>
                  <a:pt x="109400" y="66324"/>
                </a:cubicBezTo>
                <a:cubicBezTo>
                  <a:pt x="117605" y="45127"/>
                  <a:pt x="129229" y="24615"/>
                  <a:pt x="142220" y="0"/>
                </a:cubicBezTo>
                <a:cubicBezTo>
                  <a:pt x="152476" y="21196"/>
                  <a:pt x="162732" y="38290"/>
                  <a:pt x="169570" y="56751"/>
                </a:cubicBezTo>
                <a:cubicBezTo>
                  <a:pt x="179142" y="83417"/>
                  <a:pt x="195552" y="98460"/>
                  <a:pt x="225637" y="98460"/>
                </a:cubicBezTo>
                <a:cubicBezTo>
                  <a:pt x="239996" y="98460"/>
                  <a:pt x="255038" y="101879"/>
                  <a:pt x="270081" y="104613"/>
                </a:cubicBezTo>
                <a:cubicBezTo>
                  <a:pt x="274867" y="105297"/>
                  <a:pt x="282388" y="104613"/>
                  <a:pt x="283756" y="110083"/>
                </a:cubicBezTo>
                <a:cubicBezTo>
                  <a:pt x="285123" y="114870"/>
                  <a:pt x="279653" y="118288"/>
                  <a:pt x="276235" y="121023"/>
                </a:cubicBezTo>
                <a:cubicBezTo>
                  <a:pt x="259825" y="137433"/>
                  <a:pt x="243415" y="153843"/>
                  <a:pt x="226321" y="169570"/>
                </a:cubicBezTo>
                <a:cubicBezTo>
                  <a:pt x="218800" y="176407"/>
                  <a:pt x="216748" y="183245"/>
                  <a:pt x="218800" y="192817"/>
                </a:cubicBezTo>
                <a:cubicBezTo>
                  <a:pt x="224270" y="220851"/>
                  <a:pt x="228372" y="248885"/>
                  <a:pt x="233842" y="280337"/>
                </a:cubicBezTo>
                <a:cubicBezTo>
                  <a:pt x="206492" y="265978"/>
                  <a:pt x="182561" y="254354"/>
                  <a:pt x="158630" y="240679"/>
                </a:cubicBezTo>
                <a:cubicBezTo>
                  <a:pt x="147006" y="233842"/>
                  <a:pt x="137434" y="233842"/>
                  <a:pt x="125810" y="240679"/>
                </a:cubicBezTo>
                <a:cubicBezTo>
                  <a:pt x="102562" y="254354"/>
                  <a:pt x="78631" y="265978"/>
                  <a:pt x="50597" y="281021"/>
                </a:cubicBezTo>
                <a:close/>
              </a:path>
            </a:pathLst>
          </a:custGeom>
          <a:solidFill>
            <a:schemeClr val="accent3"/>
          </a:solidFill>
          <a:ln w="68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5D038-D8F5-78B1-C465-381A1C1E6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72" y="4044958"/>
            <a:ext cx="1863908" cy="9170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9D5AF6-9211-43BA-9B19-D999C7A6C9DD}"/>
              </a:ext>
            </a:extLst>
          </p:cNvPr>
          <p:cNvSpPr txBox="1"/>
          <p:nvPr/>
        </p:nvSpPr>
        <p:spPr>
          <a:xfrm>
            <a:off x="0" y="5339383"/>
            <a:ext cx="12191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Dongle" pitchFamily="2" charset="-127"/>
                <a:ea typeface="Dongle" pitchFamily="2" charset="-127"/>
                <a:cs typeface="Arial" pitchFamily="34" charset="0"/>
              </a:rPr>
              <a:t>인천일보아카데미 </a:t>
            </a:r>
            <a:r>
              <a:rPr lang="en-US" altLang="ko-KR" sz="2000" dirty="0">
                <a:latin typeface="Dongle" pitchFamily="2" charset="-127"/>
                <a:ea typeface="Dongle" pitchFamily="2" charset="-127"/>
                <a:cs typeface="Arial" pitchFamily="34" charset="0"/>
              </a:rPr>
              <a:t>2022 Team Project</a:t>
            </a:r>
            <a:r>
              <a:rPr lang="ko-KR" altLang="en-US" sz="2000" dirty="0"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264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2C27580-03D6-4CA3-8494-32B5C8C79160}"/>
              </a:ext>
            </a:extLst>
          </p:cNvPr>
          <p:cNvGrpSpPr/>
          <p:nvPr/>
        </p:nvGrpSpPr>
        <p:grpSpPr>
          <a:xfrm>
            <a:off x="1031421" y="2013627"/>
            <a:ext cx="11152874" cy="4586399"/>
            <a:chOff x="626799" y="1189366"/>
            <a:chExt cx="9748912" cy="3833049"/>
          </a:xfrm>
          <a:solidFill>
            <a:schemeClr val="bg1">
              <a:lumMod val="85000"/>
            </a:schemeClr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8D86060E-3CC7-45C1-B239-A69F2907D05B}"/>
                </a:ext>
              </a:extLst>
            </p:cNvPr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A4E13D98-A373-4B01-AC19-56E2BE721CF1}"/>
                </a:ext>
              </a:extLst>
            </p:cNvPr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1C73CB39-71A7-4611-A797-BB9B2451943F}"/>
                </a:ext>
              </a:extLst>
            </p:cNvPr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8A278925-7FB3-4DE0-94E2-5DE3E102D021}"/>
                </a:ext>
              </a:extLst>
            </p:cNvPr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89906100-AB24-4069-9649-58B7B54A1175}"/>
                </a:ext>
              </a:extLst>
            </p:cNvPr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C82E6EF8-BE98-459C-AFD0-C83BF46F604B}"/>
                </a:ext>
              </a:extLst>
            </p:cNvPr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1A40D1-F6AA-432C-A006-0212AD37EDD4}"/>
                </a:ext>
              </a:extLst>
            </p:cNvPr>
            <p:cNvSpPr/>
            <p:nvPr/>
          </p:nvSpPr>
          <p:spPr>
            <a:xfrm>
              <a:off x="626800" y="2752732"/>
              <a:ext cx="199411" cy="22696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DBC8CFEF-9C15-4EF7-B2B2-0BFA7AAB3B97}"/>
                </a:ext>
              </a:extLst>
            </p:cNvPr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Dongle" pitchFamily="2" charset="-127"/>
                <a:ea typeface="Dongle" pitchFamily="2" charset="-127"/>
              </a:endParaRP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66189983-AE00-4F47-8168-C1E4C091BD76}"/>
                </a:ext>
              </a:extLst>
            </p:cNvPr>
            <p:cNvSpPr/>
            <p:nvPr/>
          </p:nvSpPr>
          <p:spPr>
            <a:xfrm rot="16200000">
              <a:off x="9640936" y="613302"/>
              <a:ext cx="158712" cy="1310839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Dongle" pitchFamily="2" charset="-127"/>
                <a:ea typeface="Dongle" pitchFamily="2" charset="-127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55157A98-37E9-41E0-AE98-4BF1DA95298B}"/>
              </a:ext>
            </a:extLst>
          </p:cNvPr>
          <p:cNvSpPr/>
          <p:nvPr/>
        </p:nvSpPr>
        <p:spPr>
          <a:xfrm>
            <a:off x="1500235" y="3419591"/>
            <a:ext cx="887479" cy="889200"/>
          </a:xfrm>
          <a:prstGeom prst="ellipse">
            <a:avLst/>
          </a:prstGeom>
          <a:solidFill>
            <a:schemeClr val="accent6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6BFADF-18BE-4874-831E-DF5DCF1C420D}"/>
              </a:ext>
            </a:extLst>
          </p:cNvPr>
          <p:cNvSpPr/>
          <p:nvPr/>
        </p:nvSpPr>
        <p:spPr>
          <a:xfrm>
            <a:off x="3110936" y="3419591"/>
            <a:ext cx="887479" cy="889200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550167-FEA9-4CCE-A5CA-38DEC49FEB41}"/>
              </a:ext>
            </a:extLst>
          </p:cNvPr>
          <p:cNvSpPr/>
          <p:nvPr/>
        </p:nvSpPr>
        <p:spPr>
          <a:xfrm>
            <a:off x="4721637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234063-E43E-41D7-9866-559B0E27C48D}"/>
              </a:ext>
            </a:extLst>
          </p:cNvPr>
          <p:cNvSpPr/>
          <p:nvPr/>
        </p:nvSpPr>
        <p:spPr>
          <a:xfrm>
            <a:off x="6332338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D1BD405-DE31-42EF-87B3-0AA4DC95BB17}"/>
              </a:ext>
            </a:extLst>
          </p:cNvPr>
          <p:cNvSpPr/>
          <p:nvPr/>
        </p:nvSpPr>
        <p:spPr>
          <a:xfrm>
            <a:off x="7943039" y="3419591"/>
            <a:ext cx="887479" cy="889200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2EA7EB-C88B-4436-A563-85D53F76FB16}"/>
              </a:ext>
            </a:extLst>
          </p:cNvPr>
          <p:cNvSpPr/>
          <p:nvPr/>
        </p:nvSpPr>
        <p:spPr>
          <a:xfrm>
            <a:off x="9553741" y="3419591"/>
            <a:ext cx="887479" cy="889200"/>
          </a:xfrm>
          <a:prstGeom prst="ellipse">
            <a:avLst/>
          </a:prstGeom>
          <a:solidFill>
            <a:schemeClr val="accent5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Dongle" pitchFamily="2" charset="-127"/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DABA67-79A6-48E9-BC44-78BCB2706F5D}"/>
              </a:ext>
            </a:extLst>
          </p:cNvPr>
          <p:cNvGrpSpPr/>
          <p:nvPr/>
        </p:nvGrpSpPr>
        <p:grpSpPr>
          <a:xfrm>
            <a:off x="1347184" y="4538950"/>
            <a:ext cx="2452344" cy="978851"/>
            <a:chOff x="827584" y="4922584"/>
            <a:chExt cx="2271779" cy="9788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CFEA119-81B0-4CAB-A189-4729B357DFD1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1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6/27 ~ 7/3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3362E3-390E-4829-9106-1C34B3DFC263}"/>
                </a:ext>
              </a:extLst>
            </p:cNvPr>
            <p:cNvSpPr txBox="1"/>
            <p:nvPr/>
          </p:nvSpPr>
          <p:spPr>
            <a:xfrm>
              <a:off x="827584" y="5255104"/>
              <a:ext cx="2271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 주제 선정 및 아이디어 회의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DB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설계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E18A6C-5A33-475E-9506-D98E5BD32842}"/>
              </a:ext>
            </a:extLst>
          </p:cNvPr>
          <p:cNvGrpSpPr/>
          <p:nvPr/>
        </p:nvGrpSpPr>
        <p:grpSpPr>
          <a:xfrm>
            <a:off x="4404506" y="4536329"/>
            <a:ext cx="2608556" cy="1743981"/>
            <a:chOff x="3397011" y="4922584"/>
            <a:chExt cx="2376220" cy="174398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BC74DF-5E57-4D9D-9B4B-B3461343A163}"/>
                </a:ext>
              </a:extLst>
            </p:cNvPr>
            <p:cNvSpPr txBox="1"/>
            <p:nvPr/>
          </p:nvSpPr>
          <p:spPr>
            <a:xfrm>
              <a:off x="3397012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3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7/11 ~ 7/17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624333-BC4F-4AC3-ADA6-A81F0C280262}"/>
                </a:ext>
              </a:extLst>
            </p:cNvPr>
            <p:cNvSpPr txBox="1"/>
            <p:nvPr/>
          </p:nvSpPr>
          <p:spPr>
            <a:xfrm>
              <a:off x="3397011" y="5189237"/>
              <a:ext cx="237622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▶회원가입 및 로그인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캠핑장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 페이지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▶캠핑용품 페이지 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▶자유게시판 페이지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E04ED4-B0EA-4E32-B2ED-53FBFC7530F2}"/>
              </a:ext>
            </a:extLst>
          </p:cNvPr>
          <p:cNvGrpSpPr/>
          <p:nvPr/>
        </p:nvGrpSpPr>
        <p:grpSpPr>
          <a:xfrm>
            <a:off x="7698958" y="4538950"/>
            <a:ext cx="2985721" cy="2022611"/>
            <a:chOff x="5996920" y="4922584"/>
            <a:chExt cx="2295880" cy="202261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D829F1-9880-454B-A820-223CD2854CD2}"/>
                </a:ext>
              </a:extLst>
            </p:cNvPr>
            <p:cNvSpPr txBox="1"/>
            <p:nvPr/>
          </p:nvSpPr>
          <p:spPr>
            <a:xfrm>
              <a:off x="5996920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5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7/25 ~ 7/31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1EC8F8-3BDE-410A-A8EA-E89A0D8E0733}"/>
                </a:ext>
              </a:extLst>
            </p:cNvPr>
            <p:cNvSpPr txBox="1"/>
            <p:nvPr/>
          </p:nvSpPr>
          <p:spPr>
            <a:xfrm>
              <a:off x="6021021" y="5190869"/>
              <a:ext cx="22717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회원관리 페이지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캠핑장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 페이지 및 기능 구현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캠핑용품 페이지 및 기능 구현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메인 페이지 및 기능 구현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페이지 및 기능 구현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6284AC-61F8-4B01-8B79-889ABFBFD1D2}"/>
              </a:ext>
            </a:extLst>
          </p:cNvPr>
          <p:cNvGrpSpPr/>
          <p:nvPr/>
        </p:nvGrpSpPr>
        <p:grpSpPr>
          <a:xfrm>
            <a:off x="2653738" y="1870634"/>
            <a:ext cx="2095341" cy="1743981"/>
            <a:chOff x="1316400" y="1706227"/>
            <a:chExt cx="1830680" cy="174398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587E17-04E0-42AE-81C4-8F04252386C9}"/>
                </a:ext>
              </a:extLst>
            </p:cNvPr>
            <p:cNvSpPr txBox="1"/>
            <p:nvPr/>
          </p:nvSpPr>
          <p:spPr>
            <a:xfrm>
              <a:off x="1316400" y="170622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2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7/4 ~ 7/10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210C6F-B0CE-4EB2-BF8D-6CDADE9109EC}"/>
                </a:ext>
              </a:extLst>
            </p:cNvPr>
            <p:cNvSpPr txBox="1"/>
            <p:nvPr/>
          </p:nvSpPr>
          <p:spPr>
            <a:xfrm>
              <a:off x="1316400" y="1972880"/>
              <a:ext cx="18306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DB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연동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▶데이터 삽입 및 크롤링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▶부트스트랩 설정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▶메인 페이지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8292FE-B990-4FBE-9FA1-0EFC7CD67F75}"/>
              </a:ext>
            </a:extLst>
          </p:cNvPr>
          <p:cNvGrpSpPr/>
          <p:nvPr/>
        </p:nvGrpSpPr>
        <p:grpSpPr>
          <a:xfrm>
            <a:off x="5940406" y="1529840"/>
            <a:ext cx="3033702" cy="2600346"/>
            <a:chOff x="4113291" y="1701420"/>
            <a:chExt cx="1838736" cy="260034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41E505-BF64-4CC1-823A-CFD795089C18}"/>
                </a:ext>
              </a:extLst>
            </p:cNvPr>
            <p:cNvSpPr txBox="1"/>
            <p:nvPr/>
          </p:nvSpPr>
          <p:spPr>
            <a:xfrm>
              <a:off x="4121347" y="1701420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4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7/18 ~ 7/24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75B1F3-4EAE-4837-82F1-B573C0B8CAE7}"/>
                </a:ext>
              </a:extLst>
            </p:cNvPr>
            <p:cNvSpPr txBox="1"/>
            <p:nvPr/>
          </p:nvSpPr>
          <p:spPr>
            <a:xfrm>
              <a:off x="4113291" y="1993442"/>
              <a:ext cx="18306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▶캠핑장 예약 페이지 및 기능 구현</a:t>
              </a: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▶장바구니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 구매 페이지 및 기능 구현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▶캠핑장 리뷰 게시판 페이지 및 기능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▶캠핑용품 리뷰 게시판 페이지 및 기능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▶관리자 기능 구상</a:t>
              </a: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D204A9-79FF-429B-B964-44352999FE98}"/>
              </a:ext>
            </a:extLst>
          </p:cNvPr>
          <p:cNvGrpSpPr/>
          <p:nvPr/>
        </p:nvGrpSpPr>
        <p:grpSpPr>
          <a:xfrm>
            <a:off x="8772149" y="1790812"/>
            <a:ext cx="3016519" cy="1245250"/>
            <a:chOff x="6485736" y="1706227"/>
            <a:chExt cx="3016519" cy="124525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6819AE-46BB-425E-91E2-9D1A033E3EE2}"/>
                </a:ext>
              </a:extLst>
            </p:cNvPr>
            <p:cNvSpPr txBox="1"/>
            <p:nvPr/>
          </p:nvSpPr>
          <p:spPr>
            <a:xfrm>
              <a:off x="6485736" y="1706227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6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주차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8/1 ~ 8/4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73DAD7-7163-405E-933C-6DEF35D7E575}"/>
                </a:ext>
              </a:extLst>
            </p:cNvPr>
            <p:cNvSpPr txBox="1"/>
            <p:nvPr/>
          </p:nvSpPr>
          <p:spPr>
            <a:xfrm>
              <a:off x="6942282" y="2028147"/>
              <a:ext cx="25599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▶오류 테스트 및 디버깅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▶문서정리 및 포트폴리오 작성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▶발표 준비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16E5B7-2397-4875-AEEB-BC5BE90BF79D}"/>
              </a:ext>
            </a:extLst>
          </p:cNvPr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7991CF-A92B-4921-A2AE-05447F0C6095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기간별 진행상황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AED17-1D53-4D50-89AC-2DD258754C30}"/>
              </a:ext>
            </a:extLst>
          </p:cNvPr>
          <p:cNvSpPr txBox="1"/>
          <p:nvPr/>
        </p:nvSpPr>
        <p:spPr>
          <a:xfrm>
            <a:off x="1792255" y="3501046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ast Sea Dokdo" pitchFamily="2" charset="-127"/>
                <a:ea typeface="East Sea Dokdo" pitchFamily="2" charset="-127"/>
              </a:rPr>
              <a:t>1</a:t>
            </a:r>
            <a:endParaRPr lang="ko-KR" altLang="en-US" sz="3600" dirty="0">
              <a:solidFill>
                <a:schemeClr val="bg1"/>
              </a:solidFill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5BF355-0A1C-41CD-9D77-C92326B18609}"/>
              </a:ext>
            </a:extLst>
          </p:cNvPr>
          <p:cNvSpPr txBox="1"/>
          <p:nvPr/>
        </p:nvSpPr>
        <p:spPr>
          <a:xfrm>
            <a:off x="3401480" y="3501046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East Sea Dokdo" pitchFamily="2" charset="-127"/>
                <a:ea typeface="East Sea Dokdo" pitchFamily="2" charset="-127"/>
              </a:rPr>
              <a:t>2</a:t>
            </a:r>
            <a:endParaRPr lang="ko-KR" altLang="en-US" sz="3600" dirty="0"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21E470-52D6-4F35-B577-4F121EB6840A}"/>
              </a:ext>
            </a:extLst>
          </p:cNvPr>
          <p:cNvSpPr txBox="1"/>
          <p:nvPr/>
        </p:nvSpPr>
        <p:spPr>
          <a:xfrm>
            <a:off x="5009186" y="3484807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ast Sea Dokdo" pitchFamily="2" charset="-127"/>
                <a:ea typeface="East Sea Dokdo" pitchFamily="2" charset="-127"/>
              </a:rPr>
              <a:t>3</a:t>
            </a:r>
            <a:endParaRPr lang="ko-KR" altLang="en-US" sz="3600" dirty="0">
              <a:solidFill>
                <a:schemeClr val="bg1"/>
              </a:solidFill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30FD3-1BEE-44D5-8308-D37F5E2EC635}"/>
              </a:ext>
            </a:extLst>
          </p:cNvPr>
          <p:cNvSpPr txBox="1"/>
          <p:nvPr/>
        </p:nvSpPr>
        <p:spPr>
          <a:xfrm>
            <a:off x="6628008" y="3472105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East Sea Dokdo" pitchFamily="2" charset="-127"/>
                <a:ea typeface="East Sea Dokdo" pitchFamily="2" charset="-127"/>
              </a:rPr>
              <a:t>4</a:t>
            </a:r>
            <a:endParaRPr lang="ko-KR" altLang="en-US" sz="3600" dirty="0"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22D369-0131-4E5B-AA08-536BA1284861}"/>
              </a:ext>
            </a:extLst>
          </p:cNvPr>
          <p:cNvSpPr txBox="1"/>
          <p:nvPr/>
        </p:nvSpPr>
        <p:spPr>
          <a:xfrm>
            <a:off x="8241611" y="3484806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East Sea Dokdo" pitchFamily="2" charset="-127"/>
                <a:ea typeface="East Sea Dokdo" pitchFamily="2" charset="-127"/>
              </a:rPr>
              <a:t>5</a:t>
            </a:r>
            <a:endParaRPr lang="ko-KR" altLang="en-US" sz="3600" dirty="0">
              <a:solidFill>
                <a:schemeClr val="bg1"/>
              </a:solidFill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149087-9AC1-4938-A312-569ED62DE31C}"/>
              </a:ext>
            </a:extLst>
          </p:cNvPr>
          <p:cNvSpPr txBox="1"/>
          <p:nvPr/>
        </p:nvSpPr>
        <p:spPr>
          <a:xfrm>
            <a:off x="9838668" y="3510337"/>
            <a:ext cx="3034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East Sea Dokdo" pitchFamily="2" charset="-127"/>
                <a:ea typeface="East Sea Dokdo" pitchFamily="2" charset="-127"/>
              </a:rPr>
              <a:t>6</a:t>
            </a:r>
            <a:endParaRPr lang="ko-KR" altLang="en-US" sz="3600" dirty="0">
              <a:latin typeface="East Sea Dokdo" pitchFamily="2" charset="-127"/>
              <a:ea typeface="East Sea Dokd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70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>
            <a:extLst>
              <a:ext uri="{FF2B5EF4-FFF2-40B4-BE49-F238E27FC236}">
                <a16:creationId xmlns:a16="http://schemas.microsoft.com/office/drawing/2014/main" id="{0ED3BBB5-E533-3D4E-CD69-31948A81D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04" y="1380631"/>
            <a:ext cx="7889416" cy="5080459"/>
          </a:xfrm>
          <a:prstGeom prst="rect">
            <a:avLst/>
          </a:prstGeom>
        </p:spPr>
      </p:pic>
      <p:sp>
        <p:nvSpPr>
          <p:cNvPr id="94" name="Text Placeholder 1">
            <a:extLst>
              <a:ext uri="{FF2B5EF4-FFF2-40B4-BE49-F238E27FC236}">
                <a16:creationId xmlns:a16="http://schemas.microsoft.com/office/drawing/2014/main" id="{EBF26B5F-0306-E43C-EB65-B65D0F22D0A7}"/>
              </a:ext>
            </a:extLst>
          </p:cNvPr>
          <p:cNvSpPr txBox="1">
            <a:spLocks/>
          </p:cNvSpPr>
          <p:nvPr/>
        </p:nvSpPr>
        <p:spPr>
          <a:xfrm>
            <a:off x="496872" y="188439"/>
            <a:ext cx="1800000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ERD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82323-9172-4BA8-80DD-D047789E6B48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DB </a:t>
            </a:r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설계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4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04468-B9D5-4164-8B5B-B21448BBE44D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5C1628A-9FCE-4733-A58E-491114D5CF7E}"/>
              </a:ext>
            </a:extLst>
          </p:cNvPr>
          <p:cNvSpPr txBox="1">
            <a:spLocks/>
          </p:cNvSpPr>
          <p:nvPr/>
        </p:nvSpPr>
        <p:spPr>
          <a:xfrm>
            <a:off x="496872" y="188439"/>
            <a:ext cx="1800000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Flow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EDD93-5FBA-4E85-A334-FFD6AA2FF2E5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흐름도 및 기능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D03EFA-E4CD-74E7-9ECD-A78469E4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09" y="450439"/>
            <a:ext cx="9404980" cy="56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7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04468-B9D5-4164-8B5B-B21448BBE44D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5C1628A-9FCE-4733-A58E-491114D5CF7E}"/>
              </a:ext>
            </a:extLst>
          </p:cNvPr>
          <p:cNvSpPr txBox="1">
            <a:spLocks/>
          </p:cNvSpPr>
          <p:nvPr/>
        </p:nvSpPr>
        <p:spPr>
          <a:xfrm>
            <a:off x="496872" y="188439"/>
            <a:ext cx="1800000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Flow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EDD93-5FBA-4E85-A334-FFD6AA2FF2E5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흐름도 및 기능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01A000-8E88-9E74-2073-4B5E1D85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720" y="548439"/>
            <a:ext cx="9499859" cy="554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9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aphic 127">
            <a:extLst>
              <a:ext uri="{FF2B5EF4-FFF2-40B4-BE49-F238E27FC236}">
                <a16:creationId xmlns:a16="http://schemas.microsoft.com/office/drawing/2014/main" id="{8939112C-DAA6-57ED-8CA4-43818A65C759}"/>
              </a:ext>
            </a:extLst>
          </p:cNvPr>
          <p:cNvGrpSpPr/>
          <p:nvPr/>
        </p:nvGrpSpPr>
        <p:grpSpPr>
          <a:xfrm>
            <a:off x="11041807" y="6037787"/>
            <a:ext cx="949896" cy="581586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3" name="Freeform: Shape 173">
              <a:extLst>
                <a:ext uri="{FF2B5EF4-FFF2-40B4-BE49-F238E27FC236}">
                  <a16:creationId xmlns:a16="http://schemas.microsoft.com/office/drawing/2014/main" id="{40E7FC93-23DB-5B85-FE84-0F161BBE2911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4" name="Freeform: Shape 174">
              <a:extLst>
                <a:ext uri="{FF2B5EF4-FFF2-40B4-BE49-F238E27FC236}">
                  <a16:creationId xmlns:a16="http://schemas.microsoft.com/office/drawing/2014/main" id="{A3CDDBAA-4E87-1273-A4B1-3179D6403097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5" name="Freeform: Shape 175">
              <a:extLst>
                <a:ext uri="{FF2B5EF4-FFF2-40B4-BE49-F238E27FC236}">
                  <a16:creationId xmlns:a16="http://schemas.microsoft.com/office/drawing/2014/main" id="{D44F2773-DEC1-1E11-05C2-8B8D82EF0590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6" name="Freeform: Shape 176">
              <a:extLst>
                <a:ext uri="{FF2B5EF4-FFF2-40B4-BE49-F238E27FC236}">
                  <a16:creationId xmlns:a16="http://schemas.microsoft.com/office/drawing/2014/main" id="{F412B6FB-3E5C-AD49-B4D9-7FBEAAF758D1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7" name="Freeform: Shape 177">
              <a:extLst>
                <a:ext uri="{FF2B5EF4-FFF2-40B4-BE49-F238E27FC236}">
                  <a16:creationId xmlns:a16="http://schemas.microsoft.com/office/drawing/2014/main" id="{7177AAD3-0157-E538-1BFA-3A872630EC43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8" name="Freeform: Shape 178">
              <a:extLst>
                <a:ext uri="{FF2B5EF4-FFF2-40B4-BE49-F238E27FC236}">
                  <a16:creationId xmlns:a16="http://schemas.microsoft.com/office/drawing/2014/main" id="{7ADA2997-3464-75FC-EBDA-4F43C042FCF9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9" name="Freeform: Shape 179">
              <a:extLst>
                <a:ext uri="{FF2B5EF4-FFF2-40B4-BE49-F238E27FC236}">
                  <a16:creationId xmlns:a16="http://schemas.microsoft.com/office/drawing/2014/main" id="{D02155FB-86AC-33C1-F4DE-EFA67079FC40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0" name="Freeform: Shape 180">
              <a:extLst>
                <a:ext uri="{FF2B5EF4-FFF2-40B4-BE49-F238E27FC236}">
                  <a16:creationId xmlns:a16="http://schemas.microsoft.com/office/drawing/2014/main" id="{F1A03672-1B8E-AA35-9703-BB22E93BED7D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1" name="Freeform: Shape 181">
              <a:extLst>
                <a:ext uri="{FF2B5EF4-FFF2-40B4-BE49-F238E27FC236}">
                  <a16:creationId xmlns:a16="http://schemas.microsoft.com/office/drawing/2014/main" id="{26819D6B-4589-03BA-7236-3F2CF4A1E1E6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2" name="Freeform: Shape 182">
              <a:extLst>
                <a:ext uri="{FF2B5EF4-FFF2-40B4-BE49-F238E27FC236}">
                  <a16:creationId xmlns:a16="http://schemas.microsoft.com/office/drawing/2014/main" id="{3444FBAC-D8D6-36FE-3B71-AAEDBE4617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3" name="Freeform: Shape 183">
              <a:extLst>
                <a:ext uri="{FF2B5EF4-FFF2-40B4-BE49-F238E27FC236}">
                  <a16:creationId xmlns:a16="http://schemas.microsoft.com/office/drawing/2014/main" id="{066E47A5-D8D6-DDCF-C4E3-4174E152FF6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4669BF0-5B15-4944-B960-8F4AF5DD574D}"/>
              </a:ext>
            </a:extLst>
          </p:cNvPr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9B5625-FA35-4F12-947D-E622A60862A4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형상관리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5C9E462-9D07-4D18-5150-4E64D4D8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472" y="1081012"/>
            <a:ext cx="8667813" cy="5086387"/>
          </a:xfrm>
          <a:prstGeom prst="rect">
            <a:avLst/>
          </a:prstGeom>
        </p:spPr>
      </p:pic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5A0388B0-3CF6-BEC0-604C-68630D3EB034}"/>
              </a:ext>
            </a:extLst>
          </p:cNvPr>
          <p:cNvSpPr txBox="1">
            <a:spLocks/>
          </p:cNvSpPr>
          <p:nvPr/>
        </p:nvSpPr>
        <p:spPr>
          <a:xfrm>
            <a:off x="496872" y="188439"/>
            <a:ext cx="1800000" cy="720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Github</a:t>
            </a:r>
          </a:p>
        </p:txBody>
      </p:sp>
    </p:spTree>
    <p:extLst>
      <p:ext uri="{BB962C8B-B14F-4D97-AF65-F5344CB8AC3E}">
        <p14:creationId xmlns:p14="http://schemas.microsoft.com/office/powerpoint/2010/main" val="4233600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A11AEB-DFF9-F141-22AA-008C7D053544}"/>
              </a:ext>
            </a:extLst>
          </p:cNvPr>
          <p:cNvSpPr/>
          <p:nvPr/>
        </p:nvSpPr>
        <p:spPr>
          <a:xfrm>
            <a:off x="4735079" y="1533727"/>
            <a:ext cx="2873828" cy="441427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적용기술</a:t>
            </a:r>
            <a:endParaRPr lang="ko-KR" altLang="en-US" dirty="0">
              <a:ea typeface="Dongle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EF6359-BD4B-9B4C-1CD1-F23CE29C6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51" y="1680408"/>
            <a:ext cx="762329" cy="7623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A637AA-5965-61F8-A2BD-6ED95E45E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02" y="2627618"/>
            <a:ext cx="846378" cy="8423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6381ED-3477-8176-7A1E-82986E9EC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74" y="3734272"/>
            <a:ext cx="959396" cy="6691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D54025-D6DC-370B-C46F-27A47F8FF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75" y="5094173"/>
            <a:ext cx="1515293" cy="721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A90DC4-328C-3FB2-8D48-AEB016C006A0}"/>
              </a:ext>
            </a:extLst>
          </p:cNvPr>
          <p:cNvSpPr txBox="1"/>
          <p:nvPr/>
        </p:nvSpPr>
        <p:spPr>
          <a:xfrm>
            <a:off x="4859864" y="2878818"/>
            <a:ext cx="1246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Dongle" pitchFamily="2" charset="-127"/>
                <a:ea typeface="Dongle" pitchFamily="2" charset="-127"/>
              </a:rPr>
              <a:t>server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F59A1-D82C-14EC-5915-EAF9A3B0D764}"/>
              </a:ext>
            </a:extLst>
          </p:cNvPr>
          <p:cNvSpPr txBox="1"/>
          <p:nvPr/>
        </p:nvSpPr>
        <p:spPr>
          <a:xfrm>
            <a:off x="4859864" y="1760870"/>
            <a:ext cx="1274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latin typeface="Dongle" pitchFamily="2" charset="-127"/>
                <a:ea typeface="Dongle" pitchFamily="2" charset="-127"/>
              </a:rPr>
              <a:t>os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9DE69B-69D4-61E4-F362-3CEA57122C84}"/>
              </a:ext>
            </a:extLst>
          </p:cNvPr>
          <p:cNvSpPr txBox="1"/>
          <p:nvPr/>
        </p:nvSpPr>
        <p:spPr>
          <a:xfrm>
            <a:off x="4888307" y="4170450"/>
            <a:ext cx="1217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latin typeface="Dongle" pitchFamily="2" charset="-127"/>
                <a:ea typeface="Dongle" pitchFamily="2" charset="-127"/>
              </a:rPr>
              <a:t>BackEnd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EB3217-0E84-9EEB-F403-F30E3018FB35}"/>
              </a:ext>
            </a:extLst>
          </p:cNvPr>
          <p:cNvSpPr txBox="1"/>
          <p:nvPr/>
        </p:nvSpPr>
        <p:spPr>
          <a:xfrm>
            <a:off x="4888307" y="5270348"/>
            <a:ext cx="1246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latin typeface="Dongle" pitchFamily="2" charset="-127"/>
                <a:ea typeface="Dongle" pitchFamily="2" charset="-127"/>
              </a:rPr>
              <a:t>DataBase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56FCAA-9602-7A97-68DB-74E39F35DC14}"/>
              </a:ext>
            </a:extLst>
          </p:cNvPr>
          <p:cNvSpPr txBox="1"/>
          <p:nvPr/>
        </p:nvSpPr>
        <p:spPr>
          <a:xfrm>
            <a:off x="5528990" y="1125625"/>
            <a:ext cx="1274563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400" dirty="0">
                <a:latin typeface="Dongle" pitchFamily="2" charset="-127"/>
                <a:ea typeface="Dongle" pitchFamily="2" charset="-127"/>
              </a:rPr>
              <a:t>개발환경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B3B9A4-35E9-D391-FA50-55476407F4D0}"/>
              </a:ext>
            </a:extLst>
          </p:cNvPr>
          <p:cNvSpPr/>
          <p:nvPr/>
        </p:nvSpPr>
        <p:spPr>
          <a:xfrm>
            <a:off x="8420190" y="1533727"/>
            <a:ext cx="2873828" cy="441427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적용기술</a:t>
            </a:r>
            <a:endParaRPr lang="ko-KR" altLang="en-US" dirty="0">
              <a:ea typeface="Dongle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3A473F-3966-D73B-0EC2-0FEA0C866746}"/>
              </a:ext>
            </a:extLst>
          </p:cNvPr>
          <p:cNvSpPr txBox="1"/>
          <p:nvPr/>
        </p:nvSpPr>
        <p:spPr>
          <a:xfrm>
            <a:off x="8479011" y="2909322"/>
            <a:ext cx="1093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800" dirty="0">
                <a:latin typeface="Dongle" pitchFamily="2" charset="-127"/>
                <a:ea typeface="Dongle" pitchFamily="2" charset="-127"/>
              </a:rPr>
              <a:t>형상관리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E488FC-3C9C-AA49-ADAA-F5A1D18DB950}"/>
              </a:ext>
            </a:extLst>
          </p:cNvPr>
          <p:cNvSpPr txBox="1"/>
          <p:nvPr/>
        </p:nvSpPr>
        <p:spPr>
          <a:xfrm>
            <a:off x="8479014" y="1790016"/>
            <a:ext cx="1093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Dongle" pitchFamily="2" charset="-127"/>
                <a:ea typeface="Dongle" pitchFamily="2" charset="-127"/>
              </a:rPr>
              <a:t>개발도구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0B032C-4625-0846-40ED-F8FE4E6F10D1}"/>
              </a:ext>
            </a:extLst>
          </p:cNvPr>
          <p:cNvSpPr txBox="1"/>
          <p:nvPr/>
        </p:nvSpPr>
        <p:spPr>
          <a:xfrm>
            <a:off x="8479012" y="4166738"/>
            <a:ext cx="1093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Dongle" pitchFamily="2" charset="-127"/>
                <a:ea typeface="Dongle" pitchFamily="2" charset="-127"/>
              </a:rPr>
              <a:t>문서관리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F0C9E-91E6-267A-1EAD-F5AADCF07E19}"/>
              </a:ext>
            </a:extLst>
          </p:cNvPr>
          <p:cNvSpPr txBox="1"/>
          <p:nvPr/>
        </p:nvSpPr>
        <p:spPr>
          <a:xfrm>
            <a:off x="8479012" y="5236614"/>
            <a:ext cx="1169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Dongle" pitchFamily="2" charset="-127"/>
                <a:ea typeface="Dongle" pitchFamily="2" charset="-127"/>
              </a:rPr>
              <a:t>외부</a:t>
            </a:r>
            <a:r>
              <a:rPr lang="en-US" altLang="ko-KR" sz="2800" dirty="0">
                <a:latin typeface="Dongle" pitchFamily="2" charset="-127"/>
                <a:ea typeface="Dongle" pitchFamily="2" charset="-127"/>
              </a:rPr>
              <a:t>Api</a:t>
            </a:r>
            <a:endParaRPr lang="ko-KR" altLang="en-US" sz="28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781D8C-7AF1-0545-73EC-50ACB6229F7C}"/>
              </a:ext>
            </a:extLst>
          </p:cNvPr>
          <p:cNvSpPr txBox="1"/>
          <p:nvPr/>
        </p:nvSpPr>
        <p:spPr>
          <a:xfrm>
            <a:off x="9272924" y="1091891"/>
            <a:ext cx="1274563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Dongle" pitchFamily="2" charset="-127"/>
                <a:ea typeface="Dongle" pitchFamily="2" charset="-127"/>
              </a:rPr>
              <a:t> </a:t>
            </a:r>
            <a:r>
              <a:rPr lang="ko-KR" altLang="en-US" sz="2400" dirty="0">
                <a:latin typeface="Dongle" pitchFamily="2" charset="-127"/>
                <a:ea typeface="Dongle" pitchFamily="2" charset="-127"/>
              </a:rPr>
              <a:t>사용기술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33B88BB-35DB-D4FB-8D70-8260B90EC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03" y="1648404"/>
            <a:ext cx="803401" cy="80774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4E357BF-9057-66CE-58A9-888AABD34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76" y="1790016"/>
            <a:ext cx="1096814" cy="3693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397A779-2C9A-A769-7292-283263B56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74" y="4432578"/>
            <a:ext cx="914424" cy="68581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36D9F11-94AD-EF4F-5E95-319C8791D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848" y="2747733"/>
            <a:ext cx="959397" cy="9103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3120A60-90BE-EABE-44C7-713FD7E33F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735" y="4268856"/>
            <a:ext cx="1661003" cy="21281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3FCC087-9830-47EA-68E6-28DD97B85A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735" y="5504708"/>
            <a:ext cx="764864" cy="31863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867358F-C679-0812-B4FA-90243C096D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49" y="4961001"/>
            <a:ext cx="888464" cy="46555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D1A669F-7D6D-24CF-1F5A-188DAA2292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182" y="4894559"/>
            <a:ext cx="1065925" cy="59844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1111D34-FD4B-9C2A-04B2-8857886545BC}"/>
              </a:ext>
            </a:extLst>
          </p:cNvPr>
          <p:cNvSpPr/>
          <p:nvPr/>
        </p:nvSpPr>
        <p:spPr>
          <a:xfrm>
            <a:off x="907149" y="1533727"/>
            <a:ext cx="2873828" cy="441427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적용기술</a:t>
            </a:r>
            <a:endParaRPr lang="ko-KR" altLang="en-US" dirty="0">
              <a:ea typeface="Dongle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88AAF3-9B9B-B76B-5D97-9DAABF4F9B92}"/>
              </a:ext>
            </a:extLst>
          </p:cNvPr>
          <p:cNvSpPr txBox="1"/>
          <p:nvPr/>
        </p:nvSpPr>
        <p:spPr>
          <a:xfrm>
            <a:off x="1544326" y="1125625"/>
            <a:ext cx="160817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Dongle" pitchFamily="2" charset="-127"/>
                <a:ea typeface="Dongle" pitchFamily="2" charset="-127"/>
              </a:rPr>
              <a:t>언어</a:t>
            </a:r>
            <a:r>
              <a:rPr lang="en-US" altLang="ko-KR" sz="2400" dirty="0">
                <a:latin typeface="Dongle" pitchFamily="2" charset="-127"/>
                <a:ea typeface="Dongle" pitchFamily="2" charset="-127"/>
              </a:rPr>
              <a:t>&amp;</a:t>
            </a:r>
            <a:r>
              <a:rPr lang="ko-KR" altLang="en-US" sz="2400" dirty="0">
                <a:latin typeface="Dongle" pitchFamily="2" charset="-127"/>
                <a:ea typeface="Dongle" pitchFamily="2" charset="-127"/>
              </a:rPr>
              <a:t>개발 툴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2CA98478-857B-699A-2CC4-0867ED95C4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33" y="5066804"/>
            <a:ext cx="2567260" cy="73350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A7556C7E-0F9B-F251-7D0F-3D7E8E4B7C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98" y="2309205"/>
            <a:ext cx="2445527" cy="150541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35D878C-DBA7-0404-B776-0B9B62AD6A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62" y="1674702"/>
            <a:ext cx="1664341" cy="89549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AB8BA030-C5DD-B4BF-7A2F-95855FDB6E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66" y="3862161"/>
            <a:ext cx="813389" cy="81338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57A2AF64-F59F-EB5E-890C-041581A420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57" y="5397287"/>
            <a:ext cx="513350" cy="513350"/>
          </a:xfrm>
          <a:prstGeom prst="rect">
            <a:avLst/>
          </a:prstGeom>
        </p:spPr>
      </p:pic>
      <p:grpSp>
        <p:nvGrpSpPr>
          <p:cNvPr id="82" name="Graphic 127">
            <a:extLst>
              <a:ext uri="{FF2B5EF4-FFF2-40B4-BE49-F238E27FC236}">
                <a16:creationId xmlns:a16="http://schemas.microsoft.com/office/drawing/2014/main" id="{8939112C-DAA6-57ED-8CA4-43818A65C759}"/>
              </a:ext>
            </a:extLst>
          </p:cNvPr>
          <p:cNvGrpSpPr/>
          <p:nvPr/>
        </p:nvGrpSpPr>
        <p:grpSpPr>
          <a:xfrm>
            <a:off x="11041807" y="6037787"/>
            <a:ext cx="949896" cy="581586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3" name="Freeform: Shape 173">
              <a:extLst>
                <a:ext uri="{FF2B5EF4-FFF2-40B4-BE49-F238E27FC236}">
                  <a16:creationId xmlns:a16="http://schemas.microsoft.com/office/drawing/2014/main" id="{40E7FC93-23DB-5B85-FE84-0F161BBE2911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4" name="Freeform: Shape 174">
              <a:extLst>
                <a:ext uri="{FF2B5EF4-FFF2-40B4-BE49-F238E27FC236}">
                  <a16:creationId xmlns:a16="http://schemas.microsoft.com/office/drawing/2014/main" id="{A3CDDBAA-4E87-1273-A4B1-3179D6403097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5" name="Freeform: Shape 175">
              <a:extLst>
                <a:ext uri="{FF2B5EF4-FFF2-40B4-BE49-F238E27FC236}">
                  <a16:creationId xmlns:a16="http://schemas.microsoft.com/office/drawing/2014/main" id="{D44F2773-DEC1-1E11-05C2-8B8D82EF0590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6" name="Freeform: Shape 176">
              <a:extLst>
                <a:ext uri="{FF2B5EF4-FFF2-40B4-BE49-F238E27FC236}">
                  <a16:creationId xmlns:a16="http://schemas.microsoft.com/office/drawing/2014/main" id="{F412B6FB-3E5C-AD49-B4D9-7FBEAAF758D1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7" name="Freeform: Shape 177">
              <a:extLst>
                <a:ext uri="{FF2B5EF4-FFF2-40B4-BE49-F238E27FC236}">
                  <a16:creationId xmlns:a16="http://schemas.microsoft.com/office/drawing/2014/main" id="{7177AAD3-0157-E538-1BFA-3A872630EC43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8" name="Freeform: Shape 178">
              <a:extLst>
                <a:ext uri="{FF2B5EF4-FFF2-40B4-BE49-F238E27FC236}">
                  <a16:creationId xmlns:a16="http://schemas.microsoft.com/office/drawing/2014/main" id="{7ADA2997-3464-75FC-EBDA-4F43C042FCF9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9" name="Freeform: Shape 179">
              <a:extLst>
                <a:ext uri="{FF2B5EF4-FFF2-40B4-BE49-F238E27FC236}">
                  <a16:creationId xmlns:a16="http://schemas.microsoft.com/office/drawing/2014/main" id="{D02155FB-86AC-33C1-F4DE-EFA67079FC40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0" name="Freeform: Shape 180">
              <a:extLst>
                <a:ext uri="{FF2B5EF4-FFF2-40B4-BE49-F238E27FC236}">
                  <a16:creationId xmlns:a16="http://schemas.microsoft.com/office/drawing/2014/main" id="{F1A03672-1B8E-AA35-9703-BB22E93BED7D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1" name="Freeform: Shape 181">
              <a:extLst>
                <a:ext uri="{FF2B5EF4-FFF2-40B4-BE49-F238E27FC236}">
                  <a16:creationId xmlns:a16="http://schemas.microsoft.com/office/drawing/2014/main" id="{26819D6B-4589-03BA-7236-3F2CF4A1E1E6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2" name="Freeform: Shape 182">
              <a:extLst>
                <a:ext uri="{FF2B5EF4-FFF2-40B4-BE49-F238E27FC236}">
                  <a16:creationId xmlns:a16="http://schemas.microsoft.com/office/drawing/2014/main" id="{3444FBAC-D8D6-36FE-3B71-AAEDBE4617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3" name="Freeform: Shape 183">
              <a:extLst>
                <a:ext uri="{FF2B5EF4-FFF2-40B4-BE49-F238E27FC236}">
                  <a16:creationId xmlns:a16="http://schemas.microsoft.com/office/drawing/2014/main" id="{066E47A5-D8D6-DDCF-C4E3-4174E152FF6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4669BF0-5B15-4944-B960-8F4AF5DD574D}"/>
              </a:ext>
            </a:extLst>
          </p:cNvPr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9B5625-FA35-4F12-947D-E622A60862A4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적용기술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7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380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4.</a:t>
            </a:r>
            <a:r>
              <a:rPr lang="ko-KR" altLang="en-US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405937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657995" y="511200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회원가입 조건 및 이메일 인증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F9A515-8804-852E-6945-8EF697802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79" y="1320084"/>
            <a:ext cx="3340896" cy="5074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A7F4E-3C96-065E-C52C-63669465F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440" y="1313645"/>
            <a:ext cx="7378368" cy="47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3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293969" y="185246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로그인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카카오 로그인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FEA06-CE0A-E00F-079F-4D9112D7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69" y="782829"/>
            <a:ext cx="4059096" cy="3630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320CE8-D90B-4AB4-8457-FB4E0CBC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75" y="487352"/>
            <a:ext cx="6040684" cy="3926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75481C-FEB3-FECE-17C9-63092D395709}"/>
              </a:ext>
            </a:extLst>
          </p:cNvPr>
          <p:cNvSpPr txBox="1"/>
          <p:nvPr/>
        </p:nvSpPr>
        <p:spPr>
          <a:xfrm>
            <a:off x="4302560" y="87242"/>
            <a:ext cx="6824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State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값을 활용하여 각각 다른 로그인 처리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관리자 아이디로 로그인 시 관리자 페이지로 이동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D028AC-946C-0146-7446-DE4DCE949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975" y="4508307"/>
            <a:ext cx="5093589" cy="2021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6E4343-81F3-01A1-3D5C-E6AD97BC2115}"/>
              </a:ext>
            </a:extLst>
          </p:cNvPr>
          <p:cNvSpPr txBox="1"/>
          <p:nvPr/>
        </p:nvSpPr>
        <p:spPr>
          <a:xfrm>
            <a:off x="0" y="4813907"/>
            <a:ext cx="4882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카카오 로그인시 카카오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key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값을 이용한 회원정보가 있을 경우 로그인 처리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없을 경우 입력한 카카오 아이디의 기본정보가 입력되어 있는 회원가입창을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띄워줌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                                                                    &gt;&gt;</a:t>
            </a:r>
          </a:p>
        </p:txBody>
      </p:sp>
    </p:spTree>
    <p:extLst>
      <p:ext uri="{BB962C8B-B14F-4D97-AF65-F5344CB8AC3E}">
        <p14:creationId xmlns:p14="http://schemas.microsoft.com/office/powerpoint/2010/main" val="983468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카카오톡 공유하기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75DFB7-453A-5ED2-129B-A1C55A0DA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56" y="855741"/>
            <a:ext cx="6267583" cy="4932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C5A5F8-F46C-2FF2-5FBA-FA3639B32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55" y="1311820"/>
            <a:ext cx="5058443" cy="32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6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310E52-1CD3-4D25-A821-78E6D667B945}"/>
              </a:ext>
            </a:extLst>
          </p:cNvPr>
          <p:cNvGrpSpPr/>
          <p:nvPr/>
        </p:nvGrpSpPr>
        <p:grpSpPr>
          <a:xfrm>
            <a:off x="829088" y="453148"/>
            <a:ext cx="5419664" cy="1200329"/>
            <a:chOff x="6102442" y="1483456"/>
            <a:chExt cx="5419664" cy="12003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7A4AAF-5905-4149-9246-63E8987876AB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기획의도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62F98E-EBD0-41E3-A62F-BBE6D5D75EBB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1.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9435AE-E913-4AED-B82F-5F813F99D6C9}"/>
              </a:ext>
            </a:extLst>
          </p:cNvPr>
          <p:cNvGrpSpPr/>
          <p:nvPr/>
        </p:nvGrpSpPr>
        <p:grpSpPr>
          <a:xfrm>
            <a:off x="829088" y="1431231"/>
            <a:ext cx="5419664" cy="1200329"/>
            <a:chOff x="6102442" y="1483456"/>
            <a:chExt cx="5419664" cy="120032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7B56EF-70F6-4BD6-B69A-00769C87A07E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팀원소개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75CE31-7DF8-44E2-9AED-3C589BCF4AD8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2.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396088-6212-421D-AD70-39047B1B5D9D}"/>
              </a:ext>
            </a:extLst>
          </p:cNvPr>
          <p:cNvGrpSpPr/>
          <p:nvPr/>
        </p:nvGrpSpPr>
        <p:grpSpPr>
          <a:xfrm>
            <a:off x="829088" y="2409314"/>
            <a:ext cx="5419664" cy="1200329"/>
            <a:chOff x="6102442" y="1483456"/>
            <a:chExt cx="5419664" cy="12003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D75CAA-F79C-430C-BD33-D33EA854321A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설계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C1DA00-434F-45E6-8576-AAE5C1CCB6B2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3.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FD396-0D2C-42EA-A4D3-1556C1579362}"/>
              </a:ext>
            </a:extLst>
          </p:cNvPr>
          <p:cNvGrpSpPr/>
          <p:nvPr/>
        </p:nvGrpSpPr>
        <p:grpSpPr>
          <a:xfrm>
            <a:off x="829088" y="3387397"/>
            <a:ext cx="5419664" cy="1200329"/>
            <a:chOff x="6102442" y="1483456"/>
            <a:chExt cx="5419664" cy="120032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F42BFF-6F38-4F10-BA5C-E60661C2F61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화면구현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EFE33E-2558-4711-BAFB-D33EE22CE0EB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4.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49" name="Group 32">
            <a:extLst>
              <a:ext uri="{FF2B5EF4-FFF2-40B4-BE49-F238E27FC236}">
                <a16:creationId xmlns:a16="http://schemas.microsoft.com/office/drawing/2014/main" id="{89390729-9053-77F9-7F6A-F53B9CBC6A33}"/>
              </a:ext>
            </a:extLst>
          </p:cNvPr>
          <p:cNvGrpSpPr/>
          <p:nvPr/>
        </p:nvGrpSpPr>
        <p:grpSpPr>
          <a:xfrm>
            <a:off x="829088" y="4365480"/>
            <a:ext cx="5419664" cy="1200329"/>
            <a:chOff x="6102442" y="1483456"/>
            <a:chExt cx="5419664" cy="120032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E91EBF-88D4-F068-2913-1A6472C206F0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시연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7B3DA65-A856-0145-8645-8D7259F21D7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5.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id="{E9BE3458-86E2-8218-F0B5-AC9BC3F17C75}"/>
              </a:ext>
            </a:extLst>
          </p:cNvPr>
          <p:cNvGrpSpPr/>
          <p:nvPr/>
        </p:nvGrpSpPr>
        <p:grpSpPr>
          <a:xfrm>
            <a:off x="829088" y="5343564"/>
            <a:ext cx="5419664" cy="1200329"/>
            <a:chOff x="6102442" y="1483456"/>
            <a:chExt cx="5419664" cy="120032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9F1C94-69B5-9EF1-4107-E83837AF32D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Q&amp;A</a:t>
              </a:r>
              <a:r>
                <a:rPr lang="ko-KR" altLang="en-US" sz="44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91ED96-6251-2F4F-46DB-7D6CC3FD742A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6.</a:t>
              </a:r>
              <a:endParaRPr lang="ko-KR" altLang="en-US" sz="7200" b="1" dirty="0">
                <a:solidFill>
                  <a:schemeClr val="bg1"/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결제하기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(</a:t>
            </a:r>
            <a:r>
              <a:rPr lang="ko-KR" altLang="en-US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아임포트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BF95D-7BD3-013E-3AE6-FABFE286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01" y="1493950"/>
            <a:ext cx="5922084" cy="43451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48298B-9E61-DCA0-AFA3-6AB412AC2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01" y="1494388"/>
            <a:ext cx="5611038" cy="38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13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게시글 작성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(</a:t>
            </a:r>
            <a:r>
              <a:rPr lang="ko-KR" altLang="en-US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서머노트</a:t>
            </a:r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EE0CA9-0173-9A0B-91C0-3422C15CC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2" y="1411943"/>
            <a:ext cx="5811094" cy="38929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10A674-1667-E885-D99B-564FA65D4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1859"/>
            <a:ext cx="5439778" cy="2677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F75C14-BC91-5B55-F752-B5809F484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66594"/>
            <a:ext cx="5439778" cy="14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0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별점등록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2F5C4C-9089-6A48-1348-9D8D599F6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8" y="1259355"/>
            <a:ext cx="4745647" cy="3422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531B35-A49D-84DF-99BB-2A86D636D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02" y="4546244"/>
            <a:ext cx="1396284" cy="18880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DBEBCD-039C-6750-11C8-B98A46D6D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97" y="2262091"/>
            <a:ext cx="5816899" cy="276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7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공공데이터 가져오기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35A520-3CED-6A75-C4E9-C7BCB72EE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34" y="1031932"/>
            <a:ext cx="8393348" cy="51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Date picker</a:t>
            </a:r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를 이용해 예약하기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B7BC39-0FD3-5F86-A450-28B5E43C4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" y="1194770"/>
            <a:ext cx="4076903" cy="51257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B17E9F-188B-B3B1-009E-7DECF2DA2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41" y="1499752"/>
            <a:ext cx="7022097" cy="38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0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2771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5.</a:t>
            </a:r>
            <a:r>
              <a:rPr lang="ko-KR" altLang="en-US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984869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4002357" y="3373970"/>
            <a:ext cx="418728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프로젝트 시연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865B24-84B2-44C1-A2C8-E32A0D68BD99}"/>
              </a:ext>
            </a:extLst>
          </p:cNvPr>
          <p:cNvSpPr/>
          <p:nvPr/>
        </p:nvSpPr>
        <p:spPr>
          <a:xfrm>
            <a:off x="4360985" y="1155560"/>
            <a:ext cx="3376246" cy="4079631"/>
          </a:xfrm>
          <a:prstGeom prst="roundRect">
            <a:avLst>
              <a:gd name="adj" fmla="val 8929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99476B-B4D0-43FD-BD69-8B9C3AD10AAA}"/>
              </a:ext>
            </a:extLst>
          </p:cNvPr>
          <p:cNvGrpSpPr/>
          <p:nvPr/>
        </p:nvGrpSpPr>
        <p:grpSpPr>
          <a:xfrm>
            <a:off x="5362767" y="1388192"/>
            <a:ext cx="1476098" cy="2009415"/>
            <a:chOff x="5362767" y="1388192"/>
            <a:chExt cx="1476098" cy="200941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30498D-F271-421F-AF68-CF59C76250B9}"/>
                </a:ext>
              </a:extLst>
            </p:cNvPr>
            <p:cNvSpPr/>
            <p:nvPr/>
          </p:nvSpPr>
          <p:spPr>
            <a:xfrm>
              <a:off x="5362767" y="1388192"/>
              <a:ext cx="1476098" cy="2009415"/>
            </a:xfrm>
            <a:custGeom>
              <a:avLst/>
              <a:gdLst>
                <a:gd name="connsiteX0" fmla="*/ 654971 w 1476098"/>
                <a:gd name="connsiteY0" fmla="*/ 1895315 h 2009415"/>
                <a:gd name="connsiteX1" fmla="*/ 626928 w 1476098"/>
                <a:gd name="connsiteY1" fmla="*/ 1898051 h 2009415"/>
                <a:gd name="connsiteX2" fmla="*/ 598473 w 1476098"/>
                <a:gd name="connsiteY2" fmla="*/ 1921032 h 2009415"/>
                <a:gd name="connsiteX3" fmla="*/ 624739 w 1476098"/>
                <a:gd name="connsiteY3" fmla="*/ 1957147 h 2009415"/>
                <a:gd name="connsiteX4" fmla="*/ 623645 w 1476098"/>
                <a:gd name="connsiteY4" fmla="*/ 1927598 h 2009415"/>
                <a:gd name="connsiteX5" fmla="*/ 643343 w 1476098"/>
                <a:gd name="connsiteY5" fmla="*/ 1907900 h 2009415"/>
                <a:gd name="connsiteX6" fmla="*/ 649909 w 1476098"/>
                <a:gd name="connsiteY6" fmla="*/ 1929787 h 2009415"/>
                <a:gd name="connsiteX7" fmla="*/ 660854 w 1476098"/>
                <a:gd name="connsiteY7" fmla="*/ 1945109 h 2009415"/>
                <a:gd name="connsiteX8" fmla="*/ 681646 w 1476098"/>
                <a:gd name="connsiteY8" fmla="*/ 1934166 h 2009415"/>
                <a:gd name="connsiteX9" fmla="*/ 680552 w 1476098"/>
                <a:gd name="connsiteY9" fmla="*/ 1905711 h 2009415"/>
                <a:gd name="connsiteX10" fmla="*/ 654971 w 1476098"/>
                <a:gd name="connsiteY10" fmla="*/ 1895315 h 2009415"/>
                <a:gd name="connsiteX11" fmla="*/ 765915 w 1476098"/>
                <a:gd name="connsiteY11" fmla="*/ 1886012 h 2009415"/>
                <a:gd name="connsiteX12" fmla="*/ 735270 w 1476098"/>
                <a:gd name="connsiteY12" fmla="*/ 1980130 h 2009415"/>
                <a:gd name="connsiteX13" fmla="*/ 765915 w 1476098"/>
                <a:gd name="connsiteY13" fmla="*/ 1886012 h 2009415"/>
                <a:gd name="connsiteX14" fmla="*/ 687957 w 1476098"/>
                <a:gd name="connsiteY14" fmla="*/ 1860551 h 2009415"/>
                <a:gd name="connsiteX15" fmla="*/ 663042 w 1476098"/>
                <a:gd name="connsiteY15" fmla="*/ 1861936 h 2009415"/>
                <a:gd name="connsiteX16" fmla="*/ 717761 w 1476098"/>
                <a:gd name="connsiteY16" fmla="*/ 1947298 h 2009415"/>
                <a:gd name="connsiteX17" fmla="*/ 730893 w 1476098"/>
                <a:gd name="connsiteY17" fmla="*/ 1891485 h 2009415"/>
                <a:gd name="connsiteX18" fmla="*/ 687957 w 1476098"/>
                <a:gd name="connsiteY18" fmla="*/ 1860551 h 2009415"/>
                <a:gd name="connsiteX19" fmla="*/ 1166592 w 1476098"/>
                <a:gd name="connsiteY19" fmla="*/ 1825548 h 2009415"/>
                <a:gd name="connsiteX20" fmla="*/ 1194908 w 1476098"/>
                <a:gd name="connsiteY20" fmla="*/ 1848803 h 2009415"/>
                <a:gd name="connsiteX21" fmla="*/ 1200381 w 1476098"/>
                <a:gd name="connsiteY21" fmla="*/ 1856464 h 2009415"/>
                <a:gd name="connsiteX22" fmla="*/ 1198193 w 1476098"/>
                <a:gd name="connsiteY22" fmla="*/ 1864124 h 2009415"/>
                <a:gd name="connsiteX23" fmla="*/ 1121585 w 1476098"/>
                <a:gd name="connsiteY23" fmla="*/ 1858652 h 2009415"/>
                <a:gd name="connsiteX24" fmla="*/ 1121585 w 1476098"/>
                <a:gd name="connsiteY24" fmla="*/ 1837860 h 2009415"/>
                <a:gd name="connsiteX25" fmla="*/ 1132530 w 1476098"/>
                <a:gd name="connsiteY25" fmla="*/ 1830198 h 2009415"/>
                <a:gd name="connsiteX26" fmla="*/ 1166592 w 1476098"/>
                <a:gd name="connsiteY26" fmla="*/ 1825548 h 2009415"/>
                <a:gd name="connsiteX27" fmla="*/ 1167415 w 1476098"/>
                <a:gd name="connsiteY27" fmla="*/ 1812416 h 2009415"/>
                <a:gd name="connsiteX28" fmla="*/ 1110644 w 1476098"/>
                <a:gd name="connsiteY28" fmla="*/ 1819256 h 2009415"/>
                <a:gd name="connsiteX29" fmla="*/ 1067963 w 1476098"/>
                <a:gd name="connsiteY29" fmla="*/ 1875068 h 2009415"/>
                <a:gd name="connsiteX30" fmla="*/ 1104078 w 1476098"/>
                <a:gd name="connsiteY30" fmla="*/ 1857559 h 2009415"/>
                <a:gd name="connsiteX31" fmla="*/ 1176307 w 1476098"/>
                <a:gd name="connsiteY31" fmla="*/ 1905711 h 2009415"/>
                <a:gd name="connsiteX32" fmla="*/ 1206949 w 1476098"/>
                <a:gd name="connsiteY32" fmla="*/ 1853180 h 2009415"/>
                <a:gd name="connsiteX33" fmla="*/ 1167415 w 1476098"/>
                <a:gd name="connsiteY33" fmla="*/ 1812416 h 2009415"/>
                <a:gd name="connsiteX34" fmla="*/ 1281367 w 1476098"/>
                <a:gd name="connsiteY34" fmla="*/ 1767820 h 2009415"/>
                <a:gd name="connsiteX35" fmla="*/ 1293404 w 1476098"/>
                <a:gd name="connsiteY35" fmla="*/ 1837861 h 2009415"/>
                <a:gd name="connsiteX36" fmla="*/ 1360162 w 1476098"/>
                <a:gd name="connsiteY36" fmla="*/ 1838954 h 2009415"/>
                <a:gd name="connsiteX37" fmla="*/ 1281367 w 1476098"/>
                <a:gd name="connsiteY37" fmla="*/ 1767820 h 2009415"/>
                <a:gd name="connsiteX38" fmla="*/ 358807 w 1476098"/>
                <a:gd name="connsiteY38" fmla="*/ 1671513 h 2009415"/>
                <a:gd name="connsiteX39" fmla="*/ 381788 w 1476098"/>
                <a:gd name="connsiteY39" fmla="*/ 1685741 h 2009415"/>
                <a:gd name="connsiteX40" fmla="*/ 316125 w 1476098"/>
                <a:gd name="connsiteY40" fmla="*/ 1719665 h 2009415"/>
                <a:gd name="connsiteX41" fmla="*/ 299708 w 1476098"/>
                <a:gd name="connsiteY41" fmla="*/ 1712005 h 2009415"/>
                <a:gd name="connsiteX42" fmla="*/ 358807 w 1476098"/>
                <a:gd name="connsiteY42" fmla="*/ 1671513 h 2009415"/>
                <a:gd name="connsiteX43" fmla="*/ 1213786 w 1476098"/>
                <a:gd name="connsiteY43" fmla="*/ 1663169 h 2009415"/>
                <a:gd name="connsiteX44" fmla="*/ 1250722 w 1476098"/>
                <a:gd name="connsiteY44" fmla="*/ 1680268 h 2009415"/>
                <a:gd name="connsiteX45" fmla="*/ 1237589 w 1476098"/>
                <a:gd name="connsiteY45" fmla="*/ 1689022 h 2009415"/>
                <a:gd name="connsiteX46" fmla="*/ 1176305 w 1476098"/>
                <a:gd name="connsiteY46" fmla="*/ 1679174 h 2009415"/>
                <a:gd name="connsiteX47" fmla="*/ 1178493 w 1476098"/>
                <a:gd name="connsiteY47" fmla="*/ 1668230 h 2009415"/>
                <a:gd name="connsiteX48" fmla="*/ 1213786 w 1476098"/>
                <a:gd name="connsiteY48" fmla="*/ 1663169 h 2009415"/>
                <a:gd name="connsiteX49" fmla="*/ 660990 w 1476098"/>
                <a:gd name="connsiteY49" fmla="*/ 1634853 h 2009415"/>
                <a:gd name="connsiteX50" fmla="*/ 655382 w 1476098"/>
                <a:gd name="connsiteY50" fmla="*/ 1640872 h 2009415"/>
                <a:gd name="connsiteX51" fmla="*/ 513112 w 1476098"/>
                <a:gd name="connsiteY51" fmla="*/ 1854276 h 2009415"/>
                <a:gd name="connsiteX52" fmla="*/ 538283 w 1476098"/>
                <a:gd name="connsiteY52" fmla="*/ 1964807 h 2009415"/>
                <a:gd name="connsiteX53" fmla="*/ 550321 w 1476098"/>
                <a:gd name="connsiteY53" fmla="*/ 1879446 h 2009415"/>
                <a:gd name="connsiteX54" fmla="*/ 635684 w 1476098"/>
                <a:gd name="connsiteY54" fmla="*/ 1831293 h 2009415"/>
                <a:gd name="connsiteX55" fmla="*/ 563453 w 1476098"/>
                <a:gd name="connsiteY55" fmla="*/ 1856463 h 2009415"/>
                <a:gd name="connsiteX56" fmla="*/ 532810 w 1476098"/>
                <a:gd name="connsiteY56" fmla="*/ 1847710 h 2009415"/>
                <a:gd name="connsiteX57" fmla="*/ 629117 w 1476098"/>
                <a:gd name="connsiteY57" fmla="*/ 1800652 h 2009415"/>
                <a:gd name="connsiteX58" fmla="*/ 665231 w 1476098"/>
                <a:gd name="connsiteY58" fmla="*/ 1782046 h 2009415"/>
                <a:gd name="connsiteX59" fmla="*/ 700252 w 1476098"/>
                <a:gd name="connsiteY59" fmla="*/ 1639778 h 2009415"/>
                <a:gd name="connsiteX60" fmla="*/ 610511 w 1476098"/>
                <a:gd name="connsiteY60" fmla="*/ 1766726 h 2009415"/>
                <a:gd name="connsiteX61" fmla="*/ 670703 w 1476098"/>
                <a:gd name="connsiteY61" fmla="*/ 1635399 h 2009415"/>
                <a:gd name="connsiteX62" fmla="*/ 660990 w 1476098"/>
                <a:gd name="connsiteY62" fmla="*/ 1634853 h 2009415"/>
                <a:gd name="connsiteX63" fmla="*/ 863861 w 1476098"/>
                <a:gd name="connsiteY63" fmla="*/ 1630475 h 2009415"/>
                <a:gd name="connsiteX64" fmla="*/ 850182 w 1476098"/>
                <a:gd name="connsiteY64" fmla="*/ 1633212 h 2009415"/>
                <a:gd name="connsiteX65" fmla="*/ 854559 w 1476098"/>
                <a:gd name="connsiteY65" fmla="*/ 1656193 h 2009415"/>
                <a:gd name="connsiteX66" fmla="*/ 879729 w 1476098"/>
                <a:gd name="connsiteY66" fmla="*/ 1691213 h 2009415"/>
                <a:gd name="connsiteX67" fmla="*/ 959619 w 1476098"/>
                <a:gd name="connsiteY67" fmla="*/ 1791896 h 2009415"/>
                <a:gd name="connsiteX68" fmla="*/ 883012 w 1476098"/>
                <a:gd name="connsiteY68" fmla="*/ 1741554 h 2009415"/>
                <a:gd name="connsiteX69" fmla="*/ 819539 w 1476098"/>
                <a:gd name="connsiteY69" fmla="*/ 1667136 h 2009415"/>
                <a:gd name="connsiteX70" fmla="*/ 809690 w 1476098"/>
                <a:gd name="connsiteY70" fmla="*/ 1674798 h 2009415"/>
                <a:gd name="connsiteX71" fmla="*/ 875352 w 1476098"/>
                <a:gd name="connsiteY71" fmla="*/ 1749215 h 2009415"/>
                <a:gd name="connsiteX72" fmla="*/ 1035131 w 1476098"/>
                <a:gd name="connsiteY72" fmla="*/ 1931976 h 2009415"/>
                <a:gd name="connsiteX73" fmla="*/ 1110644 w 1476098"/>
                <a:gd name="connsiteY73" fmla="*/ 1945109 h 2009415"/>
                <a:gd name="connsiteX74" fmla="*/ 991356 w 1476098"/>
                <a:gd name="connsiteY74" fmla="*/ 1832388 h 2009415"/>
                <a:gd name="connsiteX75" fmla="*/ 1038414 w 1476098"/>
                <a:gd name="connsiteY75" fmla="*/ 1847710 h 2009415"/>
                <a:gd name="connsiteX76" fmla="*/ 1018716 w 1476098"/>
                <a:gd name="connsiteY76" fmla="*/ 1802839 h 2009415"/>
                <a:gd name="connsiteX77" fmla="*/ 945392 w 1476098"/>
                <a:gd name="connsiteY77" fmla="*/ 1722951 h 2009415"/>
                <a:gd name="connsiteX78" fmla="*/ 874257 w 1476098"/>
                <a:gd name="connsiteY78" fmla="*/ 1640872 h 2009415"/>
                <a:gd name="connsiteX79" fmla="*/ 863861 w 1476098"/>
                <a:gd name="connsiteY79" fmla="*/ 1630475 h 2009415"/>
                <a:gd name="connsiteX80" fmla="*/ 767009 w 1476098"/>
                <a:gd name="connsiteY80" fmla="*/ 1629929 h 2009415"/>
                <a:gd name="connsiteX81" fmla="*/ 759347 w 1476098"/>
                <a:gd name="connsiteY81" fmla="*/ 1719666 h 2009415"/>
                <a:gd name="connsiteX82" fmla="*/ 745121 w 1476098"/>
                <a:gd name="connsiteY82" fmla="*/ 1803935 h 2009415"/>
                <a:gd name="connsiteX83" fmla="*/ 725423 w 1476098"/>
                <a:gd name="connsiteY83" fmla="*/ 1670419 h 2009415"/>
                <a:gd name="connsiteX84" fmla="*/ 701346 w 1476098"/>
                <a:gd name="connsiteY84" fmla="*/ 1783141 h 2009415"/>
                <a:gd name="connsiteX85" fmla="*/ 741838 w 1476098"/>
                <a:gd name="connsiteY85" fmla="*/ 1820350 h 2009415"/>
                <a:gd name="connsiteX86" fmla="*/ 761536 w 1476098"/>
                <a:gd name="connsiteY86" fmla="*/ 1789707 h 2009415"/>
                <a:gd name="connsiteX87" fmla="*/ 772481 w 1476098"/>
                <a:gd name="connsiteY87" fmla="*/ 1731705 h 2009415"/>
                <a:gd name="connsiteX88" fmla="*/ 767009 w 1476098"/>
                <a:gd name="connsiteY88" fmla="*/ 1629929 h 2009415"/>
                <a:gd name="connsiteX89" fmla="*/ 484659 w 1476098"/>
                <a:gd name="connsiteY89" fmla="*/ 1615701 h 2009415"/>
                <a:gd name="connsiteX90" fmla="*/ 243894 w 1476098"/>
                <a:gd name="connsiteY90" fmla="*/ 1679176 h 2009415"/>
                <a:gd name="connsiteX91" fmla="*/ 238422 w 1476098"/>
                <a:gd name="connsiteY91" fmla="*/ 1869597 h 2009415"/>
                <a:gd name="connsiteX92" fmla="*/ 241705 w 1476098"/>
                <a:gd name="connsiteY92" fmla="*/ 1810501 h 2009415"/>
                <a:gd name="connsiteX93" fmla="*/ 216535 w 1476098"/>
                <a:gd name="connsiteY93" fmla="*/ 1699968 h 2009415"/>
                <a:gd name="connsiteX94" fmla="*/ 112569 w 1476098"/>
                <a:gd name="connsiteY94" fmla="*/ 1703251 h 2009415"/>
                <a:gd name="connsiteX95" fmla="*/ 101625 w 1476098"/>
                <a:gd name="connsiteY95" fmla="*/ 1710913 h 2009415"/>
                <a:gd name="connsiteX96" fmla="*/ 112569 w 1476098"/>
                <a:gd name="connsiteY96" fmla="*/ 1715289 h 2009415"/>
                <a:gd name="connsiteX97" fmla="*/ 107097 w 1476098"/>
                <a:gd name="connsiteY97" fmla="*/ 1807218 h 2009415"/>
                <a:gd name="connsiteX98" fmla="*/ 136646 w 1476098"/>
                <a:gd name="connsiteY98" fmla="*/ 1826916 h 2009415"/>
                <a:gd name="connsiteX99" fmla="*/ 148683 w 1476098"/>
                <a:gd name="connsiteY99" fmla="*/ 1796273 h 2009415"/>
                <a:gd name="connsiteX100" fmla="*/ 143212 w 1476098"/>
                <a:gd name="connsiteY100" fmla="*/ 1760158 h 2009415"/>
                <a:gd name="connsiteX101" fmla="*/ 113663 w 1476098"/>
                <a:gd name="connsiteY101" fmla="*/ 1792990 h 2009415"/>
                <a:gd name="connsiteX102" fmla="*/ 116946 w 1476098"/>
                <a:gd name="connsiteY102" fmla="*/ 1747026 h 2009415"/>
                <a:gd name="connsiteX103" fmla="*/ 151966 w 1476098"/>
                <a:gd name="connsiteY103" fmla="*/ 1734988 h 2009415"/>
                <a:gd name="connsiteX104" fmla="*/ 173853 w 1476098"/>
                <a:gd name="connsiteY104" fmla="*/ 1770009 h 2009415"/>
                <a:gd name="connsiteX105" fmla="*/ 177137 w 1476098"/>
                <a:gd name="connsiteY105" fmla="*/ 1834576 h 2009415"/>
                <a:gd name="connsiteX106" fmla="*/ 186987 w 1476098"/>
                <a:gd name="connsiteY106" fmla="*/ 1760158 h 2009415"/>
                <a:gd name="connsiteX107" fmla="*/ 151966 w 1476098"/>
                <a:gd name="connsiteY107" fmla="*/ 1689023 h 2009415"/>
                <a:gd name="connsiteX108" fmla="*/ 223101 w 1476098"/>
                <a:gd name="connsiteY108" fmla="*/ 1812688 h 2009415"/>
                <a:gd name="connsiteX109" fmla="*/ 167289 w 1476098"/>
                <a:gd name="connsiteY109" fmla="*/ 1863031 h 2009415"/>
                <a:gd name="connsiteX110" fmla="*/ 254839 w 1476098"/>
                <a:gd name="connsiteY110" fmla="*/ 1872880 h 2009415"/>
                <a:gd name="connsiteX111" fmla="*/ 468243 w 1476098"/>
                <a:gd name="connsiteY111" fmla="*/ 1715289 h 2009415"/>
                <a:gd name="connsiteX112" fmla="*/ 498885 w 1476098"/>
                <a:gd name="connsiteY112" fmla="*/ 1674798 h 2009415"/>
                <a:gd name="connsiteX113" fmla="*/ 348955 w 1476098"/>
                <a:gd name="connsiteY113" fmla="*/ 1771103 h 2009415"/>
                <a:gd name="connsiteX114" fmla="*/ 315029 w 1476098"/>
                <a:gd name="connsiteY114" fmla="*/ 1779858 h 2009415"/>
                <a:gd name="connsiteX115" fmla="*/ 334727 w 1476098"/>
                <a:gd name="connsiteY115" fmla="*/ 1749215 h 2009415"/>
                <a:gd name="connsiteX116" fmla="*/ 484659 w 1476098"/>
                <a:gd name="connsiteY116" fmla="*/ 1615701 h 2009415"/>
                <a:gd name="connsiteX117" fmla="*/ 938278 w 1476098"/>
                <a:gd name="connsiteY117" fmla="*/ 1612965 h 2009415"/>
                <a:gd name="connsiteX118" fmla="*/ 912561 w 1476098"/>
                <a:gd name="connsiteY118" fmla="*/ 1623361 h 2009415"/>
                <a:gd name="connsiteX119" fmla="*/ 927883 w 1476098"/>
                <a:gd name="connsiteY119" fmla="*/ 1657287 h 2009415"/>
                <a:gd name="connsiteX120" fmla="*/ 1040603 w 1476098"/>
                <a:gd name="connsiteY120" fmla="*/ 1784235 h 2009415"/>
                <a:gd name="connsiteX121" fmla="*/ 1092040 w 1476098"/>
                <a:gd name="connsiteY121" fmla="*/ 1796273 h 2009415"/>
                <a:gd name="connsiteX122" fmla="*/ 1222271 w 1476098"/>
                <a:gd name="connsiteY122" fmla="*/ 1828010 h 2009415"/>
                <a:gd name="connsiteX123" fmla="*/ 1259480 w 1476098"/>
                <a:gd name="connsiteY123" fmla="*/ 1853180 h 2009415"/>
                <a:gd name="connsiteX124" fmla="*/ 1095323 w 1476098"/>
                <a:gd name="connsiteY124" fmla="*/ 1685740 h 2009415"/>
                <a:gd name="connsiteX125" fmla="*/ 1019809 w 1476098"/>
                <a:gd name="connsiteY125" fmla="*/ 1641966 h 2009415"/>
                <a:gd name="connsiteX126" fmla="*/ 1084378 w 1476098"/>
                <a:gd name="connsiteY126" fmla="*/ 1695591 h 2009415"/>
                <a:gd name="connsiteX127" fmla="*/ 1117210 w 1476098"/>
                <a:gd name="connsiteY127" fmla="*/ 1751404 h 2009415"/>
                <a:gd name="connsiteX128" fmla="*/ 1080001 w 1476098"/>
                <a:gd name="connsiteY128" fmla="*/ 1728422 h 2009415"/>
                <a:gd name="connsiteX129" fmla="*/ 967279 w 1476098"/>
                <a:gd name="connsiteY129" fmla="*/ 1625550 h 2009415"/>
                <a:gd name="connsiteX130" fmla="*/ 938278 w 1476098"/>
                <a:gd name="connsiteY130" fmla="*/ 1612965 h 2009415"/>
                <a:gd name="connsiteX131" fmla="*/ 457299 w 1476098"/>
                <a:gd name="connsiteY131" fmla="*/ 1586154 h 2009415"/>
                <a:gd name="connsiteX132" fmla="*/ 196836 w 1476098"/>
                <a:gd name="connsiteY132" fmla="*/ 1624457 h 2009415"/>
                <a:gd name="connsiteX133" fmla="*/ 123512 w 1476098"/>
                <a:gd name="connsiteY133" fmla="*/ 1647438 h 2009415"/>
                <a:gd name="connsiteX134" fmla="*/ 66605 w 1476098"/>
                <a:gd name="connsiteY134" fmla="*/ 1694496 h 2009415"/>
                <a:gd name="connsiteX135" fmla="*/ 106003 w 1476098"/>
                <a:gd name="connsiteY135" fmla="*/ 1853180 h 2009415"/>
                <a:gd name="connsiteX136" fmla="*/ 66605 w 1476098"/>
                <a:gd name="connsiteY136" fmla="*/ 1741554 h 2009415"/>
                <a:gd name="connsiteX137" fmla="*/ 88493 w 1476098"/>
                <a:gd name="connsiteY137" fmla="*/ 1708723 h 2009415"/>
                <a:gd name="connsiteX138" fmla="*/ 83020 w 1476098"/>
                <a:gd name="connsiteY138" fmla="*/ 1704347 h 2009415"/>
                <a:gd name="connsiteX139" fmla="*/ 92871 w 1476098"/>
                <a:gd name="connsiteY139" fmla="*/ 1675891 h 2009415"/>
                <a:gd name="connsiteX140" fmla="*/ 122419 w 1476098"/>
                <a:gd name="connsiteY140" fmla="*/ 1650721 h 2009415"/>
                <a:gd name="connsiteX141" fmla="*/ 123512 w 1476098"/>
                <a:gd name="connsiteY141" fmla="*/ 1648532 h 2009415"/>
                <a:gd name="connsiteX142" fmla="*/ 124608 w 1476098"/>
                <a:gd name="connsiteY142" fmla="*/ 1648532 h 2009415"/>
                <a:gd name="connsiteX143" fmla="*/ 173853 w 1476098"/>
                <a:gd name="connsiteY143" fmla="*/ 1635399 h 2009415"/>
                <a:gd name="connsiteX144" fmla="*/ 237328 w 1476098"/>
                <a:gd name="connsiteY144" fmla="*/ 1669325 h 2009415"/>
                <a:gd name="connsiteX145" fmla="*/ 381787 w 1476098"/>
                <a:gd name="connsiteY145" fmla="*/ 1617889 h 2009415"/>
                <a:gd name="connsiteX146" fmla="*/ 457299 w 1476098"/>
                <a:gd name="connsiteY146" fmla="*/ 1586154 h 2009415"/>
                <a:gd name="connsiteX147" fmla="*/ 1036226 w 1476098"/>
                <a:gd name="connsiteY147" fmla="*/ 1573704 h 2009415"/>
                <a:gd name="connsiteX148" fmla="*/ 999017 w 1476098"/>
                <a:gd name="connsiteY148" fmla="*/ 1585058 h 2009415"/>
                <a:gd name="connsiteX149" fmla="*/ 1064680 w 1476098"/>
                <a:gd name="connsiteY149" fmla="*/ 1624457 h 2009415"/>
                <a:gd name="connsiteX150" fmla="*/ 1249629 w 1476098"/>
                <a:gd name="connsiteY150" fmla="*/ 1726234 h 2009415"/>
                <a:gd name="connsiteX151" fmla="*/ 1182873 w 1476098"/>
                <a:gd name="connsiteY151" fmla="*/ 1726234 h 2009415"/>
                <a:gd name="connsiteX152" fmla="*/ 1222271 w 1476098"/>
                <a:gd name="connsiteY152" fmla="*/ 1765630 h 2009415"/>
                <a:gd name="connsiteX153" fmla="*/ 1254007 w 1476098"/>
                <a:gd name="connsiteY153" fmla="*/ 1756875 h 2009415"/>
                <a:gd name="connsiteX154" fmla="*/ 1320764 w 1476098"/>
                <a:gd name="connsiteY154" fmla="*/ 1657287 h 2009415"/>
                <a:gd name="connsiteX155" fmla="*/ 1233214 w 1476098"/>
                <a:gd name="connsiteY155" fmla="*/ 1629929 h 2009415"/>
                <a:gd name="connsiteX156" fmla="*/ 1064680 w 1476098"/>
                <a:gd name="connsiteY156" fmla="*/ 1617889 h 2009415"/>
                <a:gd name="connsiteX157" fmla="*/ 1082189 w 1476098"/>
                <a:gd name="connsiteY157" fmla="*/ 1599284 h 2009415"/>
                <a:gd name="connsiteX158" fmla="*/ 1379862 w 1476098"/>
                <a:gd name="connsiteY158" fmla="*/ 1644155 h 2009415"/>
                <a:gd name="connsiteX159" fmla="*/ 1321859 w 1476098"/>
                <a:gd name="connsiteY159" fmla="*/ 1704347 h 2009415"/>
                <a:gd name="connsiteX160" fmla="*/ 1361256 w 1476098"/>
                <a:gd name="connsiteY160" fmla="*/ 1682457 h 2009415"/>
                <a:gd name="connsiteX161" fmla="*/ 1398466 w 1476098"/>
                <a:gd name="connsiteY161" fmla="*/ 1680270 h 2009415"/>
                <a:gd name="connsiteX162" fmla="*/ 1374390 w 1476098"/>
                <a:gd name="connsiteY162" fmla="*/ 1704347 h 2009415"/>
                <a:gd name="connsiteX163" fmla="*/ 1317481 w 1476098"/>
                <a:gd name="connsiteY163" fmla="*/ 1775481 h 2009415"/>
                <a:gd name="connsiteX164" fmla="*/ 1327332 w 1476098"/>
                <a:gd name="connsiteY164" fmla="*/ 1795179 h 2009415"/>
                <a:gd name="connsiteX165" fmla="*/ 1344841 w 1476098"/>
                <a:gd name="connsiteY165" fmla="*/ 1779858 h 2009415"/>
                <a:gd name="connsiteX166" fmla="*/ 1368917 w 1476098"/>
                <a:gd name="connsiteY166" fmla="*/ 1721856 h 2009415"/>
                <a:gd name="connsiteX167" fmla="*/ 1401749 w 1476098"/>
                <a:gd name="connsiteY167" fmla="*/ 1715289 h 2009415"/>
                <a:gd name="connsiteX168" fmla="*/ 1408999 w 1476098"/>
                <a:gd name="connsiteY168" fmla="*/ 1726644 h 2009415"/>
                <a:gd name="connsiteX169" fmla="*/ 1407345 w 1476098"/>
                <a:gd name="connsiteY169" fmla="*/ 1739491 h 2009415"/>
                <a:gd name="connsiteX170" fmla="*/ 1407220 w 1476098"/>
                <a:gd name="connsiteY170" fmla="*/ 1740460 h 2009415"/>
                <a:gd name="connsiteX171" fmla="*/ 1407220 w 1476098"/>
                <a:gd name="connsiteY171" fmla="*/ 1741554 h 2009415"/>
                <a:gd name="connsiteX172" fmla="*/ 1350313 w 1476098"/>
                <a:gd name="connsiteY172" fmla="*/ 1806122 h 2009415"/>
                <a:gd name="connsiteX173" fmla="*/ 1407220 w 1476098"/>
                <a:gd name="connsiteY173" fmla="*/ 1741554 h 2009415"/>
                <a:gd name="connsiteX174" fmla="*/ 1408315 w 1476098"/>
                <a:gd name="connsiteY174" fmla="*/ 1740460 h 2009415"/>
                <a:gd name="connsiteX175" fmla="*/ 1408315 w 1476098"/>
                <a:gd name="connsiteY175" fmla="*/ 1739366 h 2009415"/>
                <a:gd name="connsiteX176" fmla="*/ 1433486 w 1476098"/>
                <a:gd name="connsiteY176" fmla="*/ 1734988 h 2009415"/>
                <a:gd name="connsiteX177" fmla="*/ 1420354 w 1476098"/>
                <a:gd name="connsiteY177" fmla="*/ 1681364 h 2009415"/>
                <a:gd name="connsiteX178" fmla="*/ 1396277 w 1476098"/>
                <a:gd name="connsiteY178" fmla="*/ 1645249 h 2009415"/>
                <a:gd name="connsiteX179" fmla="*/ 1399560 w 1476098"/>
                <a:gd name="connsiteY179" fmla="*/ 1616795 h 2009415"/>
                <a:gd name="connsiteX180" fmla="*/ 1354691 w 1476098"/>
                <a:gd name="connsiteY180" fmla="*/ 1602569 h 2009415"/>
                <a:gd name="connsiteX181" fmla="*/ 1070152 w 1476098"/>
                <a:gd name="connsiteY181" fmla="*/ 1576303 h 2009415"/>
                <a:gd name="connsiteX182" fmla="*/ 1036226 w 1476098"/>
                <a:gd name="connsiteY182" fmla="*/ 1573704 h 2009415"/>
                <a:gd name="connsiteX183" fmla="*/ 200119 w 1476098"/>
                <a:gd name="connsiteY183" fmla="*/ 1533622 h 2009415"/>
                <a:gd name="connsiteX184" fmla="*/ 194647 w 1476098"/>
                <a:gd name="connsiteY184" fmla="*/ 1551133 h 2009415"/>
                <a:gd name="connsiteX185" fmla="*/ 263594 w 1476098"/>
                <a:gd name="connsiteY185" fmla="*/ 1582869 h 2009415"/>
                <a:gd name="connsiteX186" fmla="*/ 224196 w 1476098"/>
                <a:gd name="connsiteY186" fmla="*/ 1540190 h 2009415"/>
                <a:gd name="connsiteX187" fmla="*/ 200119 w 1476098"/>
                <a:gd name="connsiteY187" fmla="*/ 1533622 h 2009415"/>
                <a:gd name="connsiteX188" fmla="*/ 142118 w 1476098"/>
                <a:gd name="connsiteY188" fmla="*/ 1521585 h 2009415"/>
                <a:gd name="connsiteX189" fmla="*/ 142118 w 1476098"/>
                <a:gd name="connsiteY189" fmla="*/ 1582869 h 2009415"/>
                <a:gd name="connsiteX190" fmla="*/ 153061 w 1476098"/>
                <a:gd name="connsiteY190" fmla="*/ 1600380 h 2009415"/>
                <a:gd name="connsiteX191" fmla="*/ 169477 w 1476098"/>
                <a:gd name="connsiteY191" fmla="*/ 1583965 h 2009415"/>
                <a:gd name="connsiteX192" fmla="*/ 142118 w 1476098"/>
                <a:gd name="connsiteY192" fmla="*/ 1521585 h 2009415"/>
                <a:gd name="connsiteX193" fmla="*/ 1333898 w 1476098"/>
                <a:gd name="connsiteY193" fmla="*/ 1498602 h 2009415"/>
                <a:gd name="connsiteX194" fmla="*/ 1209139 w 1476098"/>
                <a:gd name="connsiteY194" fmla="*/ 1559888 h 2009415"/>
                <a:gd name="connsiteX195" fmla="*/ 1331708 w 1476098"/>
                <a:gd name="connsiteY195" fmla="*/ 1532528 h 2009415"/>
                <a:gd name="connsiteX196" fmla="*/ 1306538 w 1476098"/>
                <a:gd name="connsiteY196" fmla="*/ 1566454 h 2009415"/>
                <a:gd name="connsiteX197" fmla="*/ 1360162 w 1476098"/>
                <a:gd name="connsiteY197" fmla="*/ 1552226 h 2009415"/>
                <a:gd name="connsiteX198" fmla="*/ 1333898 w 1476098"/>
                <a:gd name="connsiteY198" fmla="*/ 1498602 h 2009415"/>
                <a:gd name="connsiteX199" fmla="*/ 1269329 w 1476098"/>
                <a:gd name="connsiteY199" fmla="*/ 1486564 h 2009415"/>
                <a:gd name="connsiteX200" fmla="*/ 1144570 w 1476098"/>
                <a:gd name="connsiteY200" fmla="*/ 1511735 h 2009415"/>
                <a:gd name="connsiteX201" fmla="*/ 1077812 w 1476098"/>
                <a:gd name="connsiteY201" fmla="*/ 1548943 h 2009415"/>
                <a:gd name="connsiteX202" fmla="*/ 1162079 w 1476098"/>
                <a:gd name="connsiteY202" fmla="*/ 1519396 h 2009415"/>
                <a:gd name="connsiteX203" fmla="*/ 142118 w 1476098"/>
                <a:gd name="connsiteY203" fmla="*/ 1473432 h 2009415"/>
                <a:gd name="connsiteX204" fmla="*/ 64416 w 1476098"/>
                <a:gd name="connsiteY204" fmla="*/ 1497509 h 2009415"/>
                <a:gd name="connsiteX205" fmla="*/ 38152 w 1476098"/>
                <a:gd name="connsiteY205" fmla="*/ 1541283 h 2009415"/>
                <a:gd name="connsiteX206" fmla="*/ 84114 w 1476098"/>
                <a:gd name="connsiteY206" fmla="*/ 1539094 h 2009415"/>
                <a:gd name="connsiteX207" fmla="*/ 92871 w 1476098"/>
                <a:gd name="connsiteY207" fmla="*/ 1544567 h 2009415"/>
                <a:gd name="connsiteX208" fmla="*/ 83020 w 1476098"/>
                <a:gd name="connsiteY208" fmla="*/ 1616795 h 2009415"/>
                <a:gd name="connsiteX209" fmla="*/ 95059 w 1476098"/>
                <a:gd name="connsiteY209" fmla="*/ 1568643 h 2009415"/>
                <a:gd name="connsiteX210" fmla="*/ 74267 w 1476098"/>
                <a:gd name="connsiteY210" fmla="*/ 1505168 h 2009415"/>
                <a:gd name="connsiteX211" fmla="*/ 370843 w 1476098"/>
                <a:gd name="connsiteY211" fmla="*/ 1498602 h 2009415"/>
                <a:gd name="connsiteX212" fmla="*/ 142118 w 1476098"/>
                <a:gd name="connsiteY212" fmla="*/ 1473432 h 2009415"/>
                <a:gd name="connsiteX213" fmla="*/ 747310 w 1476098"/>
                <a:gd name="connsiteY213" fmla="*/ 125 h 2009415"/>
                <a:gd name="connsiteX214" fmla="*/ 752781 w 1476098"/>
                <a:gd name="connsiteY214" fmla="*/ 16814 h 2009415"/>
                <a:gd name="connsiteX215" fmla="*/ 863589 w 1476098"/>
                <a:gd name="connsiteY215" fmla="*/ 343142 h 2009415"/>
                <a:gd name="connsiteX216" fmla="*/ 950864 w 1476098"/>
                <a:gd name="connsiteY216" fmla="*/ 683290 h 2009415"/>
                <a:gd name="connsiteX217" fmla="*/ 1002300 w 1476098"/>
                <a:gd name="connsiteY217" fmla="*/ 475359 h 2009415"/>
                <a:gd name="connsiteX218" fmla="*/ 994639 w 1476098"/>
                <a:gd name="connsiteY218" fmla="*/ 432678 h 2009415"/>
                <a:gd name="connsiteX219" fmla="*/ 1001207 w 1476098"/>
                <a:gd name="connsiteY219" fmla="*/ 405318 h 2009415"/>
                <a:gd name="connsiteX220" fmla="*/ 1026377 w 1476098"/>
                <a:gd name="connsiteY220" fmla="*/ 422828 h 2009415"/>
                <a:gd name="connsiteX221" fmla="*/ 1186156 w 1476098"/>
                <a:gd name="connsiteY221" fmla="*/ 823371 h 2009415"/>
                <a:gd name="connsiteX222" fmla="*/ 1153324 w 1476098"/>
                <a:gd name="connsiteY222" fmla="*/ 1012698 h 2009415"/>
                <a:gd name="connsiteX223" fmla="*/ 1222271 w 1476098"/>
                <a:gd name="connsiteY223" fmla="*/ 945942 h 2009415"/>
                <a:gd name="connsiteX224" fmla="*/ 1239780 w 1476098"/>
                <a:gd name="connsiteY224" fmla="*/ 926242 h 2009415"/>
                <a:gd name="connsiteX225" fmla="*/ 1257291 w 1476098"/>
                <a:gd name="connsiteY225" fmla="*/ 949225 h 2009415"/>
                <a:gd name="connsiteX226" fmla="*/ 1261669 w 1476098"/>
                <a:gd name="connsiteY226" fmla="*/ 1197648 h 2009415"/>
                <a:gd name="connsiteX227" fmla="*/ 1146758 w 1476098"/>
                <a:gd name="connsiteY227" fmla="*/ 1451544 h 2009415"/>
                <a:gd name="connsiteX228" fmla="*/ 1136908 w 1476098"/>
                <a:gd name="connsiteY228" fmla="*/ 1474526 h 2009415"/>
                <a:gd name="connsiteX229" fmla="*/ 1251818 w 1476098"/>
                <a:gd name="connsiteY229" fmla="*/ 1455921 h 2009415"/>
                <a:gd name="connsiteX230" fmla="*/ 1389711 w 1476098"/>
                <a:gd name="connsiteY230" fmla="*/ 1563171 h 2009415"/>
                <a:gd name="connsiteX231" fmla="*/ 1406126 w 1476098"/>
                <a:gd name="connsiteY231" fmla="*/ 1593814 h 2009415"/>
                <a:gd name="connsiteX232" fmla="*/ 1397371 w 1476098"/>
                <a:gd name="connsiteY232" fmla="*/ 1850993 h 2009415"/>
                <a:gd name="connsiteX233" fmla="*/ 1353596 w 1476098"/>
                <a:gd name="connsiteY233" fmla="*/ 1869597 h 2009415"/>
                <a:gd name="connsiteX234" fmla="*/ 1221175 w 1476098"/>
                <a:gd name="connsiteY234" fmla="*/ 1940732 h 2009415"/>
                <a:gd name="connsiteX235" fmla="*/ 974941 w 1476098"/>
                <a:gd name="connsiteY235" fmla="*/ 1919938 h 2009415"/>
                <a:gd name="connsiteX236" fmla="*/ 812973 w 1476098"/>
                <a:gd name="connsiteY236" fmla="*/ 1727328 h 2009415"/>
                <a:gd name="connsiteX237" fmla="*/ 818445 w 1476098"/>
                <a:gd name="connsiteY237" fmla="*/ 1824727 h 2009415"/>
                <a:gd name="connsiteX238" fmla="*/ 810784 w 1476098"/>
                <a:gd name="connsiteY238" fmla="*/ 1919938 h 2009415"/>
                <a:gd name="connsiteX239" fmla="*/ 630211 w 1476098"/>
                <a:gd name="connsiteY239" fmla="*/ 2007488 h 2009415"/>
                <a:gd name="connsiteX240" fmla="*/ 557983 w 1476098"/>
                <a:gd name="connsiteY240" fmla="*/ 1992167 h 2009415"/>
                <a:gd name="connsiteX241" fmla="*/ 486848 w 1476098"/>
                <a:gd name="connsiteY241" fmla="*/ 1826916 h 2009415"/>
                <a:gd name="connsiteX242" fmla="*/ 596285 w 1476098"/>
                <a:gd name="connsiteY242" fmla="*/ 1663853 h 2009415"/>
                <a:gd name="connsiteX243" fmla="*/ 617077 w 1476098"/>
                <a:gd name="connsiteY243" fmla="*/ 1623361 h 2009415"/>
                <a:gd name="connsiteX244" fmla="*/ 562359 w 1476098"/>
                <a:gd name="connsiteY244" fmla="*/ 1667136 h 2009415"/>
                <a:gd name="connsiteX245" fmla="*/ 270159 w 1476098"/>
                <a:gd name="connsiteY245" fmla="*/ 1894768 h 2009415"/>
                <a:gd name="connsiteX246" fmla="*/ 167289 w 1476098"/>
                <a:gd name="connsiteY246" fmla="*/ 1904617 h 2009415"/>
                <a:gd name="connsiteX247" fmla="*/ 109286 w 1476098"/>
                <a:gd name="connsiteY247" fmla="*/ 1887108 h 2009415"/>
                <a:gd name="connsiteX248" fmla="*/ 27207 w 1476098"/>
                <a:gd name="connsiteY248" fmla="*/ 1756875 h 2009415"/>
                <a:gd name="connsiteX249" fmla="*/ 14075 w 1476098"/>
                <a:gd name="connsiteY249" fmla="*/ 1649627 h 2009415"/>
                <a:gd name="connsiteX250" fmla="*/ 134457 w 1476098"/>
                <a:gd name="connsiteY250" fmla="*/ 1451544 h 2009415"/>
                <a:gd name="connsiteX251" fmla="*/ 311746 w 1476098"/>
                <a:gd name="connsiteY251" fmla="*/ 1466866 h 2009415"/>
                <a:gd name="connsiteX252" fmla="*/ 243894 w 1476098"/>
                <a:gd name="connsiteY252" fmla="*/ 1414336 h 2009415"/>
                <a:gd name="connsiteX253" fmla="*/ 234045 w 1476098"/>
                <a:gd name="connsiteY253" fmla="*/ 1396825 h 2009415"/>
                <a:gd name="connsiteX254" fmla="*/ 255933 w 1476098"/>
                <a:gd name="connsiteY254" fmla="*/ 1390259 h 2009415"/>
                <a:gd name="connsiteX255" fmla="*/ 323785 w 1476098"/>
                <a:gd name="connsiteY255" fmla="*/ 1418712 h 2009415"/>
                <a:gd name="connsiteX256" fmla="*/ 237328 w 1476098"/>
                <a:gd name="connsiteY256" fmla="*/ 1266594 h 2009415"/>
                <a:gd name="connsiteX257" fmla="*/ 220913 w 1476098"/>
                <a:gd name="connsiteY257" fmla="*/ 1103533 h 2009415"/>
                <a:gd name="connsiteX258" fmla="*/ 222007 w 1476098"/>
                <a:gd name="connsiteY258" fmla="*/ 890128 h 2009415"/>
                <a:gd name="connsiteX259" fmla="*/ 232952 w 1476098"/>
                <a:gd name="connsiteY259" fmla="*/ 849637 h 2009415"/>
                <a:gd name="connsiteX260" fmla="*/ 310652 w 1476098"/>
                <a:gd name="connsiteY260" fmla="*/ 941563 h 2009415"/>
                <a:gd name="connsiteX261" fmla="*/ 347861 w 1476098"/>
                <a:gd name="connsiteY261" fmla="*/ 953602 h 2009415"/>
                <a:gd name="connsiteX262" fmla="*/ 339106 w 1476098"/>
                <a:gd name="connsiteY262" fmla="*/ 919676 h 2009415"/>
                <a:gd name="connsiteX263" fmla="*/ 346766 w 1476098"/>
                <a:gd name="connsiteY263" fmla="*/ 648271 h 2009415"/>
                <a:gd name="connsiteX264" fmla="*/ 456203 w 1476098"/>
                <a:gd name="connsiteY264" fmla="*/ 446905 h 2009415"/>
                <a:gd name="connsiteX265" fmla="*/ 472620 w 1476098"/>
                <a:gd name="connsiteY265" fmla="*/ 430490 h 2009415"/>
                <a:gd name="connsiteX266" fmla="*/ 487942 w 1476098"/>
                <a:gd name="connsiteY266" fmla="*/ 458943 h 2009415"/>
                <a:gd name="connsiteX267" fmla="*/ 632400 w 1476098"/>
                <a:gd name="connsiteY267" fmla="*/ 695329 h 2009415"/>
                <a:gd name="connsiteX268" fmla="*/ 621456 w 1476098"/>
                <a:gd name="connsiteY268" fmla="*/ 379054 h 2009415"/>
                <a:gd name="connsiteX269" fmla="*/ 658665 w 1476098"/>
                <a:gd name="connsiteY269" fmla="*/ 73723 h 2009415"/>
                <a:gd name="connsiteX270" fmla="*/ 728706 w 1476098"/>
                <a:gd name="connsiteY270" fmla="*/ 8059 h 2009415"/>
                <a:gd name="connsiteX271" fmla="*/ 747310 w 1476098"/>
                <a:gd name="connsiteY271" fmla="*/ 125 h 200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476098" h="2009415">
                  <a:moveTo>
                    <a:pt x="654971" y="1895315"/>
                  </a:moveTo>
                  <a:cubicBezTo>
                    <a:pt x="645806" y="1895041"/>
                    <a:pt x="636231" y="1896956"/>
                    <a:pt x="626928" y="1898051"/>
                  </a:cubicBezTo>
                  <a:cubicBezTo>
                    <a:pt x="612701" y="1900240"/>
                    <a:pt x="600662" y="1906806"/>
                    <a:pt x="598473" y="1921032"/>
                  </a:cubicBezTo>
                  <a:cubicBezTo>
                    <a:pt x="595190" y="1938543"/>
                    <a:pt x="605041" y="1950581"/>
                    <a:pt x="624739" y="1957147"/>
                  </a:cubicBezTo>
                  <a:cubicBezTo>
                    <a:pt x="624739" y="1946202"/>
                    <a:pt x="622550" y="1937449"/>
                    <a:pt x="623645" y="1927598"/>
                  </a:cubicBezTo>
                  <a:cubicBezTo>
                    <a:pt x="624739" y="1916655"/>
                    <a:pt x="631305" y="1907900"/>
                    <a:pt x="643343" y="1907900"/>
                  </a:cubicBezTo>
                  <a:cubicBezTo>
                    <a:pt x="664137" y="1908995"/>
                    <a:pt x="651005" y="1922127"/>
                    <a:pt x="649909" y="1929787"/>
                  </a:cubicBezTo>
                  <a:cubicBezTo>
                    <a:pt x="648816" y="1937449"/>
                    <a:pt x="653193" y="1942919"/>
                    <a:pt x="660854" y="1945109"/>
                  </a:cubicBezTo>
                  <a:cubicBezTo>
                    <a:pt x="669608" y="1947298"/>
                    <a:pt x="678363" y="1942919"/>
                    <a:pt x="681646" y="1934166"/>
                  </a:cubicBezTo>
                  <a:cubicBezTo>
                    <a:pt x="684929" y="1924315"/>
                    <a:pt x="688212" y="1913372"/>
                    <a:pt x="680552" y="1905711"/>
                  </a:cubicBezTo>
                  <a:cubicBezTo>
                    <a:pt x="672892" y="1898051"/>
                    <a:pt x="664137" y="1895588"/>
                    <a:pt x="654971" y="1895315"/>
                  </a:cubicBezTo>
                  <a:close/>
                  <a:moveTo>
                    <a:pt x="765915" y="1886012"/>
                  </a:moveTo>
                  <a:cubicBezTo>
                    <a:pt x="772481" y="1923221"/>
                    <a:pt x="758253" y="1952770"/>
                    <a:pt x="735270" y="1980130"/>
                  </a:cubicBezTo>
                  <a:cubicBezTo>
                    <a:pt x="786707" y="1950581"/>
                    <a:pt x="795462" y="1924315"/>
                    <a:pt x="765915" y="1886012"/>
                  </a:cubicBezTo>
                  <a:close/>
                  <a:moveTo>
                    <a:pt x="687957" y="1860551"/>
                  </a:moveTo>
                  <a:cubicBezTo>
                    <a:pt x="680826" y="1859679"/>
                    <a:pt x="672618" y="1860021"/>
                    <a:pt x="663042" y="1861936"/>
                  </a:cubicBezTo>
                  <a:cubicBezTo>
                    <a:pt x="703534" y="1879446"/>
                    <a:pt x="725423" y="1902428"/>
                    <a:pt x="717761" y="1947298"/>
                  </a:cubicBezTo>
                  <a:cubicBezTo>
                    <a:pt x="740743" y="1926504"/>
                    <a:pt x="741838" y="1907900"/>
                    <a:pt x="730893" y="1891485"/>
                  </a:cubicBezTo>
                  <a:cubicBezTo>
                    <a:pt x="721044" y="1876710"/>
                    <a:pt x="709349" y="1863167"/>
                    <a:pt x="687957" y="1860551"/>
                  </a:cubicBezTo>
                  <a:close/>
                  <a:moveTo>
                    <a:pt x="1166592" y="1825548"/>
                  </a:moveTo>
                  <a:cubicBezTo>
                    <a:pt x="1176852" y="1829104"/>
                    <a:pt x="1186154" y="1837312"/>
                    <a:pt x="1194908" y="1848803"/>
                  </a:cubicBezTo>
                  <a:cubicBezTo>
                    <a:pt x="1196004" y="1850992"/>
                    <a:pt x="1198193" y="1853181"/>
                    <a:pt x="1200381" y="1856464"/>
                  </a:cubicBezTo>
                  <a:cubicBezTo>
                    <a:pt x="1199287" y="1858652"/>
                    <a:pt x="1198193" y="1864124"/>
                    <a:pt x="1198193" y="1864124"/>
                  </a:cubicBezTo>
                  <a:cubicBezTo>
                    <a:pt x="1173021" y="1860841"/>
                    <a:pt x="1148945" y="1841143"/>
                    <a:pt x="1121585" y="1858652"/>
                  </a:cubicBezTo>
                  <a:cubicBezTo>
                    <a:pt x="1121585" y="1852086"/>
                    <a:pt x="1121585" y="1844426"/>
                    <a:pt x="1121585" y="1837860"/>
                  </a:cubicBezTo>
                  <a:cubicBezTo>
                    <a:pt x="1124868" y="1834575"/>
                    <a:pt x="1129245" y="1832387"/>
                    <a:pt x="1132530" y="1830198"/>
                  </a:cubicBezTo>
                  <a:cubicBezTo>
                    <a:pt x="1145115" y="1823085"/>
                    <a:pt x="1156333" y="1821991"/>
                    <a:pt x="1166592" y="1825548"/>
                  </a:cubicBezTo>
                  <a:close/>
                  <a:moveTo>
                    <a:pt x="1167415" y="1812416"/>
                  </a:moveTo>
                  <a:cubicBezTo>
                    <a:pt x="1150315" y="1809680"/>
                    <a:pt x="1130342" y="1814878"/>
                    <a:pt x="1110644" y="1819256"/>
                  </a:cubicBezTo>
                  <a:cubicBezTo>
                    <a:pt x="1083284" y="1828010"/>
                    <a:pt x="1076718" y="1850993"/>
                    <a:pt x="1067963" y="1875068"/>
                  </a:cubicBezTo>
                  <a:cubicBezTo>
                    <a:pt x="1084378" y="1873974"/>
                    <a:pt x="1087661" y="1853180"/>
                    <a:pt x="1104078" y="1857559"/>
                  </a:cubicBezTo>
                  <a:cubicBezTo>
                    <a:pt x="1111738" y="1914466"/>
                    <a:pt x="1111738" y="1913372"/>
                    <a:pt x="1176307" y="1905711"/>
                  </a:cubicBezTo>
                  <a:cubicBezTo>
                    <a:pt x="1211326" y="1902428"/>
                    <a:pt x="1216799" y="1883823"/>
                    <a:pt x="1206949" y="1853180"/>
                  </a:cubicBezTo>
                  <a:cubicBezTo>
                    <a:pt x="1198742" y="1825821"/>
                    <a:pt x="1184515" y="1815151"/>
                    <a:pt x="1167415" y="1812416"/>
                  </a:cubicBezTo>
                  <a:close/>
                  <a:moveTo>
                    <a:pt x="1281367" y="1767820"/>
                  </a:moveTo>
                  <a:cubicBezTo>
                    <a:pt x="1266046" y="1798462"/>
                    <a:pt x="1273706" y="1820350"/>
                    <a:pt x="1293404" y="1837861"/>
                  </a:cubicBezTo>
                  <a:cubicBezTo>
                    <a:pt x="1312010" y="1854276"/>
                    <a:pt x="1332802" y="1858653"/>
                    <a:pt x="1360162" y="1838954"/>
                  </a:cubicBezTo>
                  <a:cubicBezTo>
                    <a:pt x="1316387" y="1834576"/>
                    <a:pt x="1298876" y="1802839"/>
                    <a:pt x="1281367" y="1767820"/>
                  </a:cubicBezTo>
                  <a:close/>
                  <a:moveTo>
                    <a:pt x="358807" y="1671513"/>
                  </a:moveTo>
                  <a:cubicBezTo>
                    <a:pt x="368656" y="1674796"/>
                    <a:pt x="387261" y="1675890"/>
                    <a:pt x="381788" y="1685741"/>
                  </a:cubicBezTo>
                  <a:cubicBezTo>
                    <a:pt x="368656" y="1710911"/>
                    <a:pt x="340202" y="1713099"/>
                    <a:pt x="316125" y="1719665"/>
                  </a:cubicBezTo>
                  <a:cubicBezTo>
                    <a:pt x="308464" y="1720760"/>
                    <a:pt x="297521" y="1719665"/>
                    <a:pt x="299708" y="1712005"/>
                  </a:cubicBezTo>
                  <a:cubicBezTo>
                    <a:pt x="308464" y="1683551"/>
                    <a:pt x="340202" y="1685741"/>
                    <a:pt x="358807" y="1671513"/>
                  </a:cubicBezTo>
                  <a:close/>
                  <a:moveTo>
                    <a:pt x="1213786" y="1663169"/>
                  </a:moveTo>
                  <a:cubicBezTo>
                    <a:pt x="1225551" y="1665221"/>
                    <a:pt x="1237589" y="1670966"/>
                    <a:pt x="1250722" y="1680268"/>
                  </a:cubicBezTo>
                  <a:cubicBezTo>
                    <a:pt x="1241967" y="1685740"/>
                    <a:pt x="1239778" y="1689022"/>
                    <a:pt x="1237589" y="1689022"/>
                  </a:cubicBezTo>
                  <a:cubicBezTo>
                    <a:pt x="1215701" y="1689022"/>
                    <a:pt x="1193814" y="1695588"/>
                    <a:pt x="1176305" y="1679174"/>
                  </a:cubicBezTo>
                  <a:cubicBezTo>
                    <a:pt x="1175210" y="1676985"/>
                    <a:pt x="1176305" y="1669324"/>
                    <a:pt x="1178493" y="1668230"/>
                  </a:cubicBezTo>
                  <a:cubicBezTo>
                    <a:pt x="1190531" y="1662759"/>
                    <a:pt x="1202022" y="1661118"/>
                    <a:pt x="1213786" y="1663169"/>
                  </a:cubicBezTo>
                  <a:close/>
                  <a:moveTo>
                    <a:pt x="660990" y="1634853"/>
                  </a:moveTo>
                  <a:cubicBezTo>
                    <a:pt x="658665" y="1636221"/>
                    <a:pt x="657023" y="1638683"/>
                    <a:pt x="655382" y="1640872"/>
                  </a:cubicBezTo>
                  <a:cubicBezTo>
                    <a:pt x="607230" y="1710913"/>
                    <a:pt x="556887" y="1779858"/>
                    <a:pt x="513112" y="1854276"/>
                  </a:cubicBezTo>
                  <a:cubicBezTo>
                    <a:pt x="489035" y="1894768"/>
                    <a:pt x="499980" y="1926504"/>
                    <a:pt x="538283" y="1964807"/>
                  </a:cubicBezTo>
                  <a:cubicBezTo>
                    <a:pt x="528434" y="1927598"/>
                    <a:pt x="525151" y="1900240"/>
                    <a:pt x="550321" y="1879446"/>
                  </a:cubicBezTo>
                  <a:cubicBezTo>
                    <a:pt x="577681" y="1863031"/>
                    <a:pt x="606134" y="1847710"/>
                    <a:pt x="635684" y="1831293"/>
                  </a:cubicBezTo>
                  <a:cubicBezTo>
                    <a:pt x="603945" y="1828010"/>
                    <a:pt x="584247" y="1844427"/>
                    <a:pt x="563453" y="1856463"/>
                  </a:cubicBezTo>
                  <a:cubicBezTo>
                    <a:pt x="549226" y="1865220"/>
                    <a:pt x="537189" y="1871785"/>
                    <a:pt x="532810" y="1847710"/>
                  </a:cubicBezTo>
                  <a:cubicBezTo>
                    <a:pt x="559076" y="1820350"/>
                    <a:pt x="593002" y="1807218"/>
                    <a:pt x="629117" y="1800652"/>
                  </a:cubicBezTo>
                  <a:cubicBezTo>
                    <a:pt x="642248" y="1797369"/>
                    <a:pt x="659759" y="1799556"/>
                    <a:pt x="665231" y="1782046"/>
                  </a:cubicBezTo>
                  <a:cubicBezTo>
                    <a:pt x="680552" y="1739366"/>
                    <a:pt x="699157" y="1696685"/>
                    <a:pt x="700252" y="1639778"/>
                  </a:cubicBezTo>
                  <a:cubicBezTo>
                    <a:pt x="666325" y="1686836"/>
                    <a:pt x="638967" y="1727328"/>
                    <a:pt x="610511" y="1766726"/>
                  </a:cubicBezTo>
                  <a:cubicBezTo>
                    <a:pt x="610511" y="1712006"/>
                    <a:pt x="653193" y="1680270"/>
                    <a:pt x="670703" y="1635399"/>
                  </a:cubicBezTo>
                  <a:cubicBezTo>
                    <a:pt x="666326" y="1633211"/>
                    <a:pt x="663316" y="1633485"/>
                    <a:pt x="660990" y="1634853"/>
                  </a:cubicBezTo>
                  <a:close/>
                  <a:moveTo>
                    <a:pt x="863861" y="1630475"/>
                  </a:moveTo>
                  <a:cubicBezTo>
                    <a:pt x="860030" y="1628286"/>
                    <a:pt x="855653" y="1628286"/>
                    <a:pt x="850182" y="1633212"/>
                  </a:cubicBezTo>
                  <a:cubicBezTo>
                    <a:pt x="841426" y="1640872"/>
                    <a:pt x="850182" y="1649627"/>
                    <a:pt x="854559" y="1656193"/>
                  </a:cubicBezTo>
                  <a:cubicBezTo>
                    <a:pt x="862220" y="1668231"/>
                    <a:pt x="870974" y="1680270"/>
                    <a:pt x="879729" y="1691213"/>
                  </a:cubicBezTo>
                  <a:cubicBezTo>
                    <a:pt x="904900" y="1722951"/>
                    <a:pt x="930072" y="1753592"/>
                    <a:pt x="959619" y="1791896"/>
                  </a:cubicBezTo>
                  <a:cubicBezTo>
                    <a:pt x="922410" y="1779858"/>
                    <a:pt x="902712" y="1761254"/>
                    <a:pt x="883012" y="1741554"/>
                  </a:cubicBezTo>
                  <a:cubicBezTo>
                    <a:pt x="861125" y="1716383"/>
                    <a:pt x="840333" y="1692307"/>
                    <a:pt x="819539" y="1667136"/>
                  </a:cubicBezTo>
                  <a:cubicBezTo>
                    <a:pt x="816256" y="1669325"/>
                    <a:pt x="812973" y="1672608"/>
                    <a:pt x="809690" y="1674798"/>
                  </a:cubicBezTo>
                  <a:cubicBezTo>
                    <a:pt x="826105" y="1703251"/>
                    <a:pt x="851275" y="1726234"/>
                    <a:pt x="875352" y="1749215"/>
                  </a:cubicBezTo>
                  <a:cubicBezTo>
                    <a:pt x="927883" y="1810501"/>
                    <a:pt x="973847" y="1877257"/>
                    <a:pt x="1035131" y="1931976"/>
                  </a:cubicBezTo>
                  <a:cubicBezTo>
                    <a:pt x="1057018" y="1952770"/>
                    <a:pt x="1082189" y="1957147"/>
                    <a:pt x="1110644" y="1945109"/>
                  </a:cubicBezTo>
                  <a:cubicBezTo>
                    <a:pt x="1053735" y="1924315"/>
                    <a:pt x="1009960" y="1893674"/>
                    <a:pt x="991356" y="1832388"/>
                  </a:cubicBezTo>
                  <a:cubicBezTo>
                    <a:pt x="1012150" y="1834576"/>
                    <a:pt x="1021999" y="1866314"/>
                    <a:pt x="1038414" y="1847710"/>
                  </a:cubicBezTo>
                  <a:cubicBezTo>
                    <a:pt x="1055925" y="1828010"/>
                    <a:pt x="1030754" y="1815973"/>
                    <a:pt x="1018716" y="1802839"/>
                  </a:cubicBezTo>
                  <a:cubicBezTo>
                    <a:pt x="994639" y="1775481"/>
                    <a:pt x="969468" y="1750309"/>
                    <a:pt x="945392" y="1722951"/>
                  </a:cubicBezTo>
                  <a:cubicBezTo>
                    <a:pt x="921315" y="1696685"/>
                    <a:pt x="898334" y="1668231"/>
                    <a:pt x="874257" y="1640872"/>
                  </a:cubicBezTo>
                  <a:cubicBezTo>
                    <a:pt x="870974" y="1637042"/>
                    <a:pt x="867691" y="1632664"/>
                    <a:pt x="863861" y="1630475"/>
                  </a:cubicBezTo>
                  <a:close/>
                  <a:moveTo>
                    <a:pt x="767009" y="1629929"/>
                  </a:moveTo>
                  <a:cubicBezTo>
                    <a:pt x="754970" y="1666042"/>
                    <a:pt x="757159" y="1693402"/>
                    <a:pt x="759347" y="1719666"/>
                  </a:cubicBezTo>
                  <a:cubicBezTo>
                    <a:pt x="745121" y="1743743"/>
                    <a:pt x="763725" y="1775481"/>
                    <a:pt x="745121" y="1803935"/>
                  </a:cubicBezTo>
                  <a:cubicBezTo>
                    <a:pt x="724327" y="1762347"/>
                    <a:pt x="740743" y="1719666"/>
                    <a:pt x="725423" y="1670419"/>
                  </a:cubicBezTo>
                  <a:cubicBezTo>
                    <a:pt x="715572" y="1715289"/>
                    <a:pt x="705723" y="1749215"/>
                    <a:pt x="701346" y="1783141"/>
                  </a:cubicBezTo>
                  <a:cubicBezTo>
                    <a:pt x="698063" y="1809405"/>
                    <a:pt x="724327" y="1817067"/>
                    <a:pt x="741838" y="1820350"/>
                  </a:cubicBezTo>
                  <a:cubicBezTo>
                    <a:pt x="763725" y="1824727"/>
                    <a:pt x="760442" y="1803935"/>
                    <a:pt x="761536" y="1789707"/>
                  </a:cubicBezTo>
                  <a:cubicBezTo>
                    <a:pt x="763725" y="1770009"/>
                    <a:pt x="753876" y="1748121"/>
                    <a:pt x="772481" y="1731705"/>
                  </a:cubicBezTo>
                  <a:cubicBezTo>
                    <a:pt x="786707" y="1699968"/>
                    <a:pt x="779047" y="1669325"/>
                    <a:pt x="767009" y="1629929"/>
                  </a:cubicBezTo>
                  <a:close/>
                  <a:moveTo>
                    <a:pt x="484659" y="1615701"/>
                  </a:moveTo>
                  <a:cubicBezTo>
                    <a:pt x="404768" y="1641966"/>
                    <a:pt x="324878" y="1664948"/>
                    <a:pt x="243894" y="1679176"/>
                  </a:cubicBezTo>
                  <a:cubicBezTo>
                    <a:pt x="286576" y="1754688"/>
                    <a:pt x="286576" y="1819256"/>
                    <a:pt x="238422" y="1869597"/>
                  </a:cubicBezTo>
                  <a:cubicBezTo>
                    <a:pt x="231856" y="1847710"/>
                    <a:pt x="239518" y="1829105"/>
                    <a:pt x="241705" y="1810501"/>
                  </a:cubicBezTo>
                  <a:cubicBezTo>
                    <a:pt x="247177" y="1770009"/>
                    <a:pt x="247177" y="1731705"/>
                    <a:pt x="216535" y="1699968"/>
                  </a:cubicBezTo>
                  <a:cubicBezTo>
                    <a:pt x="178232" y="1660570"/>
                    <a:pt x="151966" y="1661665"/>
                    <a:pt x="112569" y="1703251"/>
                  </a:cubicBezTo>
                  <a:cubicBezTo>
                    <a:pt x="109286" y="1706534"/>
                    <a:pt x="104908" y="1709817"/>
                    <a:pt x="101625" y="1710913"/>
                  </a:cubicBezTo>
                  <a:cubicBezTo>
                    <a:pt x="104908" y="1712006"/>
                    <a:pt x="108191" y="1713100"/>
                    <a:pt x="112569" y="1715289"/>
                  </a:cubicBezTo>
                  <a:cubicBezTo>
                    <a:pt x="97248" y="1744838"/>
                    <a:pt x="78644" y="1774386"/>
                    <a:pt x="107097" y="1807218"/>
                  </a:cubicBezTo>
                  <a:cubicBezTo>
                    <a:pt x="115852" y="1815973"/>
                    <a:pt x="119136" y="1833482"/>
                    <a:pt x="136646" y="1826916"/>
                  </a:cubicBezTo>
                  <a:cubicBezTo>
                    <a:pt x="149778" y="1821444"/>
                    <a:pt x="148683" y="1807218"/>
                    <a:pt x="148683" y="1796273"/>
                  </a:cubicBezTo>
                  <a:cubicBezTo>
                    <a:pt x="148683" y="1784235"/>
                    <a:pt x="150872" y="1771103"/>
                    <a:pt x="143212" y="1760158"/>
                  </a:cubicBezTo>
                  <a:cubicBezTo>
                    <a:pt x="123512" y="1764537"/>
                    <a:pt x="130078" y="1787518"/>
                    <a:pt x="113663" y="1792990"/>
                  </a:cubicBezTo>
                  <a:cubicBezTo>
                    <a:pt x="98342" y="1776575"/>
                    <a:pt x="106003" y="1761254"/>
                    <a:pt x="116946" y="1747026"/>
                  </a:cubicBezTo>
                  <a:cubicBezTo>
                    <a:pt x="125702" y="1736083"/>
                    <a:pt x="137740" y="1730611"/>
                    <a:pt x="151966" y="1734988"/>
                  </a:cubicBezTo>
                  <a:cubicBezTo>
                    <a:pt x="168383" y="1740460"/>
                    <a:pt x="172760" y="1755781"/>
                    <a:pt x="173853" y="1770009"/>
                  </a:cubicBezTo>
                  <a:cubicBezTo>
                    <a:pt x="176043" y="1789707"/>
                    <a:pt x="176043" y="1809405"/>
                    <a:pt x="177137" y="1834576"/>
                  </a:cubicBezTo>
                  <a:cubicBezTo>
                    <a:pt x="204496" y="1808312"/>
                    <a:pt x="196836" y="1784235"/>
                    <a:pt x="186987" y="1760158"/>
                  </a:cubicBezTo>
                  <a:cubicBezTo>
                    <a:pt x="178232" y="1738271"/>
                    <a:pt x="166194" y="1717479"/>
                    <a:pt x="151966" y="1689023"/>
                  </a:cubicBezTo>
                  <a:cubicBezTo>
                    <a:pt x="203402" y="1721856"/>
                    <a:pt x="231856" y="1773292"/>
                    <a:pt x="223101" y="1812688"/>
                  </a:cubicBezTo>
                  <a:cubicBezTo>
                    <a:pt x="216535" y="1842237"/>
                    <a:pt x="201213" y="1863031"/>
                    <a:pt x="167289" y="1863031"/>
                  </a:cubicBezTo>
                  <a:cubicBezTo>
                    <a:pt x="193553" y="1894768"/>
                    <a:pt x="223101" y="1894768"/>
                    <a:pt x="254839" y="1872880"/>
                  </a:cubicBezTo>
                  <a:cubicBezTo>
                    <a:pt x="327068" y="1822539"/>
                    <a:pt x="401485" y="1773292"/>
                    <a:pt x="468243" y="1715289"/>
                  </a:cubicBezTo>
                  <a:cubicBezTo>
                    <a:pt x="479186" y="1705440"/>
                    <a:pt x="492318" y="1697779"/>
                    <a:pt x="498885" y="1674798"/>
                  </a:cubicBezTo>
                  <a:lnTo>
                    <a:pt x="348955" y="1771103"/>
                  </a:lnTo>
                  <a:cubicBezTo>
                    <a:pt x="338011" y="1777669"/>
                    <a:pt x="323785" y="1792990"/>
                    <a:pt x="315029" y="1779858"/>
                  </a:cubicBezTo>
                  <a:cubicBezTo>
                    <a:pt x="302991" y="1763441"/>
                    <a:pt x="325974" y="1759064"/>
                    <a:pt x="334727" y="1749215"/>
                  </a:cubicBezTo>
                  <a:cubicBezTo>
                    <a:pt x="379598" y="1701063"/>
                    <a:pt x="468243" y="1699968"/>
                    <a:pt x="484659" y="1615701"/>
                  </a:cubicBezTo>
                  <a:close/>
                  <a:moveTo>
                    <a:pt x="938278" y="1612965"/>
                  </a:moveTo>
                  <a:cubicBezTo>
                    <a:pt x="928703" y="1612965"/>
                    <a:pt x="919674" y="1616795"/>
                    <a:pt x="912561" y="1623361"/>
                  </a:cubicBezTo>
                  <a:cubicBezTo>
                    <a:pt x="898334" y="1636495"/>
                    <a:pt x="919127" y="1647438"/>
                    <a:pt x="927883" y="1657287"/>
                  </a:cubicBezTo>
                  <a:cubicBezTo>
                    <a:pt x="965091" y="1699968"/>
                    <a:pt x="1003394" y="1741554"/>
                    <a:pt x="1040603" y="1784235"/>
                  </a:cubicBezTo>
                  <a:cubicBezTo>
                    <a:pt x="1055925" y="1800652"/>
                    <a:pt x="1066869" y="1808312"/>
                    <a:pt x="1092040" y="1796273"/>
                  </a:cubicBezTo>
                  <a:cubicBezTo>
                    <a:pt x="1147853" y="1770009"/>
                    <a:pt x="1181779" y="1780952"/>
                    <a:pt x="1222271" y="1828010"/>
                  </a:cubicBezTo>
                  <a:cubicBezTo>
                    <a:pt x="1232120" y="1838954"/>
                    <a:pt x="1237592" y="1855370"/>
                    <a:pt x="1259480" y="1853180"/>
                  </a:cubicBezTo>
                  <a:cubicBezTo>
                    <a:pt x="1220082" y="1783141"/>
                    <a:pt x="1147853" y="1743743"/>
                    <a:pt x="1095323" y="1685740"/>
                  </a:cubicBezTo>
                  <a:cubicBezTo>
                    <a:pt x="1070152" y="1671514"/>
                    <a:pt x="1053735" y="1643061"/>
                    <a:pt x="1019809" y="1641966"/>
                  </a:cubicBezTo>
                  <a:cubicBezTo>
                    <a:pt x="1040603" y="1659476"/>
                    <a:pt x="1062491" y="1678081"/>
                    <a:pt x="1084378" y="1695591"/>
                  </a:cubicBezTo>
                  <a:cubicBezTo>
                    <a:pt x="1093133" y="1714196"/>
                    <a:pt x="1117210" y="1724045"/>
                    <a:pt x="1117210" y="1751404"/>
                  </a:cubicBezTo>
                  <a:cubicBezTo>
                    <a:pt x="1099700" y="1749215"/>
                    <a:pt x="1089850" y="1738271"/>
                    <a:pt x="1080001" y="1728422"/>
                  </a:cubicBezTo>
                  <a:cubicBezTo>
                    <a:pt x="1041697" y="1694496"/>
                    <a:pt x="1003394" y="1660570"/>
                    <a:pt x="967279" y="1625550"/>
                  </a:cubicBezTo>
                  <a:cubicBezTo>
                    <a:pt x="957977" y="1616796"/>
                    <a:pt x="947854" y="1612965"/>
                    <a:pt x="938278" y="1612965"/>
                  </a:cubicBezTo>
                  <a:close/>
                  <a:moveTo>
                    <a:pt x="457299" y="1586154"/>
                  </a:moveTo>
                  <a:cubicBezTo>
                    <a:pt x="370843" y="1605852"/>
                    <a:pt x="283293" y="1612418"/>
                    <a:pt x="196836" y="1624457"/>
                  </a:cubicBezTo>
                  <a:cubicBezTo>
                    <a:pt x="170572" y="1628833"/>
                    <a:pt x="144306" y="1627740"/>
                    <a:pt x="123512" y="1647438"/>
                  </a:cubicBezTo>
                  <a:cubicBezTo>
                    <a:pt x="93965" y="1649627"/>
                    <a:pt x="80831" y="1674798"/>
                    <a:pt x="66605" y="1694496"/>
                  </a:cubicBezTo>
                  <a:cubicBezTo>
                    <a:pt x="29396" y="1742649"/>
                    <a:pt x="51284" y="1829105"/>
                    <a:pt x="106003" y="1853180"/>
                  </a:cubicBezTo>
                  <a:cubicBezTo>
                    <a:pt x="75361" y="1821444"/>
                    <a:pt x="55661" y="1786424"/>
                    <a:pt x="66605" y="1741554"/>
                  </a:cubicBezTo>
                  <a:cubicBezTo>
                    <a:pt x="70984" y="1726234"/>
                    <a:pt x="76454" y="1712006"/>
                    <a:pt x="88493" y="1708723"/>
                  </a:cubicBezTo>
                  <a:cubicBezTo>
                    <a:pt x="86303" y="1707630"/>
                    <a:pt x="85210" y="1706534"/>
                    <a:pt x="83020" y="1704347"/>
                  </a:cubicBezTo>
                  <a:cubicBezTo>
                    <a:pt x="73171" y="1693402"/>
                    <a:pt x="87399" y="1684647"/>
                    <a:pt x="92871" y="1675891"/>
                  </a:cubicBezTo>
                  <a:cubicBezTo>
                    <a:pt x="100531" y="1664948"/>
                    <a:pt x="111474" y="1658382"/>
                    <a:pt x="122419" y="1650721"/>
                  </a:cubicBezTo>
                  <a:cubicBezTo>
                    <a:pt x="122419" y="1649627"/>
                    <a:pt x="123512" y="1649627"/>
                    <a:pt x="123512" y="1648532"/>
                  </a:cubicBezTo>
                  <a:lnTo>
                    <a:pt x="124608" y="1648532"/>
                  </a:lnTo>
                  <a:cubicBezTo>
                    <a:pt x="141023" y="1644155"/>
                    <a:pt x="157438" y="1636495"/>
                    <a:pt x="173853" y="1635399"/>
                  </a:cubicBezTo>
                  <a:cubicBezTo>
                    <a:pt x="201213" y="1633212"/>
                    <a:pt x="226384" y="1638682"/>
                    <a:pt x="237328" y="1669325"/>
                  </a:cubicBezTo>
                  <a:cubicBezTo>
                    <a:pt x="278916" y="1635399"/>
                    <a:pt x="334727" y="1637589"/>
                    <a:pt x="381787" y="1617889"/>
                  </a:cubicBezTo>
                  <a:cubicBezTo>
                    <a:pt x="406958" y="1606946"/>
                    <a:pt x="436505" y="1608041"/>
                    <a:pt x="457299" y="1586154"/>
                  </a:cubicBezTo>
                  <a:close/>
                  <a:moveTo>
                    <a:pt x="1036226" y="1573704"/>
                  </a:moveTo>
                  <a:cubicBezTo>
                    <a:pt x="1024461" y="1573841"/>
                    <a:pt x="1012149" y="1576303"/>
                    <a:pt x="999017" y="1585058"/>
                  </a:cubicBezTo>
                  <a:cubicBezTo>
                    <a:pt x="1023094" y="1599284"/>
                    <a:pt x="1043886" y="1612418"/>
                    <a:pt x="1064680" y="1624457"/>
                  </a:cubicBezTo>
                  <a:cubicBezTo>
                    <a:pt x="1119399" y="1667136"/>
                    <a:pt x="1180683" y="1697779"/>
                    <a:pt x="1249629" y="1726234"/>
                  </a:cubicBezTo>
                  <a:cubicBezTo>
                    <a:pt x="1222271" y="1739366"/>
                    <a:pt x="1203666" y="1718572"/>
                    <a:pt x="1182873" y="1726234"/>
                  </a:cubicBezTo>
                  <a:cubicBezTo>
                    <a:pt x="1189439" y="1745932"/>
                    <a:pt x="1208043" y="1753592"/>
                    <a:pt x="1222271" y="1765630"/>
                  </a:cubicBezTo>
                  <a:cubicBezTo>
                    <a:pt x="1237592" y="1778763"/>
                    <a:pt x="1247441" y="1776575"/>
                    <a:pt x="1254007" y="1756875"/>
                  </a:cubicBezTo>
                  <a:cubicBezTo>
                    <a:pt x="1267140" y="1718572"/>
                    <a:pt x="1290123" y="1685740"/>
                    <a:pt x="1320764" y="1657287"/>
                  </a:cubicBezTo>
                  <a:cubicBezTo>
                    <a:pt x="1294499" y="1633212"/>
                    <a:pt x="1263857" y="1629929"/>
                    <a:pt x="1233214" y="1629929"/>
                  </a:cubicBezTo>
                  <a:cubicBezTo>
                    <a:pt x="1177400" y="1629929"/>
                    <a:pt x="1120493" y="1632116"/>
                    <a:pt x="1064680" y="1617889"/>
                  </a:cubicBezTo>
                  <a:cubicBezTo>
                    <a:pt x="1048265" y="1591625"/>
                    <a:pt x="1070152" y="1597097"/>
                    <a:pt x="1082189" y="1599284"/>
                  </a:cubicBezTo>
                  <a:cubicBezTo>
                    <a:pt x="1181779" y="1615701"/>
                    <a:pt x="1283556" y="1608041"/>
                    <a:pt x="1379862" y="1644155"/>
                  </a:cubicBezTo>
                  <a:cubicBezTo>
                    <a:pt x="1378766" y="1680270"/>
                    <a:pt x="1329519" y="1668231"/>
                    <a:pt x="1321859" y="1704347"/>
                  </a:cubicBezTo>
                  <a:cubicBezTo>
                    <a:pt x="1337181" y="1695591"/>
                    <a:pt x="1348124" y="1686836"/>
                    <a:pt x="1361256" y="1682457"/>
                  </a:cubicBezTo>
                  <a:cubicBezTo>
                    <a:pt x="1373296" y="1678081"/>
                    <a:pt x="1389711" y="1661665"/>
                    <a:pt x="1398466" y="1680270"/>
                  </a:cubicBezTo>
                  <a:cubicBezTo>
                    <a:pt x="1406126" y="1696685"/>
                    <a:pt x="1384239" y="1698874"/>
                    <a:pt x="1374390" y="1704347"/>
                  </a:cubicBezTo>
                  <a:cubicBezTo>
                    <a:pt x="1345936" y="1720762"/>
                    <a:pt x="1320764" y="1739366"/>
                    <a:pt x="1317481" y="1775481"/>
                  </a:cubicBezTo>
                  <a:cubicBezTo>
                    <a:pt x="1316387" y="1783141"/>
                    <a:pt x="1314198" y="1794086"/>
                    <a:pt x="1327332" y="1795179"/>
                  </a:cubicBezTo>
                  <a:cubicBezTo>
                    <a:pt x="1337181" y="1796273"/>
                    <a:pt x="1344841" y="1790801"/>
                    <a:pt x="1344841" y="1779858"/>
                  </a:cubicBezTo>
                  <a:cubicBezTo>
                    <a:pt x="1344841" y="1756875"/>
                    <a:pt x="1350313" y="1737177"/>
                    <a:pt x="1368917" y="1721856"/>
                  </a:cubicBezTo>
                  <a:cubicBezTo>
                    <a:pt x="1378766" y="1714196"/>
                    <a:pt x="1389711" y="1712006"/>
                    <a:pt x="1401749" y="1715289"/>
                  </a:cubicBezTo>
                  <a:cubicBezTo>
                    <a:pt x="1409410" y="1717478"/>
                    <a:pt x="1409957" y="1721855"/>
                    <a:pt x="1408999" y="1726644"/>
                  </a:cubicBezTo>
                  <a:lnTo>
                    <a:pt x="1407345" y="1739491"/>
                  </a:lnTo>
                  <a:lnTo>
                    <a:pt x="1407220" y="1740460"/>
                  </a:lnTo>
                  <a:lnTo>
                    <a:pt x="1407220" y="1741554"/>
                  </a:lnTo>
                  <a:cubicBezTo>
                    <a:pt x="1382049" y="1757971"/>
                    <a:pt x="1383145" y="1795179"/>
                    <a:pt x="1350313" y="1806122"/>
                  </a:cubicBezTo>
                  <a:cubicBezTo>
                    <a:pt x="1397371" y="1807218"/>
                    <a:pt x="1402843" y="1774386"/>
                    <a:pt x="1407220" y="1741554"/>
                  </a:cubicBezTo>
                  <a:cubicBezTo>
                    <a:pt x="1407220" y="1740460"/>
                    <a:pt x="1408315" y="1740460"/>
                    <a:pt x="1408315" y="1740460"/>
                  </a:cubicBezTo>
                  <a:lnTo>
                    <a:pt x="1408315" y="1739366"/>
                  </a:lnTo>
                  <a:cubicBezTo>
                    <a:pt x="1417071" y="1739366"/>
                    <a:pt x="1429107" y="1747026"/>
                    <a:pt x="1433486" y="1734988"/>
                  </a:cubicBezTo>
                  <a:cubicBezTo>
                    <a:pt x="1440052" y="1716383"/>
                    <a:pt x="1435674" y="1696685"/>
                    <a:pt x="1420354" y="1681364"/>
                  </a:cubicBezTo>
                  <a:cubicBezTo>
                    <a:pt x="1411598" y="1670419"/>
                    <a:pt x="1390805" y="1666042"/>
                    <a:pt x="1396277" y="1645249"/>
                  </a:cubicBezTo>
                  <a:cubicBezTo>
                    <a:pt x="1421448" y="1638682"/>
                    <a:pt x="1413786" y="1625550"/>
                    <a:pt x="1399560" y="1616795"/>
                  </a:cubicBezTo>
                  <a:cubicBezTo>
                    <a:pt x="1386426" y="1608041"/>
                    <a:pt x="1370011" y="1605852"/>
                    <a:pt x="1354691" y="1602569"/>
                  </a:cubicBezTo>
                  <a:cubicBezTo>
                    <a:pt x="1260574" y="1581775"/>
                    <a:pt x="1165364" y="1583965"/>
                    <a:pt x="1070152" y="1576303"/>
                  </a:cubicBezTo>
                  <a:cubicBezTo>
                    <a:pt x="1059209" y="1575756"/>
                    <a:pt x="1047991" y="1573567"/>
                    <a:pt x="1036226" y="1573704"/>
                  </a:cubicBezTo>
                  <a:close/>
                  <a:moveTo>
                    <a:pt x="200119" y="1533622"/>
                  </a:moveTo>
                  <a:cubicBezTo>
                    <a:pt x="190270" y="1534717"/>
                    <a:pt x="194647" y="1544567"/>
                    <a:pt x="194647" y="1551133"/>
                  </a:cubicBezTo>
                  <a:cubicBezTo>
                    <a:pt x="194647" y="1594908"/>
                    <a:pt x="204496" y="1599284"/>
                    <a:pt x="263594" y="1582869"/>
                  </a:cubicBezTo>
                  <a:cubicBezTo>
                    <a:pt x="253744" y="1562077"/>
                    <a:pt x="207781" y="1580682"/>
                    <a:pt x="224196" y="1540190"/>
                  </a:cubicBezTo>
                  <a:cubicBezTo>
                    <a:pt x="216535" y="1538000"/>
                    <a:pt x="207781" y="1532528"/>
                    <a:pt x="200119" y="1533622"/>
                  </a:cubicBezTo>
                  <a:close/>
                  <a:moveTo>
                    <a:pt x="142118" y="1521585"/>
                  </a:moveTo>
                  <a:cubicBezTo>
                    <a:pt x="145400" y="1543473"/>
                    <a:pt x="146495" y="1563171"/>
                    <a:pt x="142118" y="1582869"/>
                  </a:cubicBezTo>
                  <a:cubicBezTo>
                    <a:pt x="139929" y="1591625"/>
                    <a:pt x="138834" y="1601474"/>
                    <a:pt x="153061" y="1600380"/>
                  </a:cubicBezTo>
                  <a:cubicBezTo>
                    <a:pt x="162911" y="1599284"/>
                    <a:pt x="170572" y="1594908"/>
                    <a:pt x="169477" y="1583965"/>
                  </a:cubicBezTo>
                  <a:cubicBezTo>
                    <a:pt x="167289" y="1562077"/>
                    <a:pt x="170572" y="1536907"/>
                    <a:pt x="142118" y="1521585"/>
                  </a:cubicBezTo>
                  <a:close/>
                  <a:moveTo>
                    <a:pt x="1333898" y="1498602"/>
                  </a:moveTo>
                  <a:cubicBezTo>
                    <a:pt x="1303255" y="1488753"/>
                    <a:pt x="1234309" y="1522679"/>
                    <a:pt x="1209139" y="1559888"/>
                  </a:cubicBezTo>
                  <a:cubicBezTo>
                    <a:pt x="1252914" y="1547850"/>
                    <a:pt x="1289027" y="1523773"/>
                    <a:pt x="1331708" y="1532528"/>
                  </a:cubicBezTo>
                  <a:cubicBezTo>
                    <a:pt x="1331708" y="1551133"/>
                    <a:pt x="1309821" y="1547850"/>
                    <a:pt x="1306538" y="1566454"/>
                  </a:cubicBezTo>
                  <a:cubicBezTo>
                    <a:pt x="1326236" y="1562077"/>
                    <a:pt x="1352502" y="1586154"/>
                    <a:pt x="1360162" y="1552226"/>
                  </a:cubicBezTo>
                  <a:cubicBezTo>
                    <a:pt x="1364539" y="1534717"/>
                    <a:pt x="1357973" y="1506262"/>
                    <a:pt x="1333898" y="1498602"/>
                  </a:cubicBezTo>
                  <a:close/>
                  <a:moveTo>
                    <a:pt x="1269329" y="1486564"/>
                  </a:moveTo>
                  <a:cubicBezTo>
                    <a:pt x="1225554" y="1488753"/>
                    <a:pt x="1183966" y="1496413"/>
                    <a:pt x="1144570" y="1511735"/>
                  </a:cubicBezTo>
                  <a:cubicBezTo>
                    <a:pt x="1119399" y="1517207"/>
                    <a:pt x="1089850" y="1515019"/>
                    <a:pt x="1077812" y="1548943"/>
                  </a:cubicBezTo>
                  <a:lnTo>
                    <a:pt x="1162079" y="1519396"/>
                  </a:lnTo>
                  <a:close/>
                  <a:moveTo>
                    <a:pt x="142118" y="1473432"/>
                  </a:moveTo>
                  <a:cubicBezTo>
                    <a:pt x="115852" y="1469055"/>
                    <a:pt x="87399" y="1482187"/>
                    <a:pt x="64416" y="1497509"/>
                  </a:cubicBezTo>
                  <a:cubicBezTo>
                    <a:pt x="49096" y="1507358"/>
                    <a:pt x="27207" y="1521585"/>
                    <a:pt x="38152" y="1541283"/>
                  </a:cubicBezTo>
                  <a:cubicBezTo>
                    <a:pt x="48001" y="1560982"/>
                    <a:pt x="67699" y="1541283"/>
                    <a:pt x="84114" y="1539094"/>
                  </a:cubicBezTo>
                  <a:cubicBezTo>
                    <a:pt x="86303" y="1538000"/>
                    <a:pt x="88493" y="1541283"/>
                    <a:pt x="92871" y="1544567"/>
                  </a:cubicBezTo>
                  <a:cubicBezTo>
                    <a:pt x="79737" y="1567548"/>
                    <a:pt x="73171" y="1591625"/>
                    <a:pt x="83020" y="1616795"/>
                  </a:cubicBezTo>
                  <a:cubicBezTo>
                    <a:pt x="89586" y="1600380"/>
                    <a:pt x="85210" y="1576303"/>
                    <a:pt x="95059" y="1568643"/>
                  </a:cubicBezTo>
                  <a:cubicBezTo>
                    <a:pt x="134457" y="1538000"/>
                    <a:pt x="104908" y="1525962"/>
                    <a:pt x="74267" y="1505168"/>
                  </a:cubicBezTo>
                  <a:cubicBezTo>
                    <a:pt x="177137" y="1478904"/>
                    <a:pt x="271254" y="1550039"/>
                    <a:pt x="370843" y="1498602"/>
                  </a:cubicBezTo>
                  <a:cubicBezTo>
                    <a:pt x="290952" y="1490942"/>
                    <a:pt x="216535" y="1484375"/>
                    <a:pt x="142118" y="1473432"/>
                  </a:cubicBezTo>
                  <a:close/>
                  <a:moveTo>
                    <a:pt x="747310" y="125"/>
                  </a:moveTo>
                  <a:cubicBezTo>
                    <a:pt x="752234" y="946"/>
                    <a:pt x="754970" y="5870"/>
                    <a:pt x="752781" y="16814"/>
                  </a:cubicBezTo>
                  <a:cubicBezTo>
                    <a:pt x="725423" y="148140"/>
                    <a:pt x="815437" y="234798"/>
                    <a:pt x="863589" y="343142"/>
                  </a:cubicBezTo>
                  <a:cubicBezTo>
                    <a:pt x="969530" y="529954"/>
                    <a:pt x="925876" y="663592"/>
                    <a:pt x="950864" y="683290"/>
                  </a:cubicBezTo>
                  <a:cubicBezTo>
                    <a:pt x="995734" y="612156"/>
                    <a:pt x="1013243" y="547587"/>
                    <a:pt x="1002300" y="475359"/>
                  </a:cubicBezTo>
                  <a:cubicBezTo>
                    <a:pt x="1000111" y="461131"/>
                    <a:pt x="996828" y="446905"/>
                    <a:pt x="994639" y="432678"/>
                  </a:cubicBezTo>
                  <a:cubicBezTo>
                    <a:pt x="993545" y="422828"/>
                    <a:pt x="991356" y="409696"/>
                    <a:pt x="1001207" y="405318"/>
                  </a:cubicBezTo>
                  <a:cubicBezTo>
                    <a:pt x="1016526" y="398753"/>
                    <a:pt x="1020905" y="414073"/>
                    <a:pt x="1026377" y="422828"/>
                  </a:cubicBezTo>
                  <a:cubicBezTo>
                    <a:pt x="1095323" y="549776"/>
                    <a:pt x="1180683" y="670158"/>
                    <a:pt x="1186156" y="823371"/>
                  </a:cubicBezTo>
                  <a:cubicBezTo>
                    <a:pt x="1188345" y="886845"/>
                    <a:pt x="1177400" y="947036"/>
                    <a:pt x="1153324" y="1012698"/>
                  </a:cubicBezTo>
                  <a:cubicBezTo>
                    <a:pt x="1185062" y="991906"/>
                    <a:pt x="1206949" y="972206"/>
                    <a:pt x="1222271" y="945942"/>
                  </a:cubicBezTo>
                  <a:cubicBezTo>
                    <a:pt x="1226648" y="938280"/>
                    <a:pt x="1225554" y="924054"/>
                    <a:pt x="1239780" y="926242"/>
                  </a:cubicBezTo>
                  <a:cubicBezTo>
                    <a:pt x="1250724" y="928431"/>
                    <a:pt x="1254007" y="939376"/>
                    <a:pt x="1257291" y="949225"/>
                  </a:cubicBezTo>
                  <a:cubicBezTo>
                    <a:pt x="1287933" y="1031302"/>
                    <a:pt x="1287933" y="1114475"/>
                    <a:pt x="1261669" y="1197648"/>
                  </a:cubicBezTo>
                  <a:cubicBezTo>
                    <a:pt x="1233214" y="1286294"/>
                    <a:pt x="1180683" y="1365088"/>
                    <a:pt x="1146758" y="1451544"/>
                  </a:cubicBezTo>
                  <a:cubicBezTo>
                    <a:pt x="1144570" y="1458110"/>
                    <a:pt x="1141287" y="1464677"/>
                    <a:pt x="1136908" y="1474526"/>
                  </a:cubicBezTo>
                  <a:cubicBezTo>
                    <a:pt x="1179590" y="1481092"/>
                    <a:pt x="1214609" y="1463583"/>
                    <a:pt x="1251818" y="1455921"/>
                  </a:cubicBezTo>
                  <a:cubicBezTo>
                    <a:pt x="1342651" y="1437317"/>
                    <a:pt x="1388616" y="1470149"/>
                    <a:pt x="1389711" y="1563171"/>
                  </a:cubicBezTo>
                  <a:cubicBezTo>
                    <a:pt x="1389711" y="1578492"/>
                    <a:pt x="1392994" y="1586154"/>
                    <a:pt x="1406126" y="1593814"/>
                  </a:cubicBezTo>
                  <a:cubicBezTo>
                    <a:pt x="1502432" y="1654004"/>
                    <a:pt x="1499148" y="1792990"/>
                    <a:pt x="1397371" y="1850993"/>
                  </a:cubicBezTo>
                  <a:cubicBezTo>
                    <a:pt x="1384239" y="1859748"/>
                    <a:pt x="1367823" y="1869597"/>
                    <a:pt x="1353596" y="1869597"/>
                  </a:cubicBezTo>
                  <a:cubicBezTo>
                    <a:pt x="1296689" y="1869597"/>
                    <a:pt x="1260574" y="1908995"/>
                    <a:pt x="1221175" y="1940732"/>
                  </a:cubicBezTo>
                  <a:cubicBezTo>
                    <a:pt x="1142381" y="2004205"/>
                    <a:pt x="1041697" y="1997639"/>
                    <a:pt x="974941" y="1919938"/>
                  </a:cubicBezTo>
                  <a:cubicBezTo>
                    <a:pt x="922410" y="1859748"/>
                    <a:pt x="872069" y="1798462"/>
                    <a:pt x="812973" y="1727328"/>
                  </a:cubicBezTo>
                  <a:cubicBezTo>
                    <a:pt x="815162" y="1768913"/>
                    <a:pt x="815162" y="1797369"/>
                    <a:pt x="818445" y="1824727"/>
                  </a:cubicBezTo>
                  <a:cubicBezTo>
                    <a:pt x="821728" y="1857559"/>
                    <a:pt x="817350" y="1888202"/>
                    <a:pt x="810784" y="1919938"/>
                  </a:cubicBezTo>
                  <a:cubicBezTo>
                    <a:pt x="794368" y="1996545"/>
                    <a:pt x="723234" y="2016243"/>
                    <a:pt x="630211" y="2007488"/>
                  </a:cubicBezTo>
                  <a:cubicBezTo>
                    <a:pt x="606134" y="2005300"/>
                    <a:pt x="582058" y="1994356"/>
                    <a:pt x="557983" y="1992167"/>
                  </a:cubicBezTo>
                  <a:cubicBezTo>
                    <a:pt x="485752" y="1985601"/>
                    <a:pt x="443073" y="1888202"/>
                    <a:pt x="486848" y="1826916"/>
                  </a:cubicBezTo>
                  <a:cubicBezTo>
                    <a:pt x="525151" y="1773292"/>
                    <a:pt x="560170" y="1718572"/>
                    <a:pt x="596285" y="1663853"/>
                  </a:cubicBezTo>
                  <a:cubicBezTo>
                    <a:pt x="603945" y="1651816"/>
                    <a:pt x="615984" y="1643061"/>
                    <a:pt x="617077" y="1623361"/>
                  </a:cubicBezTo>
                  <a:cubicBezTo>
                    <a:pt x="593002" y="1634306"/>
                    <a:pt x="577681" y="1650721"/>
                    <a:pt x="562359" y="1667136"/>
                  </a:cubicBezTo>
                  <a:cubicBezTo>
                    <a:pt x="478093" y="1760158"/>
                    <a:pt x="373032" y="1825822"/>
                    <a:pt x="270159" y="1894768"/>
                  </a:cubicBezTo>
                  <a:cubicBezTo>
                    <a:pt x="237328" y="1916655"/>
                    <a:pt x="204496" y="1921032"/>
                    <a:pt x="167289" y="1904617"/>
                  </a:cubicBezTo>
                  <a:cubicBezTo>
                    <a:pt x="149778" y="1895861"/>
                    <a:pt x="128985" y="1891485"/>
                    <a:pt x="109286" y="1887108"/>
                  </a:cubicBezTo>
                  <a:cubicBezTo>
                    <a:pt x="42528" y="1870691"/>
                    <a:pt x="11886" y="1823633"/>
                    <a:pt x="27207" y="1756875"/>
                  </a:cubicBezTo>
                  <a:cubicBezTo>
                    <a:pt x="35962" y="1718572"/>
                    <a:pt x="28302" y="1686836"/>
                    <a:pt x="14075" y="1649627"/>
                  </a:cubicBezTo>
                  <a:cubicBezTo>
                    <a:pt x="-18756" y="1559888"/>
                    <a:pt x="-152" y="1452638"/>
                    <a:pt x="134457" y="1451544"/>
                  </a:cubicBezTo>
                  <a:cubicBezTo>
                    <a:pt x="192460" y="1451544"/>
                    <a:pt x="249367" y="1464677"/>
                    <a:pt x="311746" y="1466866"/>
                  </a:cubicBezTo>
                  <a:cubicBezTo>
                    <a:pt x="289859" y="1449355"/>
                    <a:pt x="266876" y="1431845"/>
                    <a:pt x="243894" y="1414336"/>
                  </a:cubicBezTo>
                  <a:cubicBezTo>
                    <a:pt x="238422" y="1409957"/>
                    <a:pt x="230762" y="1405580"/>
                    <a:pt x="234045" y="1396825"/>
                  </a:cubicBezTo>
                  <a:cubicBezTo>
                    <a:pt x="237328" y="1385882"/>
                    <a:pt x="248271" y="1386976"/>
                    <a:pt x="255933" y="1390259"/>
                  </a:cubicBezTo>
                  <a:cubicBezTo>
                    <a:pt x="275631" y="1397920"/>
                    <a:pt x="295331" y="1406674"/>
                    <a:pt x="323785" y="1418712"/>
                  </a:cubicBezTo>
                  <a:cubicBezTo>
                    <a:pt x="286576" y="1366182"/>
                    <a:pt x="257028" y="1319124"/>
                    <a:pt x="237328" y="1266594"/>
                  </a:cubicBezTo>
                  <a:cubicBezTo>
                    <a:pt x="218724" y="1212970"/>
                    <a:pt x="213252" y="1159346"/>
                    <a:pt x="220913" y="1103533"/>
                  </a:cubicBezTo>
                  <a:cubicBezTo>
                    <a:pt x="231856" y="1032398"/>
                    <a:pt x="236235" y="961263"/>
                    <a:pt x="222007" y="890128"/>
                  </a:cubicBezTo>
                  <a:cubicBezTo>
                    <a:pt x="218724" y="876995"/>
                    <a:pt x="214347" y="861675"/>
                    <a:pt x="232952" y="849637"/>
                  </a:cubicBezTo>
                  <a:cubicBezTo>
                    <a:pt x="257028" y="882467"/>
                    <a:pt x="277820" y="916393"/>
                    <a:pt x="310652" y="941563"/>
                  </a:cubicBezTo>
                  <a:cubicBezTo>
                    <a:pt x="321595" y="949225"/>
                    <a:pt x="333634" y="965640"/>
                    <a:pt x="347861" y="953602"/>
                  </a:cubicBezTo>
                  <a:cubicBezTo>
                    <a:pt x="362087" y="941563"/>
                    <a:pt x="344578" y="929527"/>
                    <a:pt x="339106" y="919676"/>
                  </a:cubicBezTo>
                  <a:cubicBezTo>
                    <a:pt x="288765" y="827749"/>
                    <a:pt x="286576" y="738010"/>
                    <a:pt x="346766" y="648271"/>
                  </a:cubicBezTo>
                  <a:cubicBezTo>
                    <a:pt x="389447" y="584798"/>
                    <a:pt x="440884" y="525700"/>
                    <a:pt x="456203" y="446905"/>
                  </a:cubicBezTo>
                  <a:cubicBezTo>
                    <a:pt x="457299" y="439244"/>
                    <a:pt x="461676" y="428301"/>
                    <a:pt x="472620" y="430490"/>
                  </a:cubicBezTo>
                  <a:cubicBezTo>
                    <a:pt x="486848" y="433773"/>
                    <a:pt x="485752" y="447999"/>
                    <a:pt x="487942" y="458943"/>
                  </a:cubicBezTo>
                  <a:cubicBezTo>
                    <a:pt x="505451" y="554153"/>
                    <a:pt x="566736" y="622005"/>
                    <a:pt x="632400" y="695329"/>
                  </a:cubicBezTo>
                  <a:cubicBezTo>
                    <a:pt x="663042" y="583702"/>
                    <a:pt x="688212" y="481925"/>
                    <a:pt x="621456" y="379054"/>
                  </a:cubicBezTo>
                  <a:cubicBezTo>
                    <a:pt x="575492" y="307919"/>
                    <a:pt x="598473" y="137196"/>
                    <a:pt x="658665" y="73723"/>
                  </a:cubicBezTo>
                  <a:cubicBezTo>
                    <a:pt x="680552" y="50740"/>
                    <a:pt x="704629" y="29948"/>
                    <a:pt x="728706" y="8059"/>
                  </a:cubicBezTo>
                  <a:cubicBezTo>
                    <a:pt x="735272" y="2587"/>
                    <a:pt x="742385" y="-696"/>
                    <a:pt x="747310" y="125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78771AD-1D6F-4B11-AE93-5759C860ED43}"/>
                </a:ext>
              </a:extLst>
            </p:cNvPr>
            <p:cNvSpPr/>
            <p:nvPr/>
          </p:nvSpPr>
          <p:spPr>
            <a:xfrm>
              <a:off x="5581959" y="1388192"/>
              <a:ext cx="1063290" cy="1606414"/>
            </a:xfrm>
            <a:custGeom>
              <a:avLst/>
              <a:gdLst>
                <a:gd name="connsiteX0" fmla="*/ 529749 w 1063290"/>
                <a:gd name="connsiteY0" fmla="*/ 125 h 1606414"/>
                <a:gd name="connsiteX1" fmla="*/ 535220 w 1063290"/>
                <a:gd name="connsiteY1" fmla="*/ 16814 h 1606414"/>
                <a:gd name="connsiteX2" fmla="*/ 646028 w 1063290"/>
                <a:gd name="connsiteY2" fmla="*/ 343142 h 1606414"/>
                <a:gd name="connsiteX3" fmla="*/ 733303 w 1063290"/>
                <a:gd name="connsiteY3" fmla="*/ 683291 h 1606414"/>
                <a:gd name="connsiteX4" fmla="*/ 784739 w 1063290"/>
                <a:gd name="connsiteY4" fmla="*/ 475359 h 1606414"/>
                <a:gd name="connsiteX5" fmla="*/ 777078 w 1063290"/>
                <a:gd name="connsiteY5" fmla="*/ 432678 h 1606414"/>
                <a:gd name="connsiteX6" fmla="*/ 783646 w 1063290"/>
                <a:gd name="connsiteY6" fmla="*/ 405318 h 1606414"/>
                <a:gd name="connsiteX7" fmla="*/ 808816 w 1063290"/>
                <a:gd name="connsiteY7" fmla="*/ 422828 h 1606414"/>
                <a:gd name="connsiteX8" fmla="*/ 968594 w 1063290"/>
                <a:gd name="connsiteY8" fmla="*/ 823371 h 1606414"/>
                <a:gd name="connsiteX9" fmla="*/ 935763 w 1063290"/>
                <a:gd name="connsiteY9" fmla="*/ 1012698 h 1606414"/>
                <a:gd name="connsiteX10" fmla="*/ 1004710 w 1063290"/>
                <a:gd name="connsiteY10" fmla="*/ 945942 h 1606414"/>
                <a:gd name="connsiteX11" fmla="*/ 1022219 w 1063290"/>
                <a:gd name="connsiteY11" fmla="*/ 926242 h 1606414"/>
                <a:gd name="connsiteX12" fmla="*/ 1039729 w 1063290"/>
                <a:gd name="connsiteY12" fmla="*/ 949225 h 1606414"/>
                <a:gd name="connsiteX13" fmla="*/ 1044108 w 1063290"/>
                <a:gd name="connsiteY13" fmla="*/ 1197648 h 1606414"/>
                <a:gd name="connsiteX14" fmla="*/ 929197 w 1063290"/>
                <a:gd name="connsiteY14" fmla="*/ 1451544 h 1606414"/>
                <a:gd name="connsiteX15" fmla="*/ 920383 w 1063290"/>
                <a:gd name="connsiteY15" fmla="*/ 1472109 h 1606414"/>
                <a:gd name="connsiteX16" fmla="*/ 804766 w 1063290"/>
                <a:gd name="connsiteY16" fmla="*/ 1540658 h 1606414"/>
                <a:gd name="connsiteX17" fmla="*/ 506598 w 1063290"/>
                <a:gd name="connsiteY17" fmla="*/ 1606414 h 1606414"/>
                <a:gd name="connsiteX18" fmla="*/ 208430 w 1063290"/>
                <a:gd name="connsiteY18" fmla="*/ 1540658 h 1606414"/>
                <a:gd name="connsiteX19" fmla="*/ 143627 w 1063290"/>
                <a:gd name="connsiteY19" fmla="*/ 1502237 h 1606414"/>
                <a:gd name="connsiteX20" fmla="*/ 153282 w 1063290"/>
                <a:gd name="connsiteY20" fmla="*/ 1498602 h 1606414"/>
                <a:gd name="connsiteX21" fmla="*/ 134389 w 1063290"/>
                <a:gd name="connsiteY21" fmla="*/ 1496760 h 1606414"/>
                <a:gd name="connsiteX22" fmla="*/ 82046 w 1063290"/>
                <a:gd name="connsiteY22" fmla="*/ 1465725 h 1606414"/>
                <a:gd name="connsiteX23" fmla="*/ 94185 w 1063290"/>
                <a:gd name="connsiteY23" fmla="*/ 1466866 h 1606414"/>
                <a:gd name="connsiteX24" fmla="*/ 26333 w 1063290"/>
                <a:gd name="connsiteY24" fmla="*/ 1414336 h 1606414"/>
                <a:gd name="connsiteX25" fmla="*/ 16484 w 1063290"/>
                <a:gd name="connsiteY25" fmla="*/ 1396825 h 1606414"/>
                <a:gd name="connsiteX26" fmla="*/ 38372 w 1063290"/>
                <a:gd name="connsiteY26" fmla="*/ 1390259 h 1606414"/>
                <a:gd name="connsiteX27" fmla="*/ 106224 w 1063290"/>
                <a:gd name="connsiteY27" fmla="*/ 1418712 h 1606414"/>
                <a:gd name="connsiteX28" fmla="*/ 19767 w 1063290"/>
                <a:gd name="connsiteY28" fmla="*/ 1266594 h 1606414"/>
                <a:gd name="connsiteX29" fmla="*/ 3352 w 1063290"/>
                <a:gd name="connsiteY29" fmla="*/ 1103533 h 1606414"/>
                <a:gd name="connsiteX30" fmla="*/ 4446 w 1063290"/>
                <a:gd name="connsiteY30" fmla="*/ 890128 h 1606414"/>
                <a:gd name="connsiteX31" fmla="*/ 15391 w 1063290"/>
                <a:gd name="connsiteY31" fmla="*/ 849637 h 1606414"/>
                <a:gd name="connsiteX32" fmla="*/ 93091 w 1063290"/>
                <a:gd name="connsiteY32" fmla="*/ 941563 h 1606414"/>
                <a:gd name="connsiteX33" fmla="*/ 130300 w 1063290"/>
                <a:gd name="connsiteY33" fmla="*/ 953602 h 1606414"/>
                <a:gd name="connsiteX34" fmla="*/ 121545 w 1063290"/>
                <a:gd name="connsiteY34" fmla="*/ 919676 h 1606414"/>
                <a:gd name="connsiteX35" fmla="*/ 129205 w 1063290"/>
                <a:gd name="connsiteY35" fmla="*/ 648271 h 1606414"/>
                <a:gd name="connsiteX36" fmla="*/ 238642 w 1063290"/>
                <a:gd name="connsiteY36" fmla="*/ 446905 h 1606414"/>
                <a:gd name="connsiteX37" fmla="*/ 255059 w 1063290"/>
                <a:gd name="connsiteY37" fmla="*/ 430490 h 1606414"/>
                <a:gd name="connsiteX38" fmla="*/ 270381 w 1063290"/>
                <a:gd name="connsiteY38" fmla="*/ 458943 h 1606414"/>
                <a:gd name="connsiteX39" fmla="*/ 414839 w 1063290"/>
                <a:gd name="connsiteY39" fmla="*/ 695329 h 1606414"/>
                <a:gd name="connsiteX40" fmla="*/ 403895 w 1063290"/>
                <a:gd name="connsiteY40" fmla="*/ 379054 h 1606414"/>
                <a:gd name="connsiteX41" fmla="*/ 441104 w 1063290"/>
                <a:gd name="connsiteY41" fmla="*/ 73723 h 1606414"/>
                <a:gd name="connsiteX42" fmla="*/ 511145 w 1063290"/>
                <a:gd name="connsiteY42" fmla="*/ 8059 h 1606414"/>
                <a:gd name="connsiteX43" fmla="*/ 529749 w 1063290"/>
                <a:gd name="connsiteY43" fmla="*/ 125 h 160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63290" h="1606414">
                  <a:moveTo>
                    <a:pt x="529749" y="125"/>
                  </a:moveTo>
                  <a:cubicBezTo>
                    <a:pt x="534673" y="946"/>
                    <a:pt x="537409" y="5870"/>
                    <a:pt x="535220" y="16814"/>
                  </a:cubicBezTo>
                  <a:cubicBezTo>
                    <a:pt x="507862" y="148140"/>
                    <a:pt x="597876" y="234798"/>
                    <a:pt x="646028" y="343142"/>
                  </a:cubicBezTo>
                  <a:cubicBezTo>
                    <a:pt x="751969" y="529954"/>
                    <a:pt x="708315" y="663592"/>
                    <a:pt x="733303" y="683291"/>
                  </a:cubicBezTo>
                  <a:cubicBezTo>
                    <a:pt x="778173" y="612156"/>
                    <a:pt x="795682" y="547587"/>
                    <a:pt x="784739" y="475359"/>
                  </a:cubicBezTo>
                  <a:cubicBezTo>
                    <a:pt x="782550" y="461131"/>
                    <a:pt x="779267" y="446905"/>
                    <a:pt x="777078" y="432678"/>
                  </a:cubicBezTo>
                  <a:cubicBezTo>
                    <a:pt x="775984" y="422828"/>
                    <a:pt x="773795" y="409696"/>
                    <a:pt x="783646" y="405318"/>
                  </a:cubicBezTo>
                  <a:cubicBezTo>
                    <a:pt x="798965" y="398753"/>
                    <a:pt x="803344" y="414073"/>
                    <a:pt x="808816" y="422828"/>
                  </a:cubicBezTo>
                  <a:cubicBezTo>
                    <a:pt x="877762" y="549776"/>
                    <a:pt x="963122" y="670158"/>
                    <a:pt x="968594" y="823371"/>
                  </a:cubicBezTo>
                  <a:cubicBezTo>
                    <a:pt x="970784" y="886845"/>
                    <a:pt x="959839" y="947036"/>
                    <a:pt x="935763" y="1012698"/>
                  </a:cubicBezTo>
                  <a:cubicBezTo>
                    <a:pt x="967501" y="991906"/>
                    <a:pt x="989388" y="972206"/>
                    <a:pt x="1004710" y="945942"/>
                  </a:cubicBezTo>
                  <a:cubicBezTo>
                    <a:pt x="1009086" y="938280"/>
                    <a:pt x="1007993" y="924054"/>
                    <a:pt x="1022219" y="926242"/>
                  </a:cubicBezTo>
                  <a:cubicBezTo>
                    <a:pt x="1033163" y="928431"/>
                    <a:pt x="1036446" y="939376"/>
                    <a:pt x="1039729" y="949225"/>
                  </a:cubicBezTo>
                  <a:cubicBezTo>
                    <a:pt x="1070372" y="1031302"/>
                    <a:pt x="1070372" y="1114475"/>
                    <a:pt x="1044108" y="1197648"/>
                  </a:cubicBezTo>
                  <a:cubicBezTo>
                    <a:pt x="1015653" y="1286294"/>
                    <a:pt x="963122" y="1365088"/>
                    <a:pt x="929197" y="1451544"/>
                  </a:cubicBezTo>
                  <a:lnTo>
                    <a:pt x="920383" y="1472109"/>
                  </a:lnTo>
                  <a:lnTo>
                    <a:pt x="804766" y="1540658"/>
                  </a:lnTo>
                  <a:cubicBezTo>
                    <a:pt x="713121" y="1583000"/>
                    <a:pt x="612363" y="1606414"/>
                    <a:pt x="506598" y="1606414"/>
                  </a:cubicBezTo>
                  <a:cubicBezTo>
                    <a:pt x="400834" y="1606414"/>
                    <a:pt x="300075" y="1583000"/>
                    <a:pt x="208430" y="1540658"/>
                  </a:cubicBezTo>
                  <a:lnTo>
                    <a:pt x="143627" y="1502237"/>
                  </a:lnTo>
                  <a:lnTo>
                    <a:pt x="153282" y="1498602"/>
                  </a:lnTo>
                  <a:lnTo>
                    <a:pt x="134389" y="1496760"/>
                  </a:lnTo>
                  <a:lnTo>
                    <a:pt x="82046" y="1465725"/>
                  </a:lnTo>
                  <a:lnTo>
                    <a:pt x="94185" y="1466866"/>
                  </a:lnTo>
                  <a:cubicBezTo>
                    <a:pt x="72298" y="1449355"/>
                    <a:pt x="49315" y="1431845"/>
                    <a:pt x="26333" y="1414336"/>
                  </a:cubicBezTo>
                  <a:cubicBezTo>
                    <a:pt x="20861" y="1409957"/>
                    <a:pt x="13201" y="1405580"/>
                    <a:pt x="16484" y="1396825"/>
                  </a:cubicBezTo>
                  <a:cubicBezTo>
                    <a:pt x="19767" y="1385882"/>
                    <a:pt x="30710" y="1386976"/>
                    <a:pt x="38372" y="1390259"/>
                  </a:cubicBezTo>
                  <a:cubicBezTo>
                    <a:pt x="58070" y="1397920"/>
                    <a:pt x="77770" y="1406674"/>
                    <a:pt x="106224" y="1418712"/>
                  </a:cubicBezTo>
                  <a:cubicBezTo>
                    <a:pt x="69015" y="1366182"/>
                    <a:pt x="39467" y="1319124"/>
                    <a:pt x="19767" y="1266594"/>
                  </a:cubicBezTo>
                  <a:cubicBezTo>
                    <a:pt x="1163" y="1212970"/>
                    <a:pt x="-4309" y="1159346"/>
                    <a:pt x="3352" y="1103533"/>
                  </a:cubicBezTo>
                  <a:cubicBezTo>
                    <a:pt x="14295" y="1032398"/>
                    <a:pt x="18674" y="961263"/>
                    <a:pt x="4446" y="890128"/>
                  </a:cubicBezTo>
                  <a:cubicBezTo>
                    <a:pt x="1163" y="876995"/>
                    <a:pt x="-3214" y="861675"/>
                    <a:pt x="15391" y="849637"/>
                  </a:cubicBezTo>
                  <a:cubicBezTo>
                    <a:pt x="39467" y="882467"/>
                    <a:pt x="60259" y="916393"/>
                    <a:pt x="93091" y="941563"/>
                  </a:cubicBezTo>
                  <a:cubicBezTo>
                    <a:pt x="104034" y="949225"/>
                    <a:pt x="116073" y="965640"/>
                    <a:pt x="130300" y="953602"/>
                  </a:cubicBezTo>
                  <a:cubicBezTo>
                    <a:pt x="144526" y="941563"/>
                    <a:pt x="127017" y="929527"/>
                    <a:pt x="121545" y="919676"/>
                  </a:cubicBezTo>
                  <a:cubicBezTo>
                    <a:pt x="71204" y="827749"/>
                    <a:pt x="69015" y="738010"/>
                    <a:pt x="129205" y="648271"/>
                  </a:cubicBezTo>
                  <a:cubicBezTo>
                    <a:pt x="171886" y="584798"/>
                    <a:pt x="223323" y="525700"/>
                    <a:pt x="238642" y="446905"/>
                  </a:cubicBezTo>
                  <a:cubicBezTo>
                    <a:pt x="239738" y="439244"/>
                    <a:pt x="244115" y="428301"/>
                    <a:pt x="255059" y="430490"/>
                  </a:cubicBezTo>
                  <a:cubicBezTo>
                    <a:pt x="269287" y="433773"/>
                    <a:pt x="268191" y="447999"/>
                    <a:pt x="270381" y="458943"/>
                  </a:cubicBezTo>
                  <a:cubicBezTo>
                    <a:pt x="287890" y="554153"/>
                    <a:pt x="349175" y="622005"/>
                    <a:pt x="414839" y="695329"/>
                  </a:cubicBezTo>
                  <a:cubicBezTo>
                    <a:pt x="445481" y="583702"/>
                    <a:pt x="470651" y="481925"/>
                    <a:pt x="403895" y="379054"/>
                  </a:cubicBezTo>
                  <a:cubicBezTo>
                    <a:pt x="357931" y="307919"/>
                    <a:pt x="380912" y="137196"/>
                    <a:pt x="441104" y="73723"/>
                  </a:cubicBezTo>
                  <a:cubicBezTo>
                    <a:pt x="462991" y="50740"/>
                    <a:pt x="487068" y="29948"/>
                    <a:pt x="511145" y="8059"/>
                  </a:cubicBezTo>
                  <a:cubicBezTo>
                    <a:pt x="517711" y="2587"/>
                    <a:pt x="524824" y="-696"/>
                    <a:pt x="529749" y="125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40341D-4229-4C29-BBD5-451755B4C908}"/>
                </a:ext>
              </a:extLst>
            </p:cNvPr>
            <p:cNvSpPr/>
            <p:nvPr/>
          </p:nvSpPr>
          <p:spPr>
            <a:xfrm>
              <a:off x="5455051" y="3003891"/>
              <a:ext cx="404921" cy="262651"/>
            </a:xfrm>
            <a:custGeom>
              <a:avLst/>
              <a:gdLst>
                <a:gd name="connsiteX0" fmla="*/ 136849 w 248770"/>
                <a:gd name="connsiteY0" fmla="*/ 100853 h 161364"/>
                <a:gd name="connsiteX1" fmla="*/ 148951 w 248770"/>
                <a:gd name="connsiteY1" fmla="*/ 82027 h 161364"/>
                <a:gd name="connsiteX2" fmla="*/ 241063 w 248770"/>
                <a:gd name="connsiteY2" fmla="*/ 0 h 161364"/>
                <a:gd name="connsiteX3" fmla="*/ 93146 w 248770"/>
                <a:gd name="connsiteY3" fmla="*/ 38997 h 161364"/>
                <a:gd name="connsiteX4" fmla="*/ 89784 w 248770"/>
                <a:gd name="connsiteY4" fmla="*/ 155986 h 161364"/>
                <a:gd name="connsiteX5" fmla="*/ 91801 w 248770"/>
                <a:gd name="connsiteY5" fmla="*/ 119679 h 161364"/>
                <a:gd name="connsiteX6" fmla="*/ 76337 w 248770"/>
                <a:gd name="connsiteY6" fmla="*/ 51771 h 161364"/>
                <a:gd name="connsiteX7" fmla="*/ 12463 w 248770"/>
                <a:gd name="connsiteY7" fmla="*/ 53788 h 161364"/>
                <a:gd name="connsiteX8" fmla="*/ 5740 w 248770"/>
                <a:gd name="connsiteY8" fmla="*/ 58495 h 161364"/>
                <a:gd name="connsiteX9" fmla="*/ 12463 w 248770"/>
                <a:gd name="connsiteY9" fmla="*/ 61184 h 161364"/>
                <a:gd name="connsiteX10" fmla="*/ 9101 w 248770"/>
                <a:gd name="connsiteY10" fmla="*/ 117662 h 161364"/>
                <a:gd name="connsiteX11" fmla="*/ 27255 w 248770"/>
                <a:gd name="connsiteY11" fmla="*/ 129764 h 161364"/>
                <a:gd name="connsiteX12" fmla="*/ 34651 w 248770"/>
                <a:gd name="connsiteY12" fmla="*/ 110938 h 161364"/>
                <a:gd name="connsiteX13" fmla="*/ 31289 w 248770"/>
                <a:gd name="connsiteY13" fmla="*/ 88751 h 161364"/>
                <a:gd name="connsiteX14" fmla="*/ 13135 w 248770"/>
                <a:gd name="connsiteY14" fmla="*/ 108921 h 161364"/>
                <a:gd name="connsiteX15" fmla="*/ 15152 w 248770"/>
                <a:gd name="connsiteY15" fmla="*/ 80682 h 161364"/>
                <a:gd name="connsiteX16" fmla="*/ 36668 w 248770"/>
                <a:gd name="connsiteY16" fmla="*/ 73287 h 161364"/>
                <a:gd name="connsiteX17" fmla="*/ 50115 w 248770"/>
                <a:gd name="connsiteY17" fmla="*/ 94802 h 161364"/>
                <a:gd name="connsiteX18" fmla="*/ 52132 w 248770"/>
                <a:gd name="connsiteY18" fmla="*/ 134471 h 161364"/>
                <a:gd name="connsiteX19" fmla="*/ 58183 w 248770"/>
                <a:gd name="connsiteY19" fmla="*/ 88751 h 161364"/>
                <a:gd name="connsiteX20" fmla="*/ 36668 w 248770"/>
                <a:gd name="connsiteY20" fmla="*/ 45048 h 161364"/>
                <a:gd name="connsiteX21" fmla="*/ 80371 w 248770"/>
                <a:gd name="connsiteY21" fmla="*/ 121024 h 161364"/>
                <a:gd name="connsiteX22" fmla="*/ 46081 w 248770"/>
                <a:gd name="connsiteY22" fmla="*/ 151952 h 161364"/>
                <a:gd name="connsiteX23" fmla="*/ 99869 w 248770"/>
                <a:gd name="connsiteY23" fmla="*/ 158003 h 161364"/>
                <a:gd name="connsiteX24" fmla="*/ 230978 w 248770"/>
                <a:gd name="connsiteY24" fmla="*/ 61184 h 161364"/>
                <a:gd name="connsiteX25" fmla="*/ 249804 w 248770"/>
                <a:gd name="connsiteY25" fmla="*/ 36307 h 161364"/>
                <a:gd name="connsiteX26" fmla="*/ 157691 w 248770"/>
                <a:gd name="connsiteY26" fmla="*/ 95474 h 161364"/>
                <a:gd name="connsiteX27" fmla="*/ 136849 w 248770"/>
                <a:gd name="connsiteY27" fmla="*/ 100853 h 161364"/>
                <a:gd name="connsiteX28" fmla="*/ 127435 w 248770"/>
                <a:gd name="connsiteY28" fmla="*/ 59167 h 161364"/>
                <a:gd name="connsiteX29" fmla="*/ 163743 w 248770"/>
                <a:gd name="connsiteY29" fmla="*/ 34290 h 161364"/>
                <a:gd name="connsiteX30" fmla="*/ 177862 w 248770"/>
                <a:gd name="connsiteY30" fmla="*/ 43031 h 161364"/>
                <a:gd name="connsiteX31" fmla="*/ 137521 w 248770"/>
                <a:gd name="connsiteY31" fmla="*/ 63874 h 161364"/>
                <a:gd name="connsiteX32" fmla="*/ 127435 w 248770"/>
                <a:gd name="connsiteY32" fmla="*/ 59167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8770" h="161364">
                  <a:moveTo>
                    <a:pt x="136849" y="100853"/>
                  </a:moveTo>
                  <a:cubicBezTo>
                    <a:pt x="130125" y="90768"/>
                    <a:pt x="143572" y="87406"/>
                    <a:pt x="148951" y="82027"/>
                  </a:cubicBezTo>
                  <a:cubicBezTo>
                    <a:pt x="176517" y="51771"/>
                    <a:pt x="230978" y="51099"/>
                    <a:pt x="241063" y="0"/>
                  </a:cubicBezTo>
                  <a:cubicBezTo>
                    <a:pt x="191982" y="16137"/>
                    <a:pt x="142899" y="30256"/>
                    <a:pt x="93146" y="38997"/>
                  </a:cubicBezTo>
                  <a:cubicBezTo>
                    <a:pt x="120040" y="85389"/>
                    <a:pt x="119367" y="125058"/>
                    <a:pt x="89784" y="155986"/>
                  </a:cubicBezTo>
                  <a:cubicBezTo>
                    <a:pt x="85749" y="142539"/>
                    <a:pt x="89784" y="131109"/>
                    <a:pt x="91801" y="119679"/>
                  </a:cubicBezTo>
                  <a:cubicBezTo>
                    <a:pt x="95163" y="95474"/>
                    <a:pt x="95163" y="71270"/>
                    <a:pt x="76337" y="51771"/>
                  </a:cubicBezTo>
                  <a:cubicBezTo>
                    <a:pt x="52804" y="27567"/>
                    <a:pt x="36668" y="28239"/>
                    <a:pt x="12463" y="53788"/>
                  </a:cubicBezTo>
                  <a:cubicBezTo>
                    <a:pt x="10446" y="55806"/>
                    <a:pt x="8429" y="57150"/>
                    <a:pt x="5740" y="58495"/>
                  </a:cubicBezTo>
                  <a:cubicBezTo>
                    <a:pt x="7757" y="59167"/>
                    <a:pt x="9774" y="59840"/>
                    <a:pt x="12463" y="61184"/>
                  </a:cubicBezTo>
                  <a:cubicBezTo>
                    <a:pt x="3050" y="79338"/>
                    <a:pt x="-8380" y="97491"/>
                    <a:pt x="9101" y="117662"/>
                  </a:cubicBezTo>
                  <a:cubicBezTo>
                    <a:pt x="13808" y="123041"/>
                    <a:pt x="16497" y="133798"/>
                    <a:pt x="27255" y="129764"/>
                  </a:cubicBezTo>
                  <a:cubicBezTo>
                    <a:pt x="35323" y="127075"/>
                    <a:pt x="34651" y="118334"/>
                    <a:pt x="34651" y="110938"/>
                  </a:cubicBezTo>
                  <a:cubicBezTo>
                    <a:pt x="34651" y="103543"/>
                    <a:pt x="36668" y="95474"/>
                    <a:pt x="31289" y="88751"/>
                  </a:cubicBezTo>
                  <a:cubicBezTo>
                    <a:pt x="19187" y="91440"/>
                    <a:pt x="23221" y="104887"/>
                    <a:pt x="13135" y="108921"/>
                  </a:cubicBezTo>
                  <a:cubicBezTo>
                    <a:pt x="3723" y="98836"/>
                    <a:pt x="8429" y="89423"/>
                    <a:pt x="15152" y="80682"/>
                  </a:cubicBezTo>
                  <a:cubicBezTo>
                    <a:pt x="20532" y="73959"/>
                    <a:pt x="27927" y="70597"/>
                    <a:pt x="36668" y="73287"/>
                  </a:cubicBezTo>
                  <a:cubicBezTo>
                    <a:pt x="46753" y="76648"/>
                    <a:pt x="49443" y="85389"/>
                    <a:pt x="50115" y="94802"/>
                  </a:cubicBezTo>
                  <a:cubicBezTo>
                    <a:pt x="51460" y="106904"/>
                    <a:pt x="51460" y="119007"/>
                    <a:pt x="52132" y="134471"/>
                  </a:cubicBezTo>
                  <a:cubicBezTo>
                    <a:pt x="68268" y="118334"/>
                    <a:pt x="64235" y="103543"/>
                    <a:pt x="58183" y="88751"/>
                  </a:cubicBezTo>
                  <a:cubicBezTo>
                    <a:pt x="52804" y="75304"/>
                    <a:pt x="45408" y="62529"/>
                    <a:pt x="36668" y="45048"/>
                  </a:cubicBezTo>
                  <a:cubicBezTo>
                    <a:pt x="68268" y="65218"/>
                    <a:pt x="85749" y="96819"/>
                    <a:pt x="80371" y="121024"/>
                  </a:cubicBezTo>
                  <a:cubicBezTo>
                    <a:pt x="76337" y="139177"/>
                    <a:pt x="66251" y="151952"/>
                    <a:pt x="46081" y="151952"/>
                  </a:cubicBezTo>
                  <a:cubicBezTo>
                    <a:pt x="62217" y="171450"/>
                    <a:pt x="80371" y="171450"/>
                    <a:pt x="99869" y="158003"/>
                  </a:cubicBezTo>
                  <a:cubicBezTo>
                    <a:pt x="144244" y="127075"/>
                    <a:pt x="189964" y="96819"/>
                    <a:pt x="230978" y="61184"/>
                  </a:cubicBezTo>
                  <a:cubicBezTo>
                    <a:pt x="237701" y="55133"/>
                    <a:pt x="245770" y="50426"/>
                    <a:pt x="249804" y="36307"/>
                  </a:cubicBezTo>
                  <a:cubicBezTo>
                    <a:pt x="216186" y="57823"/>
                    <a:pt x="186602" y="76648"/>
                    <a:pt x="157691" y="95474"/>
                  </a:cubicBezTo>
                  <a:cubicBezTo>
                    <a:pt x="150968" y="99509"/>
                    <a:pt x="142227" y="108921"/>
                    <a:pt x="136849" y="100853"/>
                  </a:cubicBezTo>
                  <a:close/>
                  <a:moveTo>
                    <a:pt x="127435" y="59167"/>
                  </a:moveTo>
                  <a:cubicBezTo>
                    <a:pt x="132814" y="41686"/>
                    <a:pt x="152313" y="43031"/>
                    <a:pt x="163743" y="34290"/>
                  </a:cubicBezTo>
                  <a:cubicBezTo>
                    <a:pt x="170466" y="36307"/>
                    <a:pt x="181224" y="37652"/>
                    <a:pt x="177862" y="43031"/>
                  </a:cubicBezTo>
                  <a:cubicBezTo>
                    <a:pt x="169794" y="57823"/>
                    <a:pt x="152313" y="59840"/>
                    <a:pt x="137521" y="63874"/>
                  </a:cubicBezTo>
                  <a:cubicBezTo>
                    <a:pt x="132814" y="65218"/>
                    <a:pt x="126091" y="63874"/>
                    <a:pt x="127435" y="59167"/>
                  </a:cubicBezTo>
                  <a:close/>
                </a:path>
              </a:pathLst>
            </a:custGeom>
            <a:no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FFFD82C-D771-42BD-BAF8-95523A2A1494}"/>
                </a:ext>
              </a:extLst>
            </p:cNvPr>
            <p:cNvSpPr/>
            <p:nvPr/>
          </p:nvSpPr>
          <p:spPr>
            <a:xfrm>
              <a:off x="5409743" y="2975438"/>
              <a:ext cx="404921" cy="262651"/>
            </a:xfrm>
            <a:custGeom>
              <a:avLst/>
              <a:gdLst>
                <a:gd name="connsiteX0" fmla="*/ 11387 w 248770"/>
                <a:gd name="connsiteY0" fmla="*/ 95474 h 161364"/>
                <a:gd name="connsiteX1" fmla="*/ 24834 w 248770"/>
                <a:gd name="connsiteY1" fmla="*/ 75304 h 161364"/>
                <a:gd name="connsiteX2" fmla="*/ 21472 w 248770"/>
                <a:gd name="connsiteY2" fmla="*/ 72614 h 161364"/>
                <a:gd name="connsiteX3" fmla="*/ 27523 w 248770"/>
                <a:gd name="connsiteY3" fmla="*/ 55133 h 161364"/>
                <a:gd name="connsiteX4" fmla="*/ 45677 w 248770"/>
                <a:gd name="connsiteY4" fmla="*/ 39669 h 161364"/>
                <a:gd name="connsiteX5" fmla="*/ 46349 w 248770"/>
                <a:gd name="connsiteY5" fmla="*/ 38324 h 161364"/>
                <a:gd name="connsiteX6" fmla="*/ 46349 w 248770"/>
                <a:gd name="connsiteY6" fmla="*/ 38324 h 161364"/>
                <a:gd name="connsiteX7" fmla="*/ 47022 w 248770"/>
                <a:gd name="connsiteY7" fmla="*/ 38324 h 161364"/>
                <a:gd name="connsiteX8" fmla="*/ 77278 w 248770"/>
                <a:gd name="connsiteY8" fmla="*/ 30256 h 161364"/>
                <a:gd name="connsiteX9" fmla="*/ 116274 w 248770"/>
                <a:gd name="connsiteY9" fmla="*/ 51099 h 161364"/>
                <a:gd name="connsiteX10" fmla="*/ 205025 w 248770"/>
                <a:gd name="connsiteY10" fmla="*/ 19498 h 161364"/>
                <a:gd name="connsiteX11" fmla="*/ 251417 w 248770"/>
                <a:gd name="connsiteY11" fmla="*/ 0 h 161364"/>
                <a:gd name="connsiteX12" fmla="*/ 91397 w 248770"/>
                <a:gd name="connsiteY12" fmla="*/ 23532 h 161364"/>
                <a:gd name="connsiteX13" fmla="*/ 46349 w 248770"/>
                <a:gd name="connsiteY13" fmla="*/ 37652 h 161364"/>
                <a:gd name="connsiteX14" fmla="*/ 11387 w 248770"/>
                <a:gd name="connsiteY14" fmla="*/ 66563 h 161364"/>
                <a:gd name="connsiteX15" fmla="*/ 34919 w 248770"/>
                <a:gd name="connsiteY15" fmla="*/ 164054 h 161364"/>
                <a:gd name="connsiteX16" fmla="*/ 11387 w 248770"/>
                <a:gd name="connsiteY16" fmla="*/ 95474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8770" h="161364">
                  <a:moveTo>
                    <a:pt x="11387" y="95474"/>
                  </a:moveTo>
                  <a:cubicBezTo>
                    <a:pt x="13404" y="86061"/>
                    <a:pt x="17438" y="77993"/>
                    <a:pt x="24834" y="75304"/>
                  </a:cubicBezTo>
                  <a:cubicBezTo>
                    <a:pt x="23489" y="74631"/>
                    <a:pt x="22144" y="73959"/>
                    <a:pt x="21472" y="72614"/>
                  </a:cubicBezTo>
                  <a:cubicBezTo>
                    <a:pt x="15421" y="65891"/>
                    <a:pt x="24161" y="60512"/>
                    <a:pt x="27523" y="55133"/>
                  </a:cubicBezTo>
                  <a:cubicBezTo>
                    <a:pt x="32230" y="48409"/>
                    <a:pt x="38953" y="44375"/>
                    <a:pt x="45677" y="39669"/>
                  </a:cubicBezTo>
                  <a:cubicBezTo>
                    <a:pt x="45677" y="38996"/>
                    <a:pt x="46349" y="38996"/>
                    <a:pt x="46349" y="38324"/>
                  </a:cubicBezTo>
                  <a:lnTo>
                    <a:pt x="46349" y="38324"/>
                  </a:lnTo>
                  <a:cubicBezTo>
                    <a:pt x="46349" y="38324"/>
                    <a:pt x="47022" y="38324"/>
                    <a:pt x="47022" y="38324"/>
                  </a:cubicBezTo>
                  <a:cubicBezTo>
                    <a:pt x="57107" y="35635"/>
                    <a:pt x="66520" y="30928"/>
                    <a:pt x="77278" y="30256"/>
                  </a:cubicBezTo>
                  <a:cubicBezTo>
                    <a:pt x="94086" y="28911"/>
                    <a:pt x="109550" y="31601"/>
                    <a:pt x="116274" y="51099"/>
                  </a:cubicBezTo>
                  <a:cubicBezTo>
                    <a:pt x="141823" y="29584"/>
                    <a:pt x="176113" y="30928"/>
                    <a:pt x="205025" y="19498"/>
                  </a:cubicBezTo>
                  <a:cubicBezTo>
                    <a:pt x="220489" y="13447"/>
                    <a:pt x="238642" y="13447"/>
                    <a:pt x="251417" y="0"/>
                  </a:cubicBezTo>
                  <a:cubicBezTo>
                    <a:pt x="198301" y="12102"/>
                    <a:pt x="144513" y="16137"/>
                    <a:pt x="91397" y="23532"/>
                  </a:cubicBezTo>
                  <a:cubicBezTo>
                    <a:pt x="75933" y="25549"/>
                    <a:pt x="59124" y="25549"/>
                    <a:pt x="46349" y="37652"/>
                  </a:cubicBezTo>
                  <a:cubicBezTo>
                    <a:pt x="28196" y="38996"/>
                    <a:pt x="20128" y="54460"/>
                    <a:pt x="11387" y="66563"/>
                  </a:cubicBezTo>
                  <a:cubicBezTo>
                    <a:pt x="-11473" y="96146"/>
                    <a:pt x="1974" y="148590"/>
                    <a:pt x="34919" y="164054"/>
                  </a:cubicBezTo>
                  <a:cubicBezTo>
                    <a:pt x="16766" y="144556"/>
                    <a:pt x="4663" y="123041"/>
                    <a:pt x="11387" y="95474"/>
                  </a:cubicBezTo>
                  <a:close/>
                </a:path>
              </a:pathLst>
            </a:custGeom>
            <a:no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A2A70A0-D241-426A-B877-3EAB85B77D5B}"/>
                </a:ext>
              </a:extLst>
            </p:cNvPr>
            <p:cNvSpPr/>
            <p:nvPr/>
          </p:nvSpPr>
          <p:spPr>
            <a:xfrm>
              <a:off x="5893389" y="3233711"/>
              <a:ext cx="10944" cy="10944"/>
            </a:xfrm>
            <a:custGeom>
              <a:avLst/>
              <a:gdLst>
                <a:gd name="connsiteX0" fmla="*/ 2017 w 0"/>
                <a:gd name="connsiteY0" fmla="*/ 0 h 0"/>
                <a:gd name="connsiteX1" fmla="*/ 0 w 0"/>
                <a:gd name="connsiteY1" fmla="*/ 2690 h 0"/>
                <a:gd name="connsiteX2" fmla="*/ 201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017" y="0"/>
                  </a:moveTo>
                  <a:cubicBezTo>
                    <a:pt x="1344" y="673"/>
                    <a:pt x="672" y="2017"/>
                    <a:pt x="0" y="2690"/>
                  </a:cubicBezTo>
                  <a:cubicBezTo>
                    <a:pt x="672" y="1345"/>
                    <a:pt x="1344" y="673"/>
                    <a:pt x="2017" y="0"/>
                  </a:cubicBezTo>
                  <a:close/>
                </a:path>
              </a:pathLst>
            </a:custGeom>
            <a:solidFill>
              <a:srgbClr val="313131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CE2E56-19C2-4A81-8F49-CEADEB7E1610}"/>
                </a:ext>
              </a:extLst>
            </p:cNvPr>
            <p:cNvSpPr/>
            <p:nvPr/>
          </p:nvSpPr>
          <p:spPr>
            <a:xfrm>
              <a:off x="6427017" y="3006080"/>
              <a:ext cx="10944" cy="10944"/>
            </a:xfrm>
            <a:custGeom>
              <a:avLst/>
              <a:gdLst>
                <a:gd name="connsiteX0" fmla="*/ 264 w 0"/>
                <a:gd name="connsiteY0" fmla="*/ 1345 h 0"/>
                <a:gd name="connsiteX1" fmla="*/ 1609 w 0"/>
                <a:gd name="connsiteY1" fmla="*/ 4034 h 0"/>
                <a:gd name="connsiteX2" fmla="*/ 1609 w 0"/>
                <a:gd name="connsiteY2" fmla="*/ 0 h 0"/>
                <a:gd name="connsiteX3" fmla="*/ 264 w 0"/>
                <a:gd name="connsiteY3" fmla="*/ 13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4" y="1345"/>
                  </a:moveTo>
                  <a:cubicBezTo>
                    <a:pt x="-409" y="2017"/>
                    <a:pt x="264" y="3362"/>
                    <a:pt x="1609" y="4034"/>
                  </a:cubicBezTo>
                  <a:cubicBezTo>
                    <a:pt x="1609" y="2690"/>
                    <a:pt x="1609" y="1345"/>
                    <a:pt x="1609" y="0"/>
                  </a:cubicBezTo>
                  <a:cubicBezTo>
                    <a:pt x="1609" y="0"/>
                    <a:pt x="936" y="0"/>
                    <a:pt x="264" y="1345"/>
                  </a:cubicBezTo>
                  <a:close/>
                </a:path>
              </a:pathLst>
            </a:custGeom>
            <a:solidFill>
              <a:srgbClr val="F4F4F4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DE4561-82FB-47F9-9AF7-043015A69641}"/>
                </a:ext>
              </a:extLst>
            </p:cNvPr>
            <p:cNvSpPr/>
            <p:nvPr/>
          </p:nvSpPr>
          <p:spPr>
            <a:xfrm>
              <a:off x="6771080" y="3127829"/>
              <a:ext cx="10944" cy="10944"/>
            </a:xfrm>
            <a:custGeom>
              <a:avLst/>
              <a:gdLst>
                <a:gd name="connsiteX0" fmla="*/ 0 w 0"/>
                <a:gd name="connsiteY0" fmla="*/ 504 h 0"/>
                <a:gd name="connsiteX1" fmla="*/ 0 w 0"/>
                <a:gd name="connsiteY1" fmla="*/ 504 h 0"/>
                <a:gd name="connsiteX2" fmla="*/ 0 w 0"/>
                <a:gd name="connsiteY2" fmla="*/ 504 h 0"/>
                <a:gd name="connsiteX3" fmla="*/ 0 w 0"/>
                <a:gd name="connsiteY3" fmla="*/ 5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04"/>
                  </a:moveTo>
                  <a:cubicBezTo>
                    <a:pt x="0" y="504"/>
                    <a:pt x="0" y="-168"/>
                    <a:pt x="0" y="504"/>
                  </a:cubicBezTo>
                  <a:cubicBezTo>
                    <a:pt x="0" y="-168"/>
                    <a:pt x="0" y="-168"/>
                    <a:pt x="0" y="504"/>
                  </a:cubicBezTo>
                  <a:lnTo>
                    <a:pt x="0" y="504"/>
                  </a:lnTo>
                  <a:close/>
                </a:path>
              </a:pathLst>
            </a:custGeom>
            <a:solidFill>
              <a:srgbClr val="D9D9D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EE2B021-B1E7-49AC-B719-E0F7ABE9A81B}"/>
                </a:ext>
              </a:extLst>
            </p:cNvPr>
            <p:cNvSpPr/>
            <p:nvPr/>
          </p:nvSpPr>
          <p:spPr>
            <a:xfrm>
              <a:off x="6744816" y="3032344"/>
              <a:ext cx="10944" cy="10944"/>
            </a:xfrm>
            <a:custGeom>
              <a:avLst/>
              <a:gdLst>
                <a:gd name="connsiteX0" fmla="*/ 10085 w 6723"/>
                <a:gd name="connsiteY0" fmla="*/ 0 h 0"/>
                <a:gd name="connsiteX1" fmla="*/ 10085 w 6723"/>
                <a:gd name="connsiteY1" fmla="*/ 0 h 0"/>
                <a:gd name="connsiteX2" fmla="*/ 0 w 6723"/>
                <a:gd name="connsiteY2" fmla="*/ 0 h 0"/>
                <a:gd name="connsiteX3" fmla="*/ 10085 w 6723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23">
                  <a:moveTo>
                    <a:pt x="10085" y="0"/>
                  </a:moveTo>
                  <a:lnTo>
                    <a:pt x="10085" y="0"/>
                  </a:lnTo>
                  <a:cubicBezTo>
                    <a:pt x="6724" y="0"/>
                    <a:pt x="3362" y="0"/>
                    <a:pt x="0" y="0"/>
                  </a:cubicBezTo>
                  <a:cubicBezTo>
                    <a:pt x="3362" y="3362"/>
                    <a:pt x="6724" y="3362"/>
                    <a:pt x="10085" y="0"/>
                  </a:cubicBezTo>
                  <a:close/>
                </a:path>
              </a:pathLst>
            </a:custGeom>
            <a:solidFill>
              <a:srgbClr val="D9D9D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C127DF-F974-4649-82DE-E82836C0359B}"/>
                </a:ext>
              </a:extLst>
            </p:cNvPr>
            <p:cNvSpPr/>
            <p:nvPr/>
          </p:nvSpPr>
          <p:spPr>
            <a:xfrm>
              <a:off x="6122113" y="3107856"/>
              <a:ext cx="10944" cy="10944"/>
            </a:xfrm>
            <a:custGeom>
              <a:avLst/>
              <a:gdLst>
                <a:gd name="connsiteX0" fmla="*/ 0 w 6723"/>
                <a:gd name="connsiteY0" fmla="*/ 0 h 6723"/>
                <a:gd name="connsiteX1" fmla="*/ 7396 w 6723"/>
                <a:gd name="connsiteY1" fmla="*/ 7396 h 6723"/>
                <a:gd name="connsiteX2" fmla="*/ 0 w 6723"/>
                <a:gd name="connsiteY2" fmla="*/ 0 h 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23" h="6723">
                  <a:moveTo>
                    <a:pt x="0" y="0"/>
                  </a:moveTo>
                  <a:cubicBezTo>
                    <a:pt x="2690" y="2690"/>
                    <a:pt x="5379" y="4707"/>
                    <a:pt x="7396" y="7396"/>
                  </a:cubicBezTo>
                  <a:cubicBezTo>
                    <a:pt x="6724" y="4034"/>
                    <a:pt x="4707" y="1345"/>
                    <a:pt x="0" y="0"/>
                  </a:cubicBezTo>
                  <a:close/>
                </a:path>
              </a:pathLst>
            </a:custGeom>
            <a:solidFill>
              <a:srgbClr val="E7E7E7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63ECAE2-8A3C-455F-B151-8E0BE4641777}"/>
                </a:ext>
              </a:extLst>
            </p:cNvPr>
            <p:cNvSpPr/>
            <p:nvPr/>
          </p:nvSpPr>
          <p:spPr>
            <a:xfrm>
              <a:off x="6770259" y="3128163"/>
              <a:ext cx="10944" cy="10944"/>
            </a:xfrm>
            <a:custGeom>
              <a:avLst/>
              <a:gdLst>
                <a:gd name="connsiteX0" fmla="*/ 504 w 0"/>
                <a:gd name="connsiteY0" fmla="*/ 299 h 0"/>
                <a:gd name="connsiteX1" fmla="*/ 504 w 0"/>
                <a:gd name="connsiteY1" fmla="*/ 299 h 0"/>
                <a:gd name="connsiteX2" fmla="*/ 504 w 0"/>
                <a:gd name="connsiteY2" fmla="*/ 299 h 0"/>
                <a:gd name="connsiteX3" fmla="*/ 504 w 0"/>
                <a:gd name="connsiteY3" fmla="*/ 2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4" y="299"/>
                  </a:moveTo>
                  <a:cubicBezTo>
                    <a:pt x="504" y="299"/>
                    <a:pt x="-168" y="-373"/>
                    <a:pt x="504" y="299"/>
                  </a:cubicBezTo>
                  <a:cubicBezTo>
                    <a:pt x="-168" y="299"/>
                    <a:pt x="-168" y="299"/>
                    <a:pt x="504" y="299"/>
                  </a:cubicBezTo>
                  <a:cubicBezTo>
                    <a:pt x="504" y="299"/>
                    <a:pt x="504" y="299"/>
                    <a:pt x="504" y="299"/>
                  </a:cubicBezTo>
                  <a:close/>
                </a:path>
              </a:pathLst>
            </a:custGeom>
            <a:solidFill>
              <a:srgbClr val="DADADA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C407D32-3208-43C8-8142-77135E5BA592}"/>
                </a:ext>
              </a:extLst>
            </p:cNvPr>
            <p:cNvSpPr/>
            <p:nvPr/>
          </p:nvSpPr>
          <p:spPr>
            <a:xfrm>
              <a:off x="6556581" y="3234803"/>
              <a:ext cx="10944" cy="10944"/>
            </a:xfrm>
            <a:custGeom>
              <a:avLst/>
              <a:gdLst>
                <a:gd name="connsiteX0" fmla="*/ 0 w 6723"/>
                <a:gd name="connsiteY0" fmla="*/ 0 h 0"/>
                <a:gd name="connsiteX1" fmla="*/ 3362 w 6723"/>
                <a:gd name="connsiteY1" fmla="*/ 4707 h 0"/>
                <a:gd name="connsiteX2" fmla="*/ 5379 w 6723"/>
                <a:gd name="connsiteY2" fmla="*/ 4707 h 0"/>
                <a:gd name="connsiteX3" fmla="*/ 7396 w 6723"/>
                <a:gd name="connsiteY3" fmla="*/ 4707 h 0"/>
                <a:gd name="connsiteX4" fmla="*/ 2017 w 6723"/>
                <a:gd name="connsiteY4" fmla="*/ 0 h 0"/>
                <a:gd name="connsiteX5" fmla="*/ 0 w 6723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3">
                  <a:moveTo>
                    <a:pt x="0" y="0"/>
                  </a:moveTo>
                  <a:cubicBezTo>
                    <a:pt x="1345" y="1345"/>
                    <a:pt x="2690" y="3362"/>
                    <a:pt x="3362" y="4707"/>
                  </a:cubicBezTo>
                  <a:lnTo>
                    <a:pt x="5379" y="4707"/>
                  </a:lnTo>
                  <a:lnTo>
                    <a:pt x="7396" y="4707"/>
                  </a:lnTo>
                  <a:cubicBezTo>
                    <a:pt x="6051" y="2689"/>
                    <a:pt x="4034" y="1345"/>
                    <a:pt x="2017" y="0"/>
                  </a:cubicBezTo>
                  <a:cubicBezTo>
                    <a:pt x="1345" y="672"/>
                    <a:pt x="672" y="0"/>
                    <a:pt x="0" y="0"/>
                  </a:cubicBezTo>
                  <a:close/>
                </a:path>
              </a:pathLst>
            </a:custGeom>
            <a:solidFill>
              <a:srgbClr val="89898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997F0E-54C7-4A87-949B-BCFB7720BE89}"/>
                </a:ext>
              </a:extLst>
            </p:cNvPr>
            <p:cNvSpPr/>
            <p:nvPr/>
          </p:nvSpPr>
          <p:spPr>
            <a:xfrm>
              <a:off x="6552553" y="1813722"/>
              <a:ext cx="87550" cy="262651"/>
            </a:xfrm>
            <a:custGeom>
              <a:avLst/>
              <a:gdLst>
                <a:gd name="connsiteX0" fmla="*/ 31388 w 53788"/>
                <a:gd name="connsiteY0" fmla="*/ 163739 h 161364"/>
                <a:gd name="connsiteX1" fmla="*/ 7856 w 53788"/>
                <a:gd name="connsiteY1" fmla="*/ 105244 h 161364"/>
                <a:gd name="connsiteX2" fmla="*/ 13907 w 53788"/>
                <a:gd name="connsiteY2" fmla="*/ 12460 h 161364"/>
                <a:gd name="connsiteX3" fmla="*/ 40129 w 53788"/>
                <a:gd name="connsiteY3" fmla="*/ 11787 h 161364"/>
                <a:gd name="connsiteX4" fmla="*/ 31388 w 53788"/>
                <a:gd name="connsiteY4" fmla="*/ 163739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88" h="161364">
                  <a:moveTo>
                    <a:pt x="31388" y="163739"/>
                  </a:moveTo>
                  <a:cubicBezTo>
                    <a:pt x="22647" y="142896"/>
                    <a:pt x="15252" y="124070"/>
                    <a:pt x="7856" y="105244"/>
                  </a:cubicBezTo>
                  <a:cubicBezTo>
                    <a:pt x="-4919" y="73644"/>
                    <a:pt x="-1557" y="42043"/>
                    <a:pt x="13907" y="12460"/>
                  </a:cubicBezTo>
                  <a:cubicBezTo>
                    <a:pt x="21975" y="-3004"/>
                    <a:pt x="30043" y="-5022"/>
                    <a:pt x="40129" y="11787"/>
                  </a:cubicBezTo>
                  <a:cubicBezTo>
                    <a:pt x="68367" y="58852"/>
                    <a:pt x="66350" y="116002"/>
                    <a:pt x="31388" y="163739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9E3AC50-FA47-4094-8BCB-436856F9C3BC}"/>
                </a:ext>
              </a:extLst>
            </p:cNvPr>
            <p:cNvSpPr/>
            <p:nvPr/>
          </p:nvSpPr>
          <p:spPr>
            <a:xfrm>
              <a:off x="5704767" y="1499122"/>
              <a:ext cx="98495" cy="229820"/>
            </a:xfrm>
            <a:custGeom>
              <a:avLst/>
              <a:gdLst>
                <a:gd name="connsiteX0" fmla="*/ 35874 w 60511"/>
                <a:gd name="connsiteY0" fmla="*/ 0 h 141194"/>
                <a:gd name="connsiteX1" fmla="*/ 42597 w 60511"/>
                <a:gd name="connsiteY1" fmla="*/ 135143 h 141194"/>
                <a:gd name="connsiteX2" fmla="*/ 16375 w 60511"/>
                <a:gd name="connsiteY2" fmla="*/ 135143 h 141194"/>
                <a:gd name="connsiteX3" fmla="*/ 35874 w 60511"/>
                <a:gd name="connsiteY3" fmla="*/ 0 h 1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11" h="141194">
                  <a:moveTo>
                    <a:pt x="35874" y="0"/>
                  </a:moveTo>
                  <a:cubicBezTo>
                    <a:pt x="49321" y="45720"/>
                    <a:pt x="81594" y="87406"/>
                    <a:pt x="42597" y="135143"/>
                  </a:cubicBezTo>
                  <a:cubicBezTo>
                    <a:pt x="31840" y="148590"/>
                    <a:pt x="25789" y="151952"/>
                    <a:pt x="16375" y="135143"/>
                  </a:cubicBezTo>
                  <a:cubicBezTo>
                    <a:pt x="-10519" y="89423"/>
                    <a:pt x="-4467" y="38997"/>
                    <a:pt x="35874" y="0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E2EF91-DF68-46FD-A61C-5A9504246567}"/>
                </a:ext>
              </a:extLst>
            </p:cNvPr>
            <p:cNvSpPr/>
            <p:nvPr/>
          </p:nvSpPr>
          <p:spPr>
            <a:xfrm>
              <a:off x="5434584" y="2246583"/>
              <a:ext cx="87550" cy="218876"/>
            </a:xfrm>
            <a:custGeom>
              <a:avLst/>
              <a:gdLst>
                <a:gd name="connsiteX0" fmla="*/ 53948 w 53788"/>
                <a:gd name="connsiteY0" fmla="*/ 109593 h 134470"/>
                <a:gd name="connsiteX1" fmla="*/ 47897 w 53788"/>
                <a:gd name="connsiteY1" fmla="*/ 135815 h 134470"/>
                <a:gd name="connsiteX2" fmla="*/ 28399 w 53788"/>
                <a:gd name="connsiteY2" fmla="*/ 116989 h 134470"/>
                <a:gd name="connsiteX3" fmla="*/ 9573 w 53788"/>
                <a:gd name="connsiteY3" fmla="*/ 15464 h 134470"/>
                <a:gd name="connsiteX4" fmla="*/ 23020 w 53788"/>
                <a:gd name="connsiteY4" fmla="*/ 0 h 134470"/>
                <a:gd name="connsiteX5" fmla="*/ 35123 w 53788"/>
                <a:gd name="connsiteY5" fmla="*/ 15464 h 134470"/>
                <a:gd name="connsiteX6" fmla="*/ 53948 w 53788"/>
                <a:gd name="connsiteY6" fmla="*/ 109593 h 1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88" h="134470">
                  <a:moveTo>
                    <a:pt x="53948" y="109593"/>
                  </a:moveTo>
                  <a:cubicBezTo>
                    <a:pt x="52604" y="119006"/>
                    <a:pt x="60000" y="132453"/>
                    <a:pt x="47897" y="135815"/>
                  </a:cubicBezTo>
                  <a:cubicBezTo>
                    <a:pt x="37140" y="138505"/>
                    <a:pt x="33106" y="125057"/>
                    <a:pt x="28399" y="116989"/>
                  </a:cubicBezTo>
                  <a:cubicBezTo>
                    <a:pt x="9573" y="85388"/>
                    <a:pt x="-13287" y="55133"/>
                    <a:pt x="9573" y="15464"/>
                  </a:cubicBezTo>
                  <a:cubicBezTo>
                    <a:pt x="12935" y="9413"/>
                    <a:pt x="14952" y="672"/>
                    <a:pt x="23020" y="0"/>
                  </a:cubicBezTo>
                  <a:cubicBezTo>
                    <a:pt x="31761" y="0"/>
                    <a:pt x="33106" y="9413"/>
                    <a:pt x="35123" y="15464"/>
                  </a:cubicBezTo>
                  <a:cubicBezTo>
                    <a:pt x="45880" y="46392"/>
                    <a:pt x="50587" y="77993"/>
                    <a:pt x="53948" y="109593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E70C241-31F7-447A-992B-548166E9E48C}"/>
                </a:ext>
              </a:extLst>
            </p:cNvPr>
            <p:cNvSpPr/>
            <p:nvPr/>
          </p:nvSpPr>
          <p:spPr>
            <a:xfrm>
              <a:off x="5833197" y="2268469"/>
              <a:ext cx="590964" cy="667569"/>
            </a:xfrm>
            <a:custGeom>
              <a:avLst/>
              <a:gdLst>
                <a:gd name="connsiteX0" fmla="*/ 0 w 363070"/>
                <a:gd name="connsiteY0" fmla="*/ 259528 h 410135"/>
                <a:gd name="connsiteX1" fmla="*/ 53788 w 363070"/>
                <a:gd name="connsiteY1" fmla="*/ 285750 h 410135"/>
                <a:gd name="connsiteX2" fmla="*/ 57150 w 363070"/>
                <a:gd name="connsiteY2" fmla="*/ 132453 h 410135"/>
                <a:gd name="connsiteX3" fmla="*/ 80010 w 363070"/>
                <a:gd name="connsiteY3" fmla="*/ 175484 h 410135"/>
                <a:gd name="connsiteX4" fmla="*/ 98163 w 363070"/>
                <a:gd name="connsiteY4" fmla="*/ 188931 h 410135"/>
                <a:gd name="connsiteX5" fmla="*/ 103542 w 363070"/>
                <a:gd name="connsiteY5" fmla="*/ 170105 h 410135"/>
                <a:gd name="connsiteX6" fmla="*/ 187586 w 363070"/>
                <a:gd name="connsiteY6" fmla="*/ 0 h 410135"/>
                <a:gd name="connsiteX7" fmla="*/ 249443 w 363070"/>
                <a:gd name="connsiteY7" fmla="*/ 190948 h 410135"/>
                <a:gd name="connsiteX8" fmla="*/ 262218 w 363070"/>
                <a:gd name="connsiteY8" fmla="*/ 211791 h 410135"/>
                <a:gd name="connsiteX9" fmla="*/ 276337 w 363070"/>
                <a:gd name="connsiteY9" fmla="*/ 188931 h 410135"/>
                <a:gd name="connsiteX10" fmla="*/ 293146 w 363070"/>
                <a:gd name="connsiteY10" fmla="*/ 126402 h 410135"/>
                <a:gd name="connsiteX11" fmla="*/ 305248 w 363070"/>
                <a:gd name="connsiteY11" fmla="*/ 285077 h 410135"/>
                <a:gd name="connsiteX12" fmla="*/ 368449 w 363070"/>
                <a:gd name="connsiteY12" fmla="*/ 267596 h 410135"/>
                <a:gd name="connsiteX13" fmla="*/ 293146 w 363070"/>
                <a:gd name="connsiteY13" fmla="*/ 379207 h 410135"/>
                <a:gd name="connsiteX14" fmla="*/ 70597 w 363070"/>
                <a:gd name="connsiteY14" fmla="*/ 363743 h 410135"/>
                <a:gd name="connsiteX15" fmla="*/ 0 w 363070"/>
                <a:gd name="connsiteY15" fmla="*/ 259528 h 41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3070" h="410135">
                  <a:moveTo>
                    <a:pt x="0" y="259528"/>
                  </a:moveTo>
                  <a:cubicBezTo>
                    <a:pt x="23532" y="261545"/>
                    <a:pt x="31600" y="282388"/>
                    <a:pt x="53788" y="285750"/>
                  </a:cubicBezTo>
                  <a:cubicBezTo>
                    <a:pt x="34290" y="233979"/>
                    <a:pt x="48409" y="184224"/>
                    <a:pt x="57150" y="132453"/>
                  </a:cubicBezTo>
                  <a:cubicBezTo>
                    <a:pt x="64546" y="147245"/>
                    <a:pt x="71941" y="161365"/>
                    <a:pt x="80010" y="175484"/>
                  </a:cubicBezTo>
                  <a:cubicBezTo>
                    <a:pt x="84044" y="182207"/>
                    <a:pt x="88750" y="190948"/>
                    <a:pt x="98163" y="188931"/>
                  </a:cubicBezTo>
                  <a:cubicBezTo>
                    <a:pt x="106904" y="186914"/>
                    <a:pt x="102870" y="176829"/>
                    <a:pt x="103542" y="170105"/>
                  </a:cubicBezTo>
                  <a:cubicBezTo>
                    <a:pt x="106904" y="103542"/>
                    <a:pt x="143883" y="53788"/>
                    <a:pt x="187586" y="0"/>
                  </a:cubicBezTo>
                  <a:cubicBezTo>
                    <a:pt x="198344" y="70597"/>
                    <a:pt x="225238" y="130436"/>
                    <a:pt x="249443" y="190948"/>
                  </a:cubicBezTo>
                  <a:cubicBezTo>
                    <a:pt x="252805" y="199016"/>
                    <a:pt x="252132" y="212463"/>
                    <a:pt x="262218" y="211791"/>
                  </a:cubicBezTo>
                  <a:cubicBezTo>
                    <a:pt x="273647" y="211119"/>
                    <a:pt x="273647" y="197672"/>
                    <a:pt x="276337" y="188931"/>
                  </a:cubicBezTo>
                  <a:cubicBezTo>
                    <a:pt x="281716" y="170777"/>
                    <a:pt x="286422" y="151952"/>
                    <a:pt x="293146" y="126402"/>
                  </a:cubicBezTo>
                  <a:cubicBezTo>
                    <a:pt x="319368" y="182880"/>
                    <a:pt x="305248" y="233979"/>
                    <a:pt x="305248" y="285077"/>
                  </a:cubicBezTo>
                  <a:cubicBezTo>
                    <a:pt x="325419" y="284405"/>
                    <a:pt x="340210" y="266924"/>
                    <a:pt x="368449" y="267596"/>
                  </a:cubicBezTo>
                  <a:cubicBezTo>
                    <a:pt x="332815" y="302559"/>
                    <a:pt x="327436" y="351641"/>
                    <a:pt x="293146" y="379207"/>
                  </a:cubicBezTo>
                  <a:cubicBezTo>
                    <a:pt x="233979" y="426272"/>
                    <a:pt x="127747" y="430978"/>
                    <a:pt x="70597" y="363743"/>
                  </a:cubicBezTo>
                  <a:cubicBezTo>
                    <a:pt x="43030" y="332142"/>
                    <a:pt x="20171" y="299197"/>
                    <a:pt x="0" y="259528"/>
                  </a:cubicBezTo>
                  <a:close/>
                </a:path>
              </a:pathLst>
            </a:custGeom>
            <a:solidFill>
              <a:srgbClr val="FEFEFE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8A23E7-C974-4C76-B8DC-6F3F3AD4CE09}"/>
                </a:ext>
              </a:extLst>
            </p:cNvPr>
            <p:cNvSpPr/>
            <p:nvPr/>
          </p:nvSpPr>
          <p:spPr>
            <a:xfrm>
              <a:off x="5983459" y="2520465"/>
              <a:ext cx="290440" cy="404088"/>
            </a:xfrm>
            <a:custGeom>
              <a:avLst/>
              <a:gdLst>
                <a:gd name="connsiteX0" fmla="*/ 114597 w 154641"/>
                <a:gd name="connsiteY0" fmla="*/ 135815 h 215152"/>
                <a:gd name="connsiteX1" fmla="*/ 150232 w 154641"/>
                <a:gd name="connsiteY1" fmla="*/ 87406 h 215152"/>
                <a:gd name="connsiteX2" fmla="*/ 146198 w 154641"/>
                <a:gd name="connsiteY2" fmla="*/ 153296 h 215152"/>
                <a:gd name="connsiteX3" fmla="*/ 84341 w 154641"/>
                <a:gd name="connsiteY3" fmla="*/ 219187 h 215152"/>
                <a:gd name="connsiteX4" fmla="*/ 22485 w 154641"/>
                <a:gd name="connsiteY4" fmla="*/ 191621 h 215152"/>
                <a:gd name="connsiteX5" fmla="*/ 1642 w 154641"/>
                <a:gd name="connsiteY5" fmla="*/ 116990 h 215152"/>
                <a:gd name="connsiteX6" fmla="*/ 15089 w 154641"/>
                <a:gd name="connsiteY6" fmla="*/ 112283 h 215152"/>
                <a:gd name="connsiteX7" fmla="*/ 34587 w 154641"/>
                <a:gd name="connsiteY7" fmla="*/ 100853 h 215152"/>
                <a:gd name="connsiteX8" fmla="*/ 71566 w 154641"/>
                <a:gd name="connsiteY8" fmla="*/ 0 h 215152"/>
                <a:gd name="connsiteX9" fmla="*/ 114597 w 154641"/>
                <a:gd name="connsiteY9" fmla="*/ 135815 h 21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641" h="215152">
                  <a:moveTo>
                    <a:pt x="114597" y="135815"/>
                  </a:moveTo>
                  <a:cubicBezTo>
                    <a:pt x="132078" y="122368"/>
                    <a:pt x="136785" y="103543"/>
                    <a:pt x="150232" y="87406"/>
                  </a:cubicBezTo>
                  <a:cubicBezTo>
                    <a:pt x="162334" y="112283"/>
                    <a:pt x="153593" y="133798"/>
                    <a:pt x="146198" y="153296"/>
                  </a:cubicBezTo>
                  <a:cubicBezTo>
                    <a:pt x="135440" y="183552"/>
                    <a:pt x="116614" y="209774"/>
                    <a:pt x="84341" y="219187"/>
                  </a:cubicBezTo>
                  <a:cubicBezTo>
                    <a:pt x="57447" y="227255"/>
                    <a:pt x="38621" y="211791"/>
                    <a:pt x="22485" y="191621"/>
                  </a:cubicBezTo>
                  <a:cubicBezTo>
                    <a:pt x="4331" y="169433"/>
                    <a:pt x="-3737" y="145228"/>
                    <a:pt x="1642" y="116990"/>
                  </a:cubicBezTo>
                  <a:cubicBezTo>
                    <a:pt x="2986" y="109593"/>
                    <a:pt x="8365" y="106232"/>
                    <a:pt x="15089" y="112283"/>
                  </a:cubicBezTo>
                  <a:cubicBezTo>
                    <a:pt x="31225" y="125057"/>
                    <a:pt x="32570" y="110938"/>
                    <a:pt x="34587" y="100853"/>
                  </a:cubicBezTo>
                  <a:cubicBezTo>
                    <a:pt x="41310" y="67235"/>
                    <a:pt x="54757" y="36979"/>
                    <a:pt x="71566" y="0"/>
                  </a:cubicBezTo>
                  <a:cubicBezTo>
                    <a:pt x="90392" y="47065"/>
                    <a:pt x="95099" y="92785"/>
                    <a:pt x="114597" y="135815"/>
                  </a:cubicBezTo>
                  <a:close/>
                </a:path>
              </a:pathLst>
            </a:custGeom>
            <a:solidFill>
              <a:schemeClr val="accent4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BC28E2-E2C2-FD44-8408-1E2B128D1D43}"/>
              </a:ext>
            </a:extLst>
          </p:cNvPr>
          <p:cNvSpPr txBox="1"/>
          <p:nvPr/>
        </p:nvSpPr>
        <p:spPr>
          <a:xfrm>
            <a:off x="5131725" y="3895549"/>
            <a:ext cx="200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East Sea Dokdo" panose="020B0600000101010101" charset="-127"/>
                <a:ea typeface="East Sea Dokdo" panose="020B0600000101010101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Camily</a:t>
            </a:r>
            <a:endParaRPr lang="ko-KR" altLang="en-US" sz="4400" dirty="0">
              <a:latin typeface="East Sea Dokdo" panose="020B0600000101010101" charset="-127"/>
              <a:ea typeface="East Sea Dokdo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8E3354-8EDE-4C67-8B74-5D2139FFF236}"/>
              </a:ext>
            </a:extLst>
          </p:cNvPr>
          <p:cNvSpPr/>
          <p:nvPr/>
        </p:nvSpPr>
        <p:spPr>
          <a:xfrm>
            <a:off x="493499" y="4697853"/>
            <a:ext cx="1800000" cy="720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latin typeface="Dongle" pitchFamily="2" charset="-127"/>
                <a:ea typeface="Dongle" pitchFamily="2" charset="-127"/>
              </a:rPr>
              <a:t>조항영</a:t>
            </a:r>
            <a:endParaRPr lang="ko-KR" altLang="en-US" sz="27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5A5523-10F4-421C-98A4-2EEDC7B2938A}"/>
              </a:ext>
            </a:extLst>
          </p:cNvPr>
          <p:cNvSpPr/>
          <p:nvPr/>
        </p:nvSpPr>
        <p:spPr>
          <a:xfrm>
            <a:off x="506699" y="3840742"/>
            <a:ext cx="180000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latin typeface="Dongle" pitchFamily="2" charset="-127"/>
                <a:ea typeface="Dongle" pitchFamily="2" charset="-127"/>
              </a:rPr>
              <a:t>박시환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423322-8F1F-4799-BF89-6F3C16DAA9E6}"/>
              </a:ext>
            </a:extLst>
          </p:cNvPr>
          <p:cNvSpPr/>
          <p:nvPr/>
        </p:nvSpPr>
        <p:spPr>
          <a:xfrm>
            <a:off x="506700" y="2983631"/>
            <a:ext cx="1800000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latin typeface="Dongle" pitchFamily="2" charset="-127"/>
                <a:ea typeface="Dongle" pitchFamily="2" charset="-127"/>
              </a:rPr>
              <a:t>박준범</a:t>
            </a:r>
            <a:endParaRPr lang="ko-KR" altLang="en-US" sz="27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78CF96-ED43-48F2-8FB0-FF1F643550B4}"/>
              </a:ext>
            </a:extLst>
          </p:cNvPr>
          <p:cNvSpPr/>
          <p:nvPr/>
        </p:nvSpPr>
        <p:spPr>
          <a:xfrm>
            <a:off x="493499" y="2126520"/>
            <a:ext cx="1800000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err="1">
                <a:latin typeface="Dongle" pitchFamily="2" charset="-127"/>
                <a:ea typeface="Dongle" pitchFamily="2" charset="-127"/>
              </a:rPr>
              <a:t>김두성</a:t>
            </a:r>
            <a:endParaRPr lang="ko-KR" altLang="en-US" sz="27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96669-4796-4D6B-B51B-893569F463C7}"/>
              </a:ext>
            </a:extLst>
          </p:cNvPr>
          <p:cNvSpPr/>
          <p:nvPr/>
        </p:nvSpPr>
        <p:spPr>
          <a:xfrm>
            <a:off x="493499" y="1269409"/>
            <a:ext cx="1800000" cy="720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latin typeface="Dongle" pitchFamily="2" charset="-127"/>
                <a:ea typeface="Dongle" pitchFamily="2" charset="-127"/>
              </a:rPr>
              <a:t>김종윤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4E6DC-86F3-4E47-9277-8720B22C6694}"/>
              </a:ext>
            </a:extLst>
          </p:cNvPr>
          <p:cNvSpPr txBox="1"/>
          <p:nvPr/>
        </p:nvSpPr>
        <p:spPr>
          <a:xfrm>
            <a:off x="2539313" y="4750005"/>
            <a:ext cx="91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한달간 팀원들과 큰 트러블없이 프로젝트를 진행하게 되어 좋은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시간이였습니다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모르는 부분이 있으면 서로 알려주고 공유해주어서 잘 마무리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할수있었습니다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!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EAE7C-F93E-49D1-885D-3D7CF6DA27E6}"/>
              </a:ext>
            </a:extLst>
          </p:cNvPr>
          <p:cNvSpPr txBox="1"/>
          <p:nvPr/>
        </p:nvSpPr>
        <p:spPr>
          <a:xfrm>
            <a:off x="2539313" y="3892254"/>
            <a:ext cx="91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프로젝트 시작 전 걱정을 많이 했는데 좋은 팀원들을 만나서 프로젝트를 진행해서 협업에 대한 경험도 생기고 항상 웃으면서 재밌게 작업해서 좋았고 값진 시간이었습니다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72CE7-5EF2-4C61-862F-1C208354CE23}"/>
              </a:ext>
            </a:extLst>
          </p:cNvPr>
          <p:cNvSpPr txBox="1"/>
          <p:nvPr/>
        </p:nvSpPr>
        <p:spPr>
          <a:xfrm>
            <a:off x="2524901" y="3035143"/>
            <a:ext cx="91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팀원들에게 정말 감사합니다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.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3A8F8-25AD-4E5B-BBF0-612A2C7E2932}"/>
              </a:ext>
            </a:extLst>
          </p:cNvPr>
          <p:cNvSpPr txBox="1"/>
          <p:nvPr/>
        </p:nvSpPr>
        <p:spPr>
          <a:xfrm>
            <a:off x="2510489" y="2181547"/>
            <a:ext cx="915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한달 간 큰 의견충돌 없이 좋은 분위기 속에서 프로젝트를 진행할 수 있어 좋은 시간이었습니다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혼자 공부할 때는 느낄 수 없었던 긍정적인 효과들을 얻어가는 것 같아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뜻 깊은 시간이었고 문제가 발생하였을 때 팀원들과 같이 머리를 맞대고 해결하며 실력적인 부분과 소통하는 법 등 많은 발전을 할 수 있어 좋은 경험이었습니다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5CC58-A77A-4040-9660-5CFED58EC7B9}"/>
              </a:ext>
            </a:extLst>
          </p:cNvPr>
          <p:cNvSpPr txBox="1"/>
          <p:nvPr/>
        </p:nvSpPr>
        <p:spPr>
          <a:xfrm>
            <a:off x="2510489" y="1310408"/>
            <a:ext cx="915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한달동안 프로젝트를 진행하면서 혼자서 하는 작업과는 다르게 여럿이 함께 작업을 하니 보이지 않았던 부분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안다고 생각했지만 몰랐던 부분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협업을 위한 툴의 사용법 등을 알 수 있어서 좋은 경험이었습니다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976D1CA9-9D97-F482-A996-593CDAECC040}"/>
              </a:ext>
            </a:extLst>
          </p:cNvPr>
          <p:cNvSpPr/>
          <p:nvPr/>
        </p:nvSpPr>
        <p:spPr>
          <a:xfrm>
            <a:off x="491250" y="5554966"/>
            <a:ext cx="1800000" cy="720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latin typeface="Dongle" pitchFamily="2" charset="-127"/>
                <a:ea typeface="Dongle" pitchFamily="2" charset="-127"/>
              </a:rPr>
              <a:t>정해성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5602D1-AE92-E0DE-B8DA-ABDFC598F895}"/>
              </a:ext>
            </a:extLst>
          </p:cNvPr>
          <p:cNvSpPr txBox="1"/>
          <p:nvPr/>
        </p:nvSpPr>
        <p:spPr>
          <a:xfrm>
            <a:off x="2513609" y="5606481"/>
            <a:ext cx="91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압박감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그런거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 없이 정말 재밌었다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빨리 취업해서 더 배우고 싶습니다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</a:rPr>
              <a:t>!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4CF0E7-7F34-4193-B9E5-58DBB764AA75}"/>
              </a:ext>
            </a:extLst>
          </p:cNvPr>
          <p:cNvSpPr txBox="1"/>
          <p:nvPr/>
        </p:nvSpPr>
        <p:spPr>
          <a:xfrm>
            <a:off x="501373" y="452980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프로젝트 후기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532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2771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6.Q&amp;A</a:t>
            </a:r>
            <a:endParaRPr lang="ko-KR" altLang="en-US" sz="5400" b="1" dirty="0">
              <a:solidFill>
                <a:schemeClr val="accent2"/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30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3842017" y="3352176"/>
            <a:ext cx="4507968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Q&amp;A</a:t>
            </a:r>
            <a:endParaRPr lang="ko-KR" altLang="en-US" sz="6600" b="1" dirty="0">
              <a:solidFill>
                <a:schemeClr val="accent2"/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865B24-84B2-44C1-A2C8-E32A0D68BD99}"/>
              </a:ext>
            </a:extLst>
          </p:cNvPr>
          <p:cNvSpPr/>
          <p:nvPr/>
        </p:nvSpPr>
        <p:spPr>
          <a:xfrm>
            <a:off x="4360985" y="1155560"/>
            <a:ext cx="3376246" cy="4079631"/>
          </a:xfrm>
          <a:prstGeom prst="roundRect">
            <a:avLst>
              <a:gd name="adj" fmla="val 8929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99476B-B4D0-43FD-BD69-8B9C3AD10AAA}"/>
              </a:ext>
            </a:extLst>
          </p:cNvPr>
          <p:cNvGrpSpPr/>
          <p:nvPr/>
        </p:nvGrpSpPr>
        <p:grpSpPr>
          <a:xfrm>
            <a:off x="5362767" y="1388192"/>
            <a:ext cx="1476098" cy="2009415"/>
            <a:chOff x="5362767" y="1388192"/>
            <a:chExt cx="1476098" cy="200941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30498D-F271-421F-AF68-CF59C76250B9}"/>
                </a:ext>
              </a:extLst>
            </p:cNvPr>
            <p:cNvSpPr/>
            <p:nvPr/>
          </p:nvSpPr>
          <p:spPr>
            <a:xfrm>
              <a:off x="5362767" y="1388192"/>
              <a:ext cx="1476098" cy="2009415"/>
            </a:xfrm>
            <a:custGeom>
              <a:avLst/>
              <a:gdLst>
                <a:gd name="connsiteX0" fmla="*/ 654971 w 1476098"/>
                <a:gd name="connsiteY0" fmla="*/ 1895315 h 2009415"/>
                <a:gd name="connsiteX1" fmla="*/ 626928 w 1476098"/>
                <a:gd name="connsiteY1" fmla="*/ 1898051 h 2009415"/>
                <a:gd name="connsiteX2" fmla="*/ 598473 w 1476098"/>
                <a:gd name="connsiteY2" fmla="*/ 1921032 h 2009415"/>
                <a:gd name="connsiteX3" fmla="*/ 624739 w 1476098"/>
                <a:gd name="connsiteY3" fmla="*/ 1957147 h 2009415"/>
                <a:gd name="connsiteX4" fmla="*/ 623645 w 1476098"/>
                <a:gd name="connsiteY4" fmla="*/ 1927598 h 2009415"/>
                <a:gd name="connsiteX5" fmla="*/ 643343 w 1476098"/>
                <a:gd name="connsiteY5" fmla="*/ 1907900 h 2009415"/>
                <a:gd name="connsiteX6" fmla="*/ 649909 w 1476098"/>
                <a:gd name="connsiteY6" fmla="*/ 1929787 h 2009415"/>
                <a:gd name="connsiteX7" fmla="*/ 660854 w 1476098"/>
                <a:gd name="connsiteY7" fmla="*/ 1945109 h 2009415"/>
                <a:gd name="connsiteX8" fmla="*/ 681646 w 1476098"/>
                <a:gd name="connsiteY8" fmla="*/ 1934166 h 2009415"/>
                <a:gd name="connsiteX9" fmla="*/ 680552 w 1476098"/>
                <a:gd name="connsiteY9" fmla="*/ 1905711 h 2009415"/>
                <a:gd name="connsiteX10" fmla="*/ 654971 w 1476098"/>
                <a:gd name="connsiteY10" fmla="*/ 1895315 h 2009415"/>
                <a:gd name="connsiteX11" fmla="*/ 765915 w 1476098"/>
                <a:gd name="connsiteY11" fmla="*/ 1886012 h 2009415"/>
                <a:gd name="connsiteX12" fmla="*/ 735270 w 1476098"/>
                <a:gd name="connsiteY12" fmla="*/ 1980130 h 2009415"/>
                <a:gd name="connsiteX13" fmla="*/ 765915 w 1476098"/>
                <a:gd name="connsiteY13" fmla="*/ 1886012 h 2009415"/>
                <a:gd name="connsiteX14" fmla="*/ 687957 w 1476098"/>
                <a:gd name="connsiteY14" fmla="*/ 1860551 h 2009415"/>
                <a:gd name="connsiteX15" fmla="*/ 663042 w 1476098"/>
                <a:gd name="connsiteY15" fmla="*/ 1861936 h 2009415"/>
                <a:gd name="connsiteX16" fmla="*/ 717761 w 1476098"/>
                <a:gd name="connsiteY16" fmla="*/ 1947298 h 2009415"/>
                <a:gd name="connsiteX17" fmla="*/ 730893 w 1476098"/>
                <a:gd name="connsiteY17" fmla="*/ 1891485 h 2009415"/>
                <a:gd name="connsiteX18" fmla="*/ 687957 w 1476098"/>
                <a:gd name="connsiteY18" fmla="*/ 1860551 h 2009415"/>
                <a:gd name="connsiteX19" fmla="*/ 1166592 w 1476098"/>
                <a:gd name="connsiteY19" fmla="*/ 1825548 h 2009415"/>
                <a:gd name="connsiteX20" fmla="*/ 1194908 w 1476098"/>
                <a:gd name="connsiteY20" fmla="*/ 1848803 h 2009415"/>
                <a:gd name="connsiteX21" fmla="*/ 1200381 w 1476098"/>
                <a:gd name="connsiteY21" fmla="*/ 1856464 h 2009415"/>
                <a:gd name="connsiteX22" fmla="*/ 1198193 w 1476098"/>
                <a:gd name="connsiteY22" fmla="*/ 1864124 h 2009415"/>
                <a:gd name="connsiteX23" fmla="*/ 1121585 w 1476098"/>
                <a:gd name="connsiteY23" fmla="*/ 1858652 h 2009415"/>
                <a:gd name="connsiteX24" fmla="*/ 1121585 w 1476098"/>
                <a:gd name="connsiteY24" fmla="*/ 1837860 h 2009415"/>
                <a:gd name="connsiteX25" fmla="*/ 1132530 w 1476098"/>
                <a:gd name="connsiteY25" fmla="*/ 1830198 h 2009415"/>
                <a:gd name="connsiteX26" fmla="*/ 1166592 w 1476098"/>
                <a:gd name="connsiteY26" fmla="*/ 1825548 h 2009415"/>
                <a:gd name="connsiteX27" fmla="*/ 1167415 w 1476098"/>
                <a:gd name="connsiteY27" fmla="*/ 1812416 h 2009415"/>
                <a:gd name="connsiteX28" fmla="*/ 1110644 w 1476098"/>
                <a:gd name="connsiteY28" fmla="*/ 1819256 h 2009415"/>
                <a:gd name="connsiteX29" fmla="*/ 1067963 w 1476098"/>
                <a:gd name="connsiteY29" fmla="*/ 1875068 h 2009415"/>
                <a:gd name="connsiteX30" fmla="*/ 1104078 w 1476098"/>
                <a:gd name="connsiteY30" fmla="*/ 1857559 h 2009415"/>
                <a:gd name="connsiteX31" fmla="*/ 1176307 w 1476098"/>
                <a:gd name="connsiteY31" fmla="*/ 1905711 h 2009415"/>
                <a:gd name="connsiteX32" fmla="*/ 1206949 w 1476098"/>
                <a:gd name="connsiteY32" fmla="*/ 1853180 h 2009415"/>
                <a:gd name="connsiteX33" fmla="*/ 1167415 w 1476098"/>
                <a:gd name="connsiteY33" fmla="*/ 1812416 h 2009415"/>
                <a:gd name="connsiteX34" fmla="*/ 1281367 w 1476098"/>
                <a:gd name="connsiteY34" fmla="*/ 1767820 h 2009415"/>
                <a:gd name="connsiteX35" fmla="*/ 1293404 w 1476098"/>
                <a:gd name="connsiteY35" fmla="*/ 1837861 h 2009415"/>
                <a:gd name="connsiteX36" fmla="*/ 1360162 w 1476098"/>
                <a:gd name="connsiteY36" fmla="*/ 1838954 h 2009415"/>
                <a:gd name="connsiteX37" fmla="*/ 1281367 w 1476098"/>
                <a:gd name="connsiteY37" fmla="*/ 1767820 h 2009415"/>
                <a:gd name="connsiteX38" fmla="*/ 358807 w 1476098"/>
                <a:gd name="connsiteY38" fmla="*/ 1671513 h 2009415"/>
                <a:gd name="connsiteX39" fmla="*/ 381788 w 1476098"/>
                <a:gd name="connsiteY39" fmla="*/ 1685741 h 2009415"/>
                <a:gd name="connsiteX40" fmla="*/ 316125 w 1476098"/>
                <a:gd name="connsiteY40" fmla="*/ 1719665 h 2009415"/>
                <a:gd name="connsiteX41" fmla="*/ 299708 w 1476098"/>
                <a:gd name="connsiteY41" fmla="*/ 1712005 h 2009415"/>
                <a:gd name="connsiteX42" fmla="*/ 358807 w 1476098"/>
                <a:gd name="connsiteY42" fmla="*/ 1671513 h 2009415"/>
                <a:gd name="connsiteX43" fmla="*/ 1213786 w 1476098"/>
                <a:gd name="connsiteY43" fmla="*/ 1663169 h 2009415"/>
                <a:gd name="connsiteX44" fmla="*/ 1250722 w 1476098"/>
                <a:gd name="connsiteY44" fmla="*/ 1680268 h 2009415"/>
                <a:gd name="connsiteX45" fmla="*/ 1237589 w 1476098"/>
                <a:gd name="connsiteY45" fmla="*/ 1689022 h 2009415"/>
                <a:gd name="connsiteX46" fmla="*/ 1176305 w 1476098"/>
                <a:gd name="connsiteY46" fmla="*/ 1679174 h 2009415"/>
                <a:gd name="connsiteX47" fmla="*/ 1178493 w 1476098"/>
                <a:gd name="connsiteY47" fmla="*/ 1668230 h 2009415"/>
                <a:gd name="connsiteX48" fmla="*/ 1213786 w 1476098"/>
                <a:gd name="connsiteY48" fmla="*/ 1663169 h 2009415"/>
                <a:gd name="connsiteX49" fmla="*/ 660990 w 1476098"/>
                <a:gd name="connsiteY49" fmla="*/ 1634853 h 2009415"/>
                <a:gd name="connsiteX50" fmla="*/ 655382 w 1476098"/>
                <a:gd name="connsiteY50" fmla="*/ 1640872 h 2009415"/>
                <a:gd name="connsiteX51" fmla="*/ 513112 w 1476098"/>
                <a:gd name="connsiteY51" fmla="*/ 1854276 h 2009415"/>
                <a:gd name="connsiteX52" fmla="*/ 538283 w 1476098"/>
                <a:gd name="connsiteY52" fmla="*/ 1964807 h 2009415"/>
                <a:gd name="connsiteX53" fmla="*/ 550321 w 1476098"/>
                <a:gd name="connsiteY53" fmla="*/ 1879446 h 2009415"/>
                <a:gd name="connsiteX54" fmla="*/ 635684 w 1476098"/>
                <a:gd name="connsiteY54" fmla="*/ 1831293 h 2009415"/>
                <a:gd name="connsiteX55" fmla="*/ 563453 w 1476098"/>
                <a:gd name="connsiteY55" fmla="*/ 1856463 h 2009415"/>
                <a:gd name="connsiteX56" fmla="*/ 532810 w 1476098"/>
                <a:gd name="connsiteY56" fmla="*/ 1847710 h 2009415"/>
                <a:gd name="connsiteX57" fmla="*/ 629117 w 1476098"/>
                <a:gd name="connsiteY57" fmla="*/ 1800652 h 2009415"/>
                <a:gd name="connsiteX58" fmla="*/ 665231 w 1476098"/>
                <a:gd name="connsiteY58" fmla="*/ 1782046 h 2009415"/>
                <a:gd name="connsiteX59" fmla="*/ 700252 w 1476098"/>
                <a:gd name="connsiteY59" fmla="*/ 1639778 h 2009415"/>
                <a:gd name="connsiteX60" fmla="*/ 610511 w 1476098"/>
                <a:gd name="connsiteY60" fmla="*/ 1766726 h 2009415"/>
                <a:gd name="connsiteX61" fmla="*/ 670703 w 1476098"/>
                <a:gd name="connsiteY61" fmla="*/ 1635399 h 2009415"/>
                <a:gd name="connsiteX62" fmla="*/ 660990 w 1476098"/>
                <a:gd name="connsiteY62" fmla="*/ 1634853 h 2009415"/>
                <a:gd name="connsiteX63" fmla="*/ 863861 w 1476098"/>
                <a:gd name="connsiteY63" fmla="*/ 1630475 h 2009415"/>
                <a:gd name="connsiteX64" fmla="*/ 850182 w 1476098"/>
                <a:gd name="connsiteY64" fmla="*/ 1633212 h 2009415"/>
                <a:gd name="connsiteX65" fmla="*/ 854559 w 1476098"/>
                <a:gd name="connsiteY65" fmla="*/ 1656193 h 2009415"/>
                <a:gd name="connsiteX66" fmla="*/ 879729 w 1476098"/>
                <a:gd name="connsiteY66" fmla="*/ 1691213 h 2009415"/>
                <a:gd name="connsiteX67" fmla="*/ 959619 w 1476098"/>
                <a:gd name="connsiteY67" fmla="*/ 1791896 h 2009415"/>
                <a:gd name="connsiteX68" fmla="*/ 883012 w 1476098"/>
                <a:gd name="connsiteY68" fmla="*/ 1741554 h 2009415"/>
                <a:gd name="connsiteX69" fmla="*/ 819539 w 1476098"/>
                <a:gd name="connsiteY69" fmla="*/ 1667136 h 2009415"/>
                <a:gd name="connsiteX70" fmla="*/ 809690 w 1476098"/>
                <a:gd name="connsiteY70" fmla="*/ 1674798 h 2009415"/>
                <a:gd name="connsiteX71" fmla="*/ 875352 w 1476098"/>
                <a:gd name="connsiteY71" fmla="*/ 1749215 h 2009415"/>
                <a:gd name="connsiteX72" fmla="*/ 1035131 w 1476098"/>
                <a:gd name="connsiteY72" fmla="*/ 1931976 h 2009415"/>
                <a:gd name="connsiteX73" fmla="*/ 1110644 w 1476098"/>
                <a:gd name="connsiteY73" fmla="*/ 1945109 h 2009415"/>
                <a:gd name="connsiteX74" fmla="*/ 991356 w 1476098"/>
                <a:gd name="connsiteY74" fmla="*/ 1832388 h 2009415"/>
                <a:gd name="connsiteX75" fmla="*/ 1038414 w 1476098"/>
                <a:gd name="connsiteY75" fmla="*/ 1847710 h 2009415"/>
                <a:gd name="connsiteX76" fmla="*/ 1018716 w 1476098"/>
                <a:gd name="connsiteY76" fmla="*/ 1802839 h 2009415"/>
                <a:gd name="connsiteX77" fmla="*/ 945392 w 1476098"/>
                <a:gd name="connsiteY77" fmla="*/ 1722951 h 2009415"/>
                <a:gd name="connsiteX78" fmla="*/ 874257 w 1476098"/>
                <a:gd name="connsiteY78" fmla="*/ 1640872 h 2009415"/>
                <a:gd name="connsiteX79" fmla="*/ 863861 w 1476098"/>
                <a:gd name="connsiteY79" fmla="*/ 1630475 h 2009415"/>
                <a:gd name="connsiteX80" fmla="*/ 767009 w 1476098"/>
                <a:gd name="connsiteY80" fmla="*/ 1629929 h 2009415"/>
                <a:gd name="connsiteX81" fmla="*/ 759347 w 1476098"/>
                <a:gd name="connsiteY81" fmla="*/ 1719666 h 2009415"/>
                <a:gd name="connsiteX82" fmla="*/ 745121 w 1476098"/>
                <a:gd name="connsiteY82" fmla="*/ 1803935 h 2009415"/>
                <a:gd name="connsiteX83" fmla="*/ 725423 w 1476098"/>
                <a:gd name="connsiteY83" fmla="*/ 1670419 h 2009415"/>
                <a:gd name="connsiteX84" fmla="*/ 701346 w 1476098"/>
                <a:gd name="connsiteY84" fmla="*/ 1783141 h 2009415"/>
                <a:gd name="connsiteX85" fmla="*/ 741838 w 1476098"/>
                <a:gd name="connsiteY85" fmla="*/ 1820350 h 2009415"/>
                <a:gd name="connsiteX86" fmla="*/ 761536 w 1476098"/>
                <a:gd name="connsiteY86" fmla="*/ 1789707 h 2009415"/>
                <a:gd name="connsiteX87" fmla="*/ 772481 w 1476098"/>
                <a:gd name="connsiteY87" fmla="*/ 1731705 h 2009415"/>
                <a:gd name="connsiteX88" fmla="*/ 767009 w 1476098"/>
                <a:gd name="connsiteY88" fmla="*/ 1629929 h 2009415"/>
                <a:gd name="connsiteX89" fmla="*/ 484659 w 1476098"/>
                <a:gd name="connsiteY89" fmla="*/ 1615701 h 2009415"/>
                <a:gd name="connsiteX90" fmla="*/ 243894 w 1476098"/>
                <a:gd name="connsiteY90" fmla="*/ 1679176 h 2009415"/>
                <a:gd name="connsiteX91" fmla="*/ 238422 w 1476098"/>
                <a:gd name="connsiteY91" fmla="*/ 1869597 h 2009415"/>
                <a:gd name="connsiteX92" fmla="*/ 241705 w 1476098"/>
                <a:gd name="connsiteY92" fmla="*/ 1810501 h 2009415"/>
                <a:gd name="connsiteX93" fmla="*/ 216535 w 1476098"/>
                <a:gd name="connsiteY93" fmla="*/ 1699968 h 2009415"/>
                <a:gd name="connsiteX94" fmla="*/ 112569 w 1476098"/>
                <a:gd name="connsiteY94" fmla="*/ 1703251 h 2009415"/>
                <a:gd name="connsiteX95" fmla="*/ 101625 w 1476098"/>
                <a:gd name="connsiteY95" fmla="*/ 1710913 h 2009415"/>
                <a:gd name="connsiteX96" fmla="*/ 112569 w 1476098"/>
                <a:gd name="connsiteY96" fmla="*/ 1715289 h 2009415"/>
                <a:gd name="connsiteX97" fmla="*/ 107097 w 1476098"/>
                <a:gd name="connsiteY97" fmla="*/ 1807218 h 2009415"/>
                <a:gd name="connsiteX98" fmla="*/ 136646 w 1476098"/>
                <a:gd name="connsiteY98" fmla="*/ 1826916 h 2009415"/>
                <a:gd name="connsiteX99" fmla="*/ 148683 w 1476098"/>
                <a:gd name="connsiteY99" fmla="*/ 1796273 h 2009415"/>
                <a:gd name="connsiteX100" fmla="*/ 143212 w 1476098"/>
                <a:gd name="connsiteY100" fmla="*/ 1760158 h 2009415"/>
                <a:gd name="connsiteX101" fmla="*/ 113663 w 1476098"/>
                <a:gd name="connsiteY101" fmla="*/ 1792990 h 2009415"/>
                <a:gd name="connsiteX102" fmla="*/ 116946 w 1476098"/>
                <a:gd name="connsiteY102" fmla="*/ 1747026 h 2009415"/>
                <a:gd name="connsiteX103" fmla="*/ 151966 w 1476098"/>
                <a:gd name="connsiteY103" fmla="*/ 1734988 h 2009415"/>
                <a:gd name="connsiteX104" fmla="*/ 173853 w 1476098"/>
                <a:gd name="connsiteY104" fmla="*/ 1770009 h 2009415"/>
                <a:gd name="connsiteX105" fmla="*/ 177137 w 1476098"/>
                <a:gd name="connsiteY105" fmla="*/ 1834576 h 2009415"/>
                <a:gd name="connsiteX106" fmla="*/ 186987 w 1476098"/>
                <a:gd name="connsiteY106" fmla="*/ 1760158 h 2009415"/>
                <a:gd name="connsiteX107" fmla="*/ 151966 w 1476098"/>
                <a:gd name="connsiteY107" fmla="*/ 1689023 h 2009415"/>
                <a:gd name="connsiteX108" fmla="*/ 223101 w 1476098"/>
                <a:gd name="connsiteY108" fmla="*/ 1812688 h 2009415"/>
                <a:gd name="connsiteX109" fmla="*/ 167289 w 1476098"/>
                <a:gd name="connsiteY109" fmla="*/ 1863031 h 2009415"/>
                <a:gd name="connsiteX110" fmla="*/ 254839 w 1476098"/>
                <a:gd name="connsiteY110" fmla="*/ 1872880 h 2009415"/>
                <a:gd name="connsiteX111" fmla="*/ 468243 w 1476098"/>
                <a:gd name="connsiteY111" fmla="*/ 1715289 h 2009415"/>
                <a:gd name="connsiteX112" fmla="*/ 498885 w 1476098"/>
                <a:gd name="connsiteY112" fmla="*/ 1674798 h 2009415"/>
                <a:gd name="connsiteX113" fmla="*/ 348955 w 1476098"/>
                <a:gd name="connsiteY113" fmla="*/ 1771103 h 2009415"/>
                <a:gd name="connsiteX114" fmla="*/ 315029 w 1476098"/>
                <a:gd name="connsiteY114" fmla="*/ 1779858 h 2009415"/>
                <a:gd name="connsiteX115" fmla="*/ 334727 w 1476098"/>
                <a:gd name="connsiteY115" fmla="*/ 1749215 h 2009415"/>
                <a:gd name="connsiteX116" fmla="*/ 484659 w 1476098"/>
                <a:gd name="connsiteY116" fmla="*/ 1615701 h 2009415"/>
                <a:gd name="connsiteX117" fmla="*/ 938278 w 1476098"/>
                <a:gd name="connsiteY117" fmla="*/ 1612965 h 2009415"/>
                <a:gd name="connsiteX118" fmla="*/ 912561 w 1476098"/>
                <a:gd name="connsiteY118" fmla="*/ 1623361 h 2009415"/>
                <a:gd name="connsiteX119" fmla="*/ 927883 w 1476098"/>
                <a:gd name="connsiteY119" fmla="*/ 1657287 h 2009415"/>
                <a:gd name="connsiteX120" fmla="*/ 1040603 w 1476098"/>
                <a:gd name="connsiteY120" fmla="*/ 1784235 h 2009415"/>
                <a:gd name="connsiteX121" fmla="*/ 1092040 w 1476098"/>
                <a:gd name="connsiteY121" fmla="*/ 1796273 h 2009415"/>
                <a:gd name="connsiteX122" fmla="*/ 1222271 w 1476098"/>
                <a:gd name="connsiteY122" fmla="*/ 1828010 h 2009415"/>
                <a:gd name="connsiteX123" fmla="*/ 1259480 w 1476098"/>
                <a:gd name="connsiteY123" fmla="*/ 1853180 h 2009415"/>
                <a:gd name="connsiteX124" fmla="*/ 1095323 w 1476098"/>
                <a:gd name="connsiteY124" fmla="*/ 1685740 h 2009415"/>
                <a:gd name="connsiteX125" fmla="*/ 1019809 w 1476098"/>
                <a:gd name="connsiteY125" fmla="*/ 1641966 h 2009415"/>
                <a:gd name="connsiteX126" fmla="*/ 1084378 w 1476098"/>
                <a:gd name="connsiteY126" fmla="*/ 1695591 h 2009415"/>
                <a:gd name="connsiteX127" fmla="*/ 1117210 w 1476098"/>
                <a:gd name="connsiteY127" fmla="*/ 1751404 h 2009415"/>
                <a:gd name="connsiteX128" fmla="*/ 1080001 w 1476098"/>
                <a:gd name="connsiteY128" fmla="*/ 1728422 h 2009415"/>
                <a:gd name="connsiteX129" fmla="*/ 967279 w 1476098"/>
                <a:gd name="connsiteY129" fmla="*/ 1625550 h 2009415"/>
                <a:gd name="connsiteX130" fmla="*/ 938278 w 1476098"/>
                <a:gd name="connsiteY130" fmla="*/ 1612965 h 2009415"/>
                <a:gd name="connsiteX131" fmla="*/ 457299 w 1476098"/>
                <a:gd name="connsiteY131" fmla="*/ 1586154 h 2009415"/>
                <a:gd name="connsiteX132" fmla="*/ 196836 w 1476098"/>
                <a:gd name="connsiteY132" fmla="*/ 1624457 h 2009415"/>
                <a:gd name="connsiteX133" fmla="*/ 123512 w 1476098"/>
                <a:gd name="connsiteY133" fmla="*/ 1647438 h 2009415"/>
                <a:gd name="connsiteX134" fmla="*/ 66605 w 1476098"/>
                <a:gd name="connsiteY134" fmla="*/ 1694496 h 2009415"/>
                <a:gd name="connsiteX135" fmla="*/ 106003 w 1476098"/>
                <a:gd name="connsiteY135" fmla="*/ 1853180 h 2009415"/>
                <a:gd name="connsiteX136" fmla="*/ 66605 w 1476098"/>
                <a:gd name="connsiteY136" fmla="*/ 1741554 h 2009415"/>
                <a:gd name="connsiteX137" fmla="*/ 88493 w 1476098"/>
                <a:gd name="connsiteY137" fmla="*/ 1708723 h 2009415"/>
                <a:gd name="connsiteX138" fmla="*/ 83020 w 1476098"/>
                <a:gd name="connsiteY138" fmla="*/ 1704347 h 2009415"/>
                <a:gd name="connsiteX139" fmla="*/ 92871 w 1476098"/>
                <a:gd name="connsiteY139" fmla="*/ 1675891 h 2009415"/>
                <a:gd name="connsiteX140" fmla="*/ 122419 w 1476098"/>
                <a:gd name="connsiteY140" fmla="*/ 1650721 h 2009415"/>
                <a:gd name="connsiteX141" fmla="*/ 123512 w 1476098"/>
                <a:gd name="connsiteY141" fmla="*/ 1648532 h 2009415"/>
                <a:gd name="connsiteX142" fmla="*/ 124608 w 1476098"/>
                <a:gd name="connsiteY142" fmla="*/ 1648532 h 2009415"/>
                <a:gd name="connsiteX143" fmla="*/ 173853 w 1476098"/>
                <a:gd name="connsiteY143" fmla="*/ 1635399 h 2009415"/>
                <a:gd name="connsiteX144" fmla="*/ 237328 w 1476098"/>
                <a:gd name="connsiteY144" fmla="*/ 1669325 h 2009415"/>
                <a:gd name="connsiteX145" fmla="*/ 381787 w 1476098"/>
                <a:gd name="connsiteY145" fmla="*/ 1617889 h 2009415"/>
                <a:gd name="connsiteX146" fmla="*/ 457299 w 1476098"/>
                <a:gd name="connsiteY146" fmla="*/ 1586154 h 2009415"/>
                <a:gd name="connsiteX147" fmla="*/ 1036226 w 1476098"/>
                <a:gd name="connsiteY147" fmla="*/ 1573704 h 2009415"/>
                <a:gd name="connsiteX148" fmla="*/ 999017 w 1476098"/>
                <a:gd name="connsiteY148" fmla="*/ 1585058 h 2009415"/>
                <a:gd name="connsiteX149" fmla="*/ 1064680 w 1476098"/>
                <a:gd name="connsiteY149" fmla="*/ 1624457 h 2009415"/>
                <a:gd name="connsiteX150" fmla="*/ 1249629 w 1476098"/>
                <a:gd name="connsiteY150" fmla="*/ 1726234 h 2009415"/>
                <a:gd name="connsiteX151" fmla="*/ 1182873 w 1476098"/>
                <a:gd name="connsiteY151" fmla="*/ 1726234 h 2009415"/>
                <a:gd name="connsiteX152" fmla="*/ 1222271 w 1476098"/>
                <a:gd name="connsiteY152" fmla="*/ 1765630 h 2009415"/>
                <a:gd name="connsiteX153" fmla="*/ 1254007 w 1476098"/>
                <a:gd name="connsiteY153" fmla="*/ 1756875 h 2009415"/>
                <a:gd name="connsiteX154" fmla="*/ 1320764 w 1476098"/>
                <a:gd name="connsiteY154" fmla="*/ 1657287 h 2009415"/>
                <a:gd name="connsiteX155" fmla="*/ 1233214 w 1476098"/>
                <a:gd name="connsiteY155" fmla="*/ 1629929 h 2009415"/>
                <a:gd name="connsiteX156" fmla="*/ 1064680 w 1476098"/>
                <a:gd name="connsiteY156" fmla="*/ 1617889 h 2009415"/>
                <a:gd name="connsiteX157" fmla="*/ 1082189 w 1476098"/>
                <a:gd name="connsiteY157" fmla="*/ 1599284 h 2009415"/>
                <a:gd name="connsiteX158" fmla="*/ 1379862 w 1476098"/>
                <a:gd name="connsiteY158" fmla="*/ 1644155 h 2009415"/>
                <a:gd name="connsiteX159" fmla="*/ 1321859 w 1476098"/>
                <a:gd name="connsiteY159" fmla="*/ 1704347 h 2009415"/>
                <a:gd name="connsiteX160" fmla="*/ 1361256 w 1476098"/>
                <a:gd name="connsiteY160" fmla="*/ 1682457 h 2009415"/>
                <a:gd name="connsiteX161" fmla="*/ 1398466 w 1476098"/>
                <a:gd name="connsiteY161" fmla="*/ 1680270 h 2009415"/>
                <a:gd name="connsiteX162" fmla="*/ 1374390 w 1476098"/>
                <a:gd name="connsiteY162" fmla="*/ 1704347 h 2009415"/>
                <a:gd name="connsiteX163" fmla="*/ 1317481 w 1476098"/>
                <a:gd name="connsiteY163" fmla="*/ 1775481 h 2009415"/>
                <a:gd name="connsiteX164" fmla="*/ 1327332 w 1476098"/>
                <a:gd name="connsiteY164" fmla="*/ 1795179 h 2009415"/>
                <a:gd name="connsiteX165" fmla="*/ 1344841 w 1476098"/>
                <a:gd name="connsiteY165" fmla="*/ 1779858 h 2009415"/>
                <a:gd name="connsiteX166" fmla="*/ 1368917 w 1476098"/>
                <a:gd name="connsiteY166" fmla="*/ 1721856 h 2009415"/>
                <a:gd name="connsiteX167" fmla="*/ 1401749 w 1476098"/>
                <a:gd name="connsiteY167" fmla="*/ 1715289 h 2009415"/>
                <a:gd name="connsiteX168" fmla="*/ 1408999 w 1476098"/>
                <a:gd name="connsiteY168" fmla="*/ 1726644 h 2009415"/>
                <a:gd name="connsiteX169" fmla="*/ 1407345 w 1476098"/>
                <a:gd name="connsiteY169" fmla="*/ 1739491 h 2009415"/>
                <a:gd name="connsiteX170" fmla="*/ 1407220 w 1476098"/>
                <a:gd name="connsiteY170" fmla="*/ 1740460 h 2009415"/>
                <a:gd name="connsiteX171" fmla="*/ 1407220 w 1476098"/>
                <a:gd name="connsiteY171" fmla="*/ 1741554 h 2009415"/>
                <a:gd name="connsiteX172" fmla="*/ 1350313 w 1476098"/>
                <a:gd name="connsiteY172" fmla="*/ 1806122 h 2009415"/>
                <a:gd name="connsiteX173" fmla="*/ 1407220 w 1476098"/>
                <a:gd name="connsiteY173" fmla="*/ 1741554 h 2009415"/>
                <a:gd name="connsiteX174" fmla="*/ 1408315 w 1476098"/>
                <a:gd name="connsiteY174" fmla="*/ 1740460 h 2009415"/>
                <a:gd name="connsiteX175" fmla="*/ 1408315 w 1476098"/>
                <a:gd name="connsiteY175" fmla="*/ 1739366 h 2009415"/>
                <a:gd name="connsiteX176" fmla="*/ 1433486 w 1476098"/>
                <a:gd name="connsiteY176" fmla="*/ 1734988 h 2009415"/>
                <a:gd name="connsiteX177" fmla="*/ 1420354 w 1476098"/>
                <a:gd name="connsiteY177" fmla="*/ 1681364 h 2009415"/>
                <a:gd name="connsiteX178" fmla="*/ 1396277 w 1476098"/>
                <a:gd name="connsiteY178" fmla="*/ 1645249 h 2009415"/>
                <a:gd name="connsiteX179" fmla="*/ 1399560 w 1476098"/>
                <a:gd name="connsiteY179" fmla="*/ 1616795 h 2009415"/>
                <a:gd name="connsiteX180" fmla="*/ 1354691 w 1476098"/>
                <a:gd name="connsiteY180" fmla="*/ 1602569 h 2009415"/>
                <a:gd name="connsiteX181" fmla="*/ 1070152 w 1476098"/>
                <a:gd name="connsiteY181" fmla="*/ 1576303 h 2009415"/>
                <a:gd name="connsiteX182" fmla="*/ 1036226 w 1476098"/>
                <a:gd name="connsiteY182" fmla="*/ 1573704 h 2009415"/>
                <a:gd name="connsiteX183" fmla="*/ 200119 w 1476098"/>
                <a:gd name="connsiteY183" fmla="*/ 1533622 h 2009415"/>
                <a:gd name="connsiteX184" fmla="*/ 194647 w 1476098"/>
                <a:gd name="connsiteY184" fmla="*/ 1551133 h 2009415"/>
                <a:gd name="connsiteX185" fmla="*/ 263594 w 1476098"/>
                <a:gd name="connsiteY185" fmla="*/ 1582869 h 2009415"/>
                <a:gd name="connsiteX186" fmla="*/ 224196 w 1476098"/>
                <a:gd name="connsiteY186" fmla="*/ 1540190 h 2009415"/>
                <a:gd name="connsiteX187" fmla="*/ 200119 w 1476098"/>
                <a:gd name="connsiteY187" fmla="*/ 1533622 h 2009415"/>
                <a:gd name="connsiteX188" fmla="*/ 142118 w 1476098"/>
                <a:gd name="connsiteY188" fmla="*/ 1521585 h 2009415"/>
                <a:gd name="connsiteX189" fmla="*/ 142118 w 1476098"/>
                <a:gd name="connsiteY189" fmla="*/ 1582869 h 2009415"/>
                <a:gd name="connsiteX190" fmla="*/ 153061 w 1476098"/>
                <a:gd name="connsiteY190" fmla="*/ 1600380 h 2009415"/>
                <a:gd name="connsiteX191" fmla="*/ 169477 w 1476098"/>
                <a:gd name="connsiteY191" fmla="*/ 1583965 h 2009415"/>
                <a:gd name="connsiteX192" fmla="*/ 142118 w 1476098"/>
                <a:gd name="connsiteY192" fmla="*/ 1521585 h 2009415"/>
                <a:gd name="connsiteX193" fmla="*/ 1333898 w 1476098"/>
                <a:gd name="connsiteY193" fmla="*/ 1498602 h 2009415"/>
                <a:gd name="connsiteX194" fmla="*/ 1209139 w 1476098"/>
                <a:gd name="connsiteY194" fmla="*/ 1559888 h 2009415"/>
                <a:gd name="connsiteX195" fmla="*/ 1331708 w 1476098"/>
                <a:gd name="connsiteY195" fmla="*/ 1532528 h 2009415"/>
                <a:gd name="connsiteX196" fmla="*/ 1306538 w 1476098"/>
                <a:gd name="connsiteY196" fmla="*/ 1566454 h 2009415"/>
                <a:gd name="connsiteX197" fmla="*/ 1360162 w 1476098"/>
                <a:gd name="connsiteY197" fmla="*/ 1552226 h 2009415"/>
                <a:gd name="connsiteX198" fmla="*/ 1333898 w 1476098"/>
                <a:gd name="connsiteY198" fmla="*/ 1498602 h 2009415"/>
                <a:gd name="connsiteX199" fmla="*/ 1269329 w 1476098"/>
                <a:gd name="connsiteY199" fmla="*/ 1486564 h 2009415"/>
                <a:gd name="connsiteX200" fmla="*/ 1144570 w 1476098"/>
                <a:gd name="connsiteY200" fmla="*/ 1511735 h 2009415"/>
                <a:gd name="connsiteX201" fmla="*/ 1077812 w 1476098"/>
                <a:gd name="connsiteY201" fmla="*/ 1548943 h 2009415"/>
                <a:gd name="connsiteX202" fmla="*/ 1162079 w 1476098"/>
                <a:gd name="connsiteY202" fmla="*/ 1519396 h 2009415"/>
                <a:gd name="connsiteX203" fmla="*/ 142118 w 1476098"/>
                <a:gd name="connsiteY203" fmla="*/ 1473432 h 2009415"/>
                <a:gd name="connsiteX204" fmla="*/ 64416 w 1476098"/>
                <a:gd name="connsiteY204" fmla="*/ 1497509 h 2009415"/>
                <a:gd name="connsiteX205" fmla="*/ 38152 w 1476098"/>
                <a:gd name="connsiteY205" fmla="*/ 1541283 h 2009415"/>
                <a:gd name="connsiteX206" fmla="*/ 84114 w 1476098"/>
                <a:gd name="connsiteY206" fmla="*/ 1539094 h 2009415"/>
                <a:gd name="connsiteX207" fmla="*/ 92871 w 1476098"/>
                <a:gd name="connsiteY207" fmla="*/ 1544567 h 2009415"/>
                <a:gd name="connsiteX208" fmla="*/ 83020 w 1476098"/>
                <a:gd name="connsiteY208" fmla="*/ 1616795 h 2009415"/>
                <a:gd name="connsiteX209" fmla="*/ 95059 w 1476098"/>
                <a:gd name="connsiteY209" fmla="*/ 1568643 h 2009415"/>
                <a:gd name="connsiteX210" fmla="*/ 74267 w 1476098"/>
                <a:gd name="connsiteY210" fmla="*/ 1505168 h 2009415"/>
                <a:gd name="connsiteX211" fmla="*/ 370843 w 1476098"/>
                <a:gd name="connsiteY211" fmla="*/ 1498602 h 2009415"/>
                <a:gd name="connsiteX212" fmla="*/ 142118 w 1476098"/>
                <a:gd name="connsiteY212" fmla="*/ 1473432 h 2009415"/>
                <a:gd name="connsiteX213" fmla="*/ 747310 w 1476098"/>
                <a:gd name="connsiteY213" fmla="*/ 125 h 2009415"/>
                <a:gd name="connsiteX214" fmla="*/ 752781 w 1476098"/>
                <a:gd name="connsiteY214" fmla="*/ 16814 h 2009415"/>
                <a:gd name="connsiteX215" fmla="*/ 863589 w 1476098"/>
                <a:gd name="connsiteY215" fmla="*/ 343142 h 2009415"/>
                <a:gd name="connsiteX216" fmla="*/ 950864 w 1476098"/>
                <a:gd name="connsiteY216" fmla="*/ 683290 h 2009415"/>
                <a:gd name="connsiteX217" fmla="*/ 1002300 w 1476098"/>
                <a:gd name="connsiteY217" fmla="*/ 475359 h 2009415"/>
                <a:gd name="connsiteX218" fmla="*/ 994639 w 1476098"/>
                <a:gd name="connsiteY218" fmla="*/ 432678 h 2009415"/>
                <a:gd name="connsiteX219" fmla="*/ 1001207 w 1476098"/>
                <a:gd name="connsiteY219" fmla="*/ 405318 h 2009415"/>
                <a:gd name="connsiteX220" fmla="*/ 1026377 w 1476098"/>
                <a:gd name="connsiteY220" fmla="*/ 422828 h 2009415"/>
                <a:gd name="connsiteX221" fmla="*/ 1186156 w 1476098"/>
                <a:gd name="connsiteY221" fmla="*/ 823371 h 2009415"/>
                <a:gd name="connsiteX222" fmla="*/ 1153324 w 1476098"/>
                <a:gd name="connsiteY222" fmla="*/ 1012698 h 2009415"/>
                <a:gd name="connsiteX223" fmla="*/ 1222271 w 1476098"/>
                <a:gd name="connsiteY223" fmla="*/ 945942 h 2009415"/>
                <a:gd name="connsiteX224" fmla="*/ 1239780 w 1476098"/>
                <a:gd name="connsiteY224" fmla="*/ 926242 h 2009415"/>
                <a:gd name="connsiteX225" fmla="*/ 1257291 w 1476098"/>
                <a:gd name="connsiteY225" fmla="*/ 949225 h 2009415"/>
                <a:gd name="connsiteX226" fmla="*/ 1261669 w 1476098"/>
                <a:gd name="connsiteY226" fmla="*/ 1197648 h 2009415"/>
                <a:gd name="connsiteX227" fmla="*/ 1146758 w 1476098"/>
                <a:gd name="connsiteY227" fmla="*/ 1451544 h 2009415"/>
                <a:gd name="connsiteX228" fmla="*/ 1136908 w 1476098"/>
                <a:gd name="connsiteY228" fmla="*/ 1474526 h 2009415"/>
                <a:gd name="connsiteX229" fmla="*/ 1251818 w 1476098"/>
                <a:gd name="connsiteY229" fmla="*/ 1455921 h 2009415"/>
                <a:gd name="connsiteX230" fmla="*/ 1389711 w 1476098"/>
                <a:gd name="connsiteY230" fmla="*/ 1563171 h 2009415"/>
                <a:gd name="connsiteX231" fmla="*/ 1406126 w 1476098"/>
                <a:gd name="connsiteY231" fmla="*/ 1593814 h 2009415"/>
                <a:gd name="connsiteX232" fmla="*/ 1397371 w 1476098"/>
                <a:gd name="connsiteY232" fmla="*/ 1850993 h 2009415"/>
                <a:gd name="connsiteX233" fmla="*/ 1353596 w 1476098"/>
                <a:gd name="connsiteY233" fmla="*/ 1869597 h 2009415"/>
                <a:gd name="connsiteX234" fmla="*/ 1221175 w 1476098"/>
                <a:gd name="connsiteY234" fmla="*/ 1940732 h 2009415"/>
                <a:gd name="connsiteX235" fmla="*/ 974941 w 1476098"/>
                <a:gd name="connsiteY235" fmla="*/ 1919938 h 2009415"/>
                <a:gd name="connsiteX236" fmla="*/ 812973 w 1476098"/>
                <a:gd name="connsiteY236" fmla="*/ 1727328 h 2009415"/>
                <a:gd name="connsiteX237" fmla="*/ 818445 w 1476098"/>
                <a:gd name="connsiteY237" fmla="*/ 1824727 h 2009415"/>
                <a:gd name="connsiteX238" fmla="*/ 810784 w 1476098"/>
                <a:gd name="connsiteY238" fmla="*/ 1919938 h 2009415"/>
                <a:gd name="connsiteX239" fmla="*/ 630211 w 1476098"/>
                <a:gd name="connsiteY239" fmla="*/ 2007488 h 2009415"/>
                <a:gd name="connsiteX240" fmla="*/ 557983 w 1476098"/>
                <a:gd name="connsiteY240" fmla="*/ 1992167 h 2009415"/>
                <a:gd name="connsiteX241" fmla="*/ 486848 w 1476098"/>
                <a:gd name="connsiteY241" fmla="*/ 1826916 h 2009415"/>
                <a:gd name="connsiteX242" fmla="*/ 596285 w 1476098"/>
                <a:gd name="connsiteY242" fmla="*/ 1663853 h 2009415"/>
                <a:gd name="connsiteX243" fmla="*/ 617077 w 1476098"/>
                <a:gd name="connsiteY243" fmla="*/ 1623361 h 2009415"/>
                <a:gd name="connsiteX244" fmla="*/ 562359 w 1476098"/>
                <a:gd name="connsiteY244" fmla="*/ 1667136 h 2009415"/>
                <a:gd name="connsiteX245" fmla="*/ 270159 w 1476098"/>
                <a:gd name="connsiteY245" fmla="*/ 1894768 h 2009415"/>
                <a:gd name="connsiteX246" fmla="*/ 167289 w 1476098"/>
                <a:gd name="connsiteY246" fmla="*/ 1904617 h 2009415"/>
                <a:gd name="connsiteX247" fmla="*/ 109286 w 1476098"/>
                <a:gd name="connsiteY247" fmla="*/ 1887108 h 2009415"/>
                <a:gd name="connsiteX248" fmla="*/ 27207 w 1476098"/>
                <a:gd name="connsiteY248" fmla="*/ 1756875 h 2009415"/>
                <a:gd name="connsiteX249" fmla="*/ 14075 w 1476098"/>
                <a:gd name="connsiteY249" fmla="*/ 1649627 h 2009415"/>
                <a:gd name="connsiteX250" fmla="*/ 134457 w 1476098"/>
                <a:gd name="connsiteY250" fmla="*/ 1451544 h 2009415"/>
                <a:gd name="connsiteX251" fmla="*/ 311746 w 1476098"/>
                <a:gd name="connsiteY251" fmla="*/ 1466866 h 2009415"/>
                <a:gd name="connsiteX252" fmla="*/ 243894 w 1476098"/>
                <a:gd name="connsiteY252" fmla="*/ 1414336 h 2009415"/>
                <a:gd name="connsiteX253" fmla="*/ 234045 w 1476098"/>
                <a:gd name="connsiteY253" fmla="*/ 1396825 h 2009415"/>
                <a:gd name="connsiteX254" fmla="*/ 255933 w 1476098"/>
                <a:gd name="connsiteY254" fmla="*/ 1390259 h 2009415"/>
                <a:gd name="connsiteX255" fmla="*/ 323785 w 1476098"/>
                <a:gd name="connsiteY255" fmla="*/ 1418712 h 2009415"/>
                <a:gd name="connsiteX256" fmla="*/ 237328 w 1476098"/>
                <a:gd name="connsiteY256" fmla="*/ 1266594 h 2009415"/>
                <a:gd name="connsiteX257" fmla="*/ 220913 w 1476098"/>
                <a:gd name="connsiteY257" fmla="*/ 1103533 h 2009415"/>
                <a:gd name="connsiteX258" fmla="*/ 222007 w 1476098"/>
                <a:gd name="connsiteY258" fmla="*/ 890128 h 2009415"/>
                <a:gd name="connsiteX259" fmla="*/ 232952 w 1476098"/>
                <a:gd name="connsiteY259" fmla="*/ 849637 h 2009415"/>
                <a:gd name="connsiteX260" fmla="*/ 310652 w 1476098"/>
                <a:gd name="connsiteY260" fmla="*/ 941563 h 2009415"/>
                <a:gd name="connsiteX261" fmla="*/ 347861 w 1476098"/>
                <a:gd name="connsiteY261" fmla="*/ 953602 h 2009415"/>
                <a:gd name="connsiteX262" fmla="*/ 339106 w 1476098"/>
                <a:gd name="connsiteY262" fmla="*/ 919676 h 2009415"/>
                <a:gd name="connsiteX263" fmla="*/ 346766 w 1476098"/>
                <a:gd name="connsiteY263" fmla="*/ 648271 h 2009415"/>
                <a:gd name="connsiteX264" fmla="*/ 456203 w 1476098"/>
                <a:gd name="connsiteY264" fmla="*/ 446905 h 2009415"/>
                <a:gd name="connsiteX265" fmla="*/ 472620 w 1476098"/>
                <a:gd name="connsiteY265" fmla="*/ 430490 h 2009415"/>
                <a:gd name="connsiteX266" fmla="*/ 487942 w 1476098"/>
                <a:gd name="connsiteY266" fmla="*/ 458943 h 2009415"/>
                <a:gd name="connsiteX267" fmla="*/ 632400 w 1476098"/>
                <a:gd name="connsiteY267" fmla="*/ 695329 h 2009415"/>
                <a:gd name="connsiteX268" fmla="*/ 621456 w 1476098"/>
                <a:gd name="connsiteY268" fmla="*/ 379054 h 2009415"/>
                <a:gd name="connsiteX269" fmla="*/ 658665 w 1476098"/>
                <a:gd name="connsiteY269" fmla="*/ 73723 h 2009415"/>
                <a:gd name="connsiteX270" fmla="*/ 728706 w 1476098"/>
                <a:gd name="connsiteY270" fmla="*/ 8059 h 2009415"/>
                <a:gd name="connsiteX271" fmla="*/ 747310 w 1476098"/>
                <a:gd name="connsiteY271" fmla="*/ 125 h 200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476098" h="2009415">
                  <a:moveTo>
                    <a:pt x="654971" y="1895315"/>
                  </a:moveTo>
                  <a:cubicBezTo>
                    <a:pt x="645806" y="1895041"/>
                    <a:pt x="636231" y="1896956"/>
                    <a:pt x="626928" y="1898051"/>
                  </a:cubicBezTo>
                  <a:cubicBezTo>
                    <a:pt x="612701" y="1900240"/>
                    <a:pt x="600662" y="1906806"/>
                    <a:pt x="598473" y="1921032"/>
                  </a:cubicBezTo>
                  <a:cubicBezTo>
                    <a:pt x="595190" y="1938543"/>
                    <a:pt x="605041" y="1950581"/>
                    <a:pt x="624739" y="1957147"/>
                  </a:cubicBezTo>
                  <a:cubicBezTo>
                    <a:pt x="624739" y="1946202"/>
                    <a:pt x="622550" y="1937449"/>
                    <a:pt x="623645" y="1927598"/>
                  </a:cubicBezTo>
                  <a:cubicBezTo>
                    <a:pt x="624739" y="1916655"/>
                    <a:pt x="631305" y="1907900"/>
                    <a:pt x="643343" y="1907900"/>
                  </a:cubicBezTo>
                  <a:cubicBezTo>
                    <a:pt x="664137" y="1908995"/>
                    <a:pt x="651005" y="1922127"/>
                    <a:pt x="649909" y="1929787"/>
                  </a:cubicBezTo>
                  <a:cubicBezTo>
                    <a:pt x="648816" y="1937449"/>
                    <a:pt x="653193" y="1942919"/>
                    <a:pt x="660854" y="1945109"/>
                  </a:cubicBezTo>
                  <a:cubicBezTo>
                    <a:pt x="669608" y="1947298"/>
                    <a:pt x="678363" y="1942919"/>
                    <a:pt x="681646" y="1934166"/>
                  </a:cubicBezTo>
                  <a:cubicBezTo>
                    <a:pt x="684929" y="1924315"/>
                    <a:pt x="688212" y="1913372"/>
                    <a:pt x="680552" y="1905711"/>
                  </a:cubicBezTo>
                  <a:cubicBezTo>
                    <a:pt x="672892" y="1898051"/>
                    <a:pt x="664137" y="1895588"/>
                    <a:pt x="654971" y="1895315"/>
                  </a:cubicBezTo>
                  <a:close/>
                  <a:moveTo>
                    <a:pt x="765915" y="1886012"/>
                  </a:moveTo>
                  <a:cubicBezTo>
                    <a:pt x="772481" y="1923221"/>
                    <a:pt x="758253" y="1952770"/>
                    <a:pt x="735270" y="1980130"/>
                  </a:cubicBezTo>
                  <a:cubicBezTo>
                    <a:pt x="786707" y="1950581"/>
                    <a:pt x="795462" y="1924315"/>
                    <a:pt x="765915" y="1886012"/>
                  </a:cubicBezTo>
                  <a:close/>
                  <a:moveTo>
                    <a:pt x="687957" y="1860551"/>
                  </a:moveTo>
                  <a:cubicBezTo>
                    <a:pt x="680826" y="1859679"/>
                    <a:pt x="672618" y="1860021"/>
                    <a:pt x="663042" y="1861936"/>
                  </a:cubicBezTo>
                  <a:cubicBezTo>
                    <a:pt x="703534" y="1879446"/>
                    <a:pt x="725423" y="1902428"/>
                    <a:pt x="717761" y="1947298"/>
                  </a:cubicBezTo>
                  <a:cubicBezTo>
                    <a:pt x="740743" y="1926504"/>
                    <a:pt x="741838" y="1907900"/>
                    <a:pt x="730893" y="1891485"/>
                  </a:cubicBezTo>
                  <a:cubicBezTo>
                    <a:pt x="721044" y="1876710"/>
                    <a:pt x="709349" y="1863167"/>
                    <a:pt x="687957" y="1860551"/>
                  </a:cubicBezTo>
                  <a:close/>
                  <a:moveTo>
                    <a:pt x="1166592" y="1825548"/>
                  </a:moveTo>
                  <a:cubicBezTo>
                    <a:pt x="1176852" y="1829104"/>
                    <a:pt x="1186154" y="1837312"/>
                    <a:pt x="1194908" y="1848803"/>
                  </a:cubicBezTo>
                  <a:cubicBezTo>
                    <a:pt x="1196004" y="1850992"/>
                    <a:pt x="1198193" y="1853181"/>
                    <a:pt x="1200381" y="1856464"/>
                  </a:cubicBezTo>
                  <a:cubicBezTo>
                    <a:pt x="1199287" y="1858652"/>
                    <a:pt x="1198193" y="1864124"/>
                    <a:pt x="1198193" y="1864124"/>
                  </a:cubicBezTo>
                  <a:cubicBezTo>
                    <a:pt x="1173021" y="1860841"/>
                    <a:pt x="1148945" y="1841143"/>
                    <a:pt x="1121585" y="1858652"/>
                  </a:cubicBezTo>
                  <a:cubicBezTo>
                    <a:pt x="1121585" y="1852086"/>
                    <a:pt x="1121585" y="1844426"/>
                    <a:pt x="1121585" y="1837860"/>
                  </a:cubicBezTo>
                  <a:cubicBezTo>
                    <a:pt x="1124868" y="1834575"/>
                    <a:pt x="1129245" y="1832387"/>
                    <a:pt x="1132530" y="1830198"/>
                  </a:cubicBezTo>
                  <a:cubicBezTo>
                    <a:pt x="1145115" y="1823085"/>
                    <a:pt x="1156333" y="1821991"/>
                    <a:pt x="1166592" y="1825548"/>
                  </a:cubicBezTo>
                  <a:close/>
                  <a:moveTo>
                    <a:pt x="1167415" y="1812416"/>
                  </a:moveTo>
                  <a:cubicBezTo>
                    <a:pt x="1150315" y="1809680"/>
                    <a:pt x="1130342" y="1814878"/>
                    <a:pt x="1110644" y="1819256"/>
                  </a:cubicBezTo>
                  <a:cubicBezTo>
                    <a:pt x="1083284" y="1828010"/>
                    <a:pt x="1076718" y="1850993"/>
                    <a:pt x="1067963" y="1875068"/>
                  </a:cubicBezTo>
                  <a:cubicBezTo>
                    <a:pt x="1084378" y="1873974"/>
                    <a:pt x="1087661" y="1853180"/>
                    <a:pt x="1104078" y="1857559"/>
                  </a:cubicBezTo>
                  <a:cubicBezTo>
                    <a:pt x="1111738" y="1914466"/>
                    <a:pt x="1111738" y="1913372"/>
                    <a:pt x="1176307" y="1905711"/>
                  </a:cubicBezTo>
                  <a:cubicBezTo>
                    <a:pt x="1211326" y="1902428"/>
                    <a:pt x="1216799" y="1883823"/>
                    <a:pt x="1206949" y="1853180"/>
                  </a:cubicBezTo>
                  <a:cubicBezTo>
                    <a:pt x="1198742" y="1825821"/>
                    <a:pt x="1184515" y="1815151"/>
                    <a:pt x="1167415" y="1812416"/>
                  </a:cubicBezTo>
                  <a:close/>
                  <a:moveTo>
                    <a:pt x="1281367" y="1767820"/>
                  </a:moveTo>
                  <a:cubicBezTo>
                    <a:pt x="1266046" y="1798462"/>
                    <a:pt x="1273706" y="1820350"/>
                    <a:pt x="1293404" y="1837861"/>
                  </a:cubicBezTo>
                  <a:cubicBezTo>
                    <a:pt x="1312010" y="1854276"/>
                    <a:pt x="1332802" y="1858653"/>
                    <a:pt x="1360162" y="1838954"/>
                  </a:cubicBezTo>
                  <a:cubicBezTo>
                    <a:pt x="1316387" y="1834576"/>
                    <a:pt x="1298876" y="1802839"/>
                    <a:pt x="1281367" y="1767820"/>
                  </a:cubicBezTo>
                  <a:close/>
                  <a:moveTo>
                    <a:pt x="358807" y="1671513"/>
                  </a:moveTo>
                  <a:cubicBezTo>
                    <a:pt x="368656" y="1674796"/>
                    <a:pt x="387261" y="1675890"/>
                    <a:pt x="381788" y="1685741"/>
                  </a:cubicBezTo>
                  <a:cubicBezTo>
                    <a:pt x="368656" y="1710911"/>
                    <a:pt x="340202" y="1713099"/>
                    <a:pt x="316125" y="1719665"/>
                  </a:cubicBezTo>
                  <a:cubicBezTo>
                    <a:pt x="308464" y="1720760"/>
                    <a:pt x="297521" y="1719665"/>
                    <a:pt x="299708" y="1712005"/>
                  </a:cubicBezTo>
                  <a:cubicBezTo>
                    <a:pt x="308464" y="1683551"/>
                    <a:pt x="340202" y="1685741"/>
                    <a:pt x="358807" y="1671513"/>
                  </a:cubicBezTo>
                  <a:close/>
                  <a:moveTo>
                    <a:pt x="1213786" y="1663169"/>
                  </a:moveTo>
                  <a:cubicBezTo>
                    <a:pt x="1225551" y="1665221"/>
                    <a:pt x="1237589" y="1670966"/>
                    <a:pt x="1250722" y="1680268"/>
                  </a:cubicBezTo>
                  <a:cubicBezTo>
                    <a:pt x="1241967" y="1685740"/>
                    <a:pt x="1239778" y="1689022"/>
                    <a:pt x="1237589" y="1689022"/>
                  </a:cubicBezTo>
                  <a:cubicBezTo>
                    <a:pt x="1215701" y="1689022"/>
                    <a:pt x="1193814" y="1695588"/>
                    <a:pt x="1176305" y="1679174"/>
                  </a:cubicBezTo>
                  <a:cubicBezTo>
                    <a:pt x="1175210" y="1676985"/>
                    <a:pt x="1176305" y="1669324"/>
                    <a:pt x="1178493" y="1668230"/>
                  </a:cubicBezTo>
                  <a:cubicBezTo>
                    <a:pt x="1190531" y="1662759"/>
                    <a:pt x="1202022" y="1661118"/>
                    <a:pt x="1213786" y="1663169"/>
                  </a:cubicBezTo>
                  <a:close/>
                  <a:moveTo>
                    <a:pt x="660990" y="1634853"/>
                  </a:moveTo>
                  <a:cubicBezTo>
                    <a:pt x="658665" y="1636221"/>
                    <a:pt x="657023" y="1638683"/>
                    <a:pt x="655382" y="1640872"/>
                  </a:cubicBezTo>
                  <a:cubicBezTo>
                    <a:pt x="607230" y="1710913"/>
                    <a:pt x="556887" y="1779858"/>
                    <a:pt x="513112" y="1854276"/>
                  </a:cubicBezTo>
                  <a:cubicBezTo>
                    <a:pt x="489035" y="1894768"/>
                    <a:pt x="499980" y="1926504"/>
                    <a:pt x="538283" y="1964807"/>
                  </a:cubicBezTo>
                  <a:cubicBezTo>
                    <a:pt x="528434" y="1927598"/>
                    <a:pt x="525151" y="1900240"/>
                    <a:pt x="550321" y="1879446"/>
                  </a:cubicBezTo>
                  <a:cubicBezTo>
                    <a:pt x="577681" y="1863031"/>
                    <a:pt x="606134" y="1847710"/>
                    <a:pt x="635684" y="1831293"/>
                  </a:cubicBezTo>
                  <a:cubicBezTo>
                    <a:pt x="603945" y="1828010"/>
                    <a:pt x="584247" y="1844427"/>
                    <a:pt x="563453" y="1856463"/>
                  </a:cubicBezTo>
                  <a:cubicBezTo>
                    <a:pt x="549226" y="1865220"/>
                    <a:pt x="537189" y="1871785"/>
                    <a:pt x="532810" y="1847710"/>
                  </a:cubicBezTo>
                  <a:cubicBezTo>
                    <a:pt x="559076" y="1820350"/>
                    <a:pt x="593002" y="1807218"/>
                    <a:pt x="629117" y="1800652"/>
                  </a:cubicBezTo>
                  <a:cubicBezTo>
                    <a:pt x="642248" y="1797369"/>
                    <a:pt x="659759" y="1799556"/>
                    <a:pt x="665231" y="1782046"/>
                  </a:cubicBezTo>
                  <a:cubicBezTo>
                    <a:pt x="680552" y="1739366"/>
                    <a:pt x="699157" y="1696685"/>
                    <a:pt x="700252" y="1639778"/>
                  </a:cubicBezTo>
                  <a:cubicBezTo>
                    <a:pt x="666325" y="1686836"/>
                    <a:pt x="638967" y="1727328"/>
                    <a:pt x="610511" y="1766726"/>
                  </a:cubicBezTo>
                  <a:cubicBezTo>
                    <a:pt x="610511" y="1712006"/>
                    <a:pt x="653193" y="1680270"/>
                    <a:pt x="670703" y="1635399"/>
                  </a:cubicBezTo>
                  <a:cubicBezTo>
                    <a:pt x="666326" y="1633211"/>
                    <a:pt x="663316" y="1633485"/>
                    <a:pt x="660990" y="1634853"/>
                  </a:cubicBezTo>
                  <a:close/>
                  <a:moveTo>
                    <a:pt x="863861" y="1630475"/>
                  </a:moveTo>
                  <a:cubicBezTo>
                    <a:pt x="860030" y="1628286"/>
                    <a:pt x="855653" y="1628286"/>
                    <a:pt x="850182" y="1633212"/>
                  </a:cubicBezTo>
                  <a:cubicBezTo>
                    <a:pt x="841426" y="1640872"/>
                    <a:pt x="850182" y="1649627"/>
                    <a:pt x="854559" y="1656193"/>
                  </a:cubicBezTo>
                  <a:cubicBezTo>
                    <a:pt x="862220" y="1668231"/>
                    <a:pt x="870974" y="1680270"/>
                    <a:pt x="879729" y="1691213"/>
                  </a:cubicBezTo>
                  <a:cubicBezTo>
                    <a:pt x="904900" y="1722951"/>
                    <a:pt x="930072" y="1753592"/>
                    <a:pt x="959619" y="1791896"/>
                  </a:cubicBezTo>
                  <a:cubicBezTo>
                    <a:pt x="922410" y="1779858"/>
                    <a:pt x="902712" y="1761254"/>
                    <a:pt x="883012" y="1741554"/>
                  </a:cubicBezTo>
                  <a:cubicBezTo>
                    <a:pt x="861125" y="1716383"/>
                    <a:pt x="840333" y="1692307"/>
                    <a:pt x="819539" y="1667136"/>
                  </a:cubicBezTo>
                  <a:cubicBezTo>
                    <a:pt x="816256" y="1669325"/>
                    <a:pt x="812973" y="1672608"/>
                    <a:pt x="809690" y="1674798"/>
                  </a:cubicBezTo>
                  <a:cubicBezTo>
                    <a:pt x="826105" y="1703251"/>
                    <a:pt x="851275" y="1726234"/>
                    <a:pt x="875352" y="1749215"/>
                  </a:cubicBezTo>
                  <a:cubicBezTo>
                    <a:pt x="927883" y="1810501"/>
                    <a:pt x="973847" y="1877257"/>
                    <a:pt x="1035131" y="1931976"/>
                  </a:cubicBezTo>
                  <a:cubicBezTo>
                    <a:pt x="1057018" y="1952770"/>
                    <a:pt x="1082189" y="1957147"/>
                    <a:pt x="1110644" y="1945109"/>
                  </a:cubicBezTo>
                  <a:cubicBezTo>
                    <a:pt x="1053735" y="1924315"/>
                    <a:pt x="1009960" y="1893674"/>
                    <a:pt x="991356" y="1832388"/>
                  </a:cubicBezTo>
                  <a:cubicBezTo>
                    <a:pt x="1012150" y="1834576"/>
                    <a:pt x="1021999" y="1866314"/>
                    <a:pt x="1038414" y="1847710"/>
                  </a:cubicBezTo>
                  <a:cubicBezTo>
                    <a:pt x="1055925" y="1828010"/>
                    <a:pt x="1030754" y="1815973"/>
                    <a:pt x="1018716" y="1802839"/>
                  </a:cubicBezTo>
                  <a:cubicBezTo>
                    <a:pt x="994639" y="1775481"/>
                    <a:pt x="969468" y="1750309"/>
                    <a:pt x="945392" y="1722951"/>
                  </a:cubicBezTo>
                  <a:cubicBezTo>
                    <a:pt x="921315" y="1696685"/>
                    <a:pt x="898334" y="1668231"/>
                    <a:pt x="874257" y="1640872"/>
                  </a:cubicBezTo>
                  <a:cubicBezTo>
                    <a:pt x="870974" y="1637042"/>
                    <a:pt x="867691" y="1632664"/>
                    <a:pt x="863861" y="1630475"/>
                  </a:cubicBezTo>
                  <a:close/>
                  <a:moveTo>
                    <a:pt x="767009" y="1629929"/>
                  </a:moveTo>
                  <a:cubicBezTo>
                    <a:pt x="754970" y="1666042"/>
                    <a:pt x="757159" y="1693402"/>
                    <a:pt x="759347" y="1719666"/>
                  </a:cubicBezTo>
                  <a:cubicBezTo>
                    <a:pt x="745121" y="1743743"/>
                    <a:pt x="763725" y="1775481"/>
                    <a:pt x="745121" y="1803935"/>
                  </a:cubicBezTo>
                  <a:cubicBezTo>
                    <a:pt x="724327" y="1762347"/>
                    <a:pt x="740743" y="1719666"/>
                    <a:pt x="725423" y="1670419"/>
                  </a:cubicBezTo>
                  <a:cubicBezTo>
                    <a:pt x="715572" y="1715289"/>
                    <a:pt x="705723" y="1749215"/>
                    <a:pt x="701346" y="1783141"/>
                  </a:cubicBezTo>
                  <a:cubicBezTo>
                    <a:pt x="698063" y="1809405"/>
                    <a:pt x="724327" y="1817067"/>
                    <a:pt x="741838" y="1820350"/>
                  </a:cubicBezTo>
                  <a:cubicBezTo>
                    <a:pt x="763725" y="1824727"/>
                    <a:pt x="760442" y="1803935"/>
                    <a:pt x="761536" y="1789707"/>
                  </a:cubicBezTo>
                  <a:cubicBezTo>
                    <a:pt x="763725" y="1770009"/>
                    <a:pt x="753876" y="1748121"/>
                    <a:pt x="772481" y="1731705"/>
                  </a:cubicBezTo>
                  <a:cubicBezTo>
                    <a:pt x="786707" y="1699968"/>
                    <a:pt x="779047" y="1669325"/>
                    <a:pt x="767009" y="1629929"/>
                  </a:cubicBezTo>
                  <a:close/>
                  <a:moveTo>
                    <a:pt x="484659" y="1615701"/>
                  </a:moveTo>
                  <a:cubicBezTo>
                    <a:pt x="404768" y="1641966"/>
                    <a:pt x="324878" y="1664948"/>
                    <a:pt x="243894" y="1679176"/>
                  </a:cubicBezTo>
                  <a:cubicBezTo>
                    <a:pt x="286576" y="1754688"/>
                    <a:pt x="286576" y="1819256"/>
                    <a:pt x="238422" y="1869597"/>
                  </a:cubicBezTo>
                  <a:cubicBezTo>
                    <a:pt x="231856" y="1847710"/>
                    <a:pt x="239518" y="1829105"/>
                    <a:pt x="241705" y="1810501"/>
                  </a:cubicBezTo>
                  <a:cubicBezTo>
                    <a:pt x="247177" y="1770009"/>
                    <a:pt x="247177" y="1731705"/>
                    <a:pt x="216535" y="1699968"/>
                  </a:cubicBezTo>
                  <a:cubicBezTo>
                    <a:pt x="178232" y="1660570"/>
                    <a:pt x="151966" y="1661665"/>
                    <a:pt x="112569" y="1703251"/>
                  </a:cubicBezTo>
                  <a:cubicBezTo>
                    <a:pt x="109286" y="1706534"/>
                    <a:pt x="104908" y="1709817"/>
                    <a:pt x="101625" y="1710913"/>
                  </a:cubicBezTo>
                  <a:cubicBezTo>
                    <a:pt x="104908" y="1712006"/>
                    <a:pt x="108191" y="1713100"/>
                    <a:pt x="112569" y="1715289"/>
                  </a:cubicBezTo>
                  <a:cubicBezTo>
                    <a:pt x="97248" y="1744838"/>
                    <a:pt x="78644" y="1774386"/>
                    <a:pt x="107097" y="1807218"/>
                  </a:cubicBezTo>
                  <a:cubicBezTo>
                    <a:pt x="115852" y="1815973"/>
                    <a:pt x="119136" y="1833482"/>
                    <a:pt x="136646" y="1826916"/>
                  </a:cubicBezTo>
                  <a:cubicBezTo>
                    <a:pt x="149778" y="1821444"/>
                    <a:pt x="148683" y="1807218"/>
                    <a:pt x="148683" y="1796273"/>
                  </a:cubicBezTo>
                  <a:cubicBezTo>
                    <a:pt x="148683" y="1784235"/>
                    <a:pt x="150872" y="1771103"/>
                    <a:pt x="143212" y="1760158"/>
                  </a:cubicBezTo>
                  <a:cubicBezTo>
                    <a:pt x="123512" y="1764537"/>
                    <a:pt x="130078" y="1787518"/>
                    <a:pt x="113663" y="1792990"/>
                  </a:cubicBezTo>
                  <a:cubicBezTo>
                    <a:pt x="98342" y="1776575"/>
                    <a:pt x="106003" y="1761254"/>
                    <a:pt x="116946" y="1747026"/>
                  </a:cubicBezTo>
                  <a:cubicBezTo>
                    <a:pt x="125702" y="1736083"/>
                    <a:pt x="137740" y="1730611"/>
                    <a:pt x="151966" y="1734988"/>
                  </a:cubicBezTo>
                  <a:cubicBezTo>
                    <a:pt x="168383" y="1740460"/>
                    <a:pt x="172760" y="1755781"/>
                    <a:pt x="173853" y="1770009"/>
                  </a:cubicBezTo>
                  <a:cubicBezTo>
                    <a:pt x="176043" y="1789707"/>
                    <a:pt x="176043" y="1809405"/>
                    <a:pt x="177137" y="1834576"/>
                  </a:cubicBezTo>
                  <a:cubicBezTo>
                    <a:pt x="204496" y="1808312"/>
                    <a:pt x="196836" y="1784235"/>
                    <a:pt x="186987" y="1760158"/>
                  </a:cubicBezTo>
                  <a:cubicBezTo>
                    <a:pt x="178232" y="1738271"/>
                    <a:pt x="166194" y="1717479"/>
                    <a:pt x="151966" y="1689023"/>
                  </a:cubicBezTo>
                  <a:cubicBezTo>
                    <a:pt x="203402" y="1721856"/>
                    <a:pt x="231856" y="1773292"/>
                    <a:pt x="223101" y="1812688"/>
                  </a:cubicBezTo>
                  <a:cubicBezTo>
                    <a:pt x="216535" y="1842237"/>
                    <a:pt x="201213" y="1863031"/>
                    <a:pt x="167289" y="1863031"/>
                  </a:cubicBezTo>
                  <a:cubicBezTo>
                    <a:pt x="193553" y="1894768"/>
                    <a:pt x="223101" y="1894768"/>
                    <a:pt x="254839" y="1872880"/>
                  </a:cubicBezTo>
                  <a:cubicBezTo>
                    <a:pt x="327068" y="1822539"/>
                    <a:pt x="401485" y="1773292"/>
                    <a:pt x="468243" y="1715289"/>
                  </a:cubicBezTo>
                  <a:cubicBezTo>
                    <a:pt x="479186" y="1705440"/>
                    <a:pt x="492318" y="1697779"/>
                    <a:pt x="498885" y="1674798"/>
                  </a:cubicBezTo>
                  <a:lnTo>
                    <a:pt x="348955" y="1771103"/>
                  </a:lnTo>
                  <a:cubicBezTo>
                    <a:pt x="338011" y="1777669"/>
                    <a:pt x="323785" y="1792990"/>
                    <a:pt x="315029" y="1779858"/>
                  </a:cubicBezTo>
                  <a:cubicBezTo>
                    <a:pt x="302991" y="1763441"/>
                    <a:pt x="325974" y="1759064"/>
                    <a:pt x="334727" y="1749215"/>
                  </a:cubicBezTo>
                  <a:cubicBezTo>
                    <a:pt x="379598" y="1701063"/>
                    <a:pt x="468243" y="1699968"/>
                    <a:pt x="484659" y="1615701"/>
                  </a:cubicBezTo>
                  <a:close/>
                  <a:moveTo>
                    <a:pt x="938278" y="1612965"/>
                  </a:moveTo>
                  <a:cubicBezTo>
                    <a:pt x="928703" y="1612965"/>
                    <a:pt x="919674" y="1616795"/>
                    <a:pt x="912561" y="1623361"/>
                  </a:cubicBezTo>
                  <a:cubicBezTo>
                    <a:pt x="898334" y="1636495"/>
                    <a:pt x="919127" y="1647438"/>
                    <a:pt x="927883" y="1657287"/>
                  </a:cubicBezTo>
                  <a:cubicBezTo>
                    <a:pt x="965091" y="1699968"/>
                    <a:pt x="1003394" y="1741554"/>
                    <a:pt x="1040603" y="1784235"/>
                  </a:cubicBezTo>
                  <a:cubicBezTo>
                    <a:pt x="1055925" y="1800652"/>
                    <a:pt x="1066869" y="1808312"/>
                    <a:pt x="1092040" y="1796273"/>
                  </a:cubicBezTo>
                  <a:cubicBezTo>
                    <a:pt x="1147853" y="1770009"/>
                    <a:pt x="1181779" y="1780952"/>
                    <a:pt x="1222271" y="1828010"/>
                  </a:cubicBezTo>
                  <a:cubicBezTo>
                    <a:pt x="1232120" y="1838954"/>
                    <a:pt x="1237592" y="1855370"/>
                    <a:pt x="1259480" y="1853180"/>
                  </a:cubicBezTo>
                  <a:cubicBezTo>
                    <a:pt x="1220082" y="1783141"/>
                    <a:pt x="1147853" y="1743743"/>
                    <a:pt x="1095323" y="1685740"/>
                  </a:cubicBezTo>
                  <a:cubicBezTo>
                    <a:pt x="1070152" y="1671514"/>
                    <a:pt x="1053735" y="1643061"/>
                    <a:pt x="1019809" y="1641966"/>
                  </a:cubicBezTo>
                  <a:cubicBezTo>
                    <a:pt x="1040603" y="1659476"/>
                    <a:pt x="1062491" y="1678081"/>
                    <a:pt x="1084378" y="1695591"/>
                  </a:cubicBezTo>
                  <a:cubicBezTo>
                    <a:pt x="1093133" y="1714196"/>
                    <a:pt x="1117210" y="1724045"/>
                    <a:pt x="1117210" y="1751404"/>
                  </a:cubicBezTo>
                  <a:cubicBezTo>
                    <a:pt x="1099700" y="1749215"/>
                    <a:pt x="1089850" y="1738271"/>
                    <a:pt x="1080001" y="1728422"/>
                  </a:cubicBezTo>
                  <a:cubicBezTo>
                    <a:pt x="1041697" y="1694496"/>
                    <a:pt x="1003394" y="1660570"/>
                    <a:pt x="967279" y="1625550"/>
                  </a:cubicBezTo>
                  <a:cubicBezTo>
                    <a:pt x="957977" y="1616796"/>
                    <a:pt x="947854" y="1612965"/>
                    <a:pt x="938278" y="1612965"/>
                  </a:cubicBezTo>
                  <a:close/>
                  <a:moveTo>
                    <a:pt x="457299" y="1586154"/>
                  </a:moveTo>
                  <a:cubicBezTo>
                    <a:pt x="370843" y="1605852"/>
                    <a:pt x="283293" y="1612418"/>
                    <a:pt x="196836" y="1624457"/>
                  </a:cubicBezTo>
                  <a:cubicBezTo>
                    <a:pt x="170572" y="1628833"/>
                    <a:pt x="144306" y="1627740"/>
                    <a:pt x="123512" y="1647438"/>
                  </a:cubicBezTo>
                  <a:cubicBezTo>
                    <a:pt x="93965" y="1649627"/>
                    <a:pt x="80831" y="1674798"/>
                    <a:pt x="66605" y="1694496"/>
                  </a:cubicBezTo>
                  <a:cubicBezTo>
                    <a:pt x="29396" y="1742649"/>
                    <a:pt x="51284" y="1829105"/>
                    <a:pt x="106003" y="1853180"/>
                  </a:cubicBezTo>
                  <a:cubicBezTo>
                    <a:pt x="75361" y="1821444"/>
                    <a:pt x="55661" y="1786424"/>
                    <a:pt x="66605" y="1741554"/>
                  </a:cubicBezTo>
                  <a:cubicBezTo>
                    <a:pt x="70984" y="1726234"/>
                    <a:pt x="76454" y="1712006"/>
                    <a:pt x="88493" y="1708723"/>
                  </a:cubicBezTo>
                  <a:cubicBezTo>
                    <a:pt x="86303" y="1707630"/>
                    <a:pt x="85210" y="1706534"/>
                    <a:pt x="83020" y="1704347"/>
                  </a:cubicBezTo>
                  <a:cubicBezTo>
                    <a:pt x="73171" y="1693402"/>
                    <a:pt x="87399" y="1684647"/>
                    <a:pt x="92871" y="1675891"/>
                  </a:cubicBezTo>
                  <a:cubicBezTo>
                    <a:pt x="100531" y="1664948"/>
                    <a:pt x="111474" y="1658382"/>
                    <a:pt x="122419" y="1650721"/>
                  </a:cubicBezTo>
                  <a:cubicBezTo>
                    <a:pt x="122419" y="1649627"/>
                    <a:pt x="123512" y="1649627"/>
                    <a:pt x="123512" y="1648532"/>
                  </a:cubicBezTo>
                  <a:lnTo>
                    <a:pt x="124608" y="1648532"/>
                  </a:lnTo>
                  <a:cubicBezTo>
                    <a:pt x="141023" y="1644155"/>
                    <a:pt x="157438" y="1636495"/>
                    <a:pt x="173853" y="1635399"/>
                  </a:cubicBezTo>
                  <a:cubicBezTo>
                    <a:pt x="201213" y="1633212"/>
                    <a:pt x="226384" y="1638682"/>
                    <a:pt x="237328" y="1669325"/>
                  </a:cubicBezTo>
                  <a:cubicBezTo>
                    <a:pt x="278916" y="1635399"/>
                    <a:pt x="334727" y="1637589"/>
                    <a:pt x="381787" y="1617889"/>
                  </a:cubicBezTo>
                  <a:cubicBezTo>
                    <a:pt x="406958" y="1606946"/>
                    <a:pt x="436505" y="1608041"/>
                    <a:pt x="457299" y="1586154"/>
                  </a:cubicBezTo>
                  <a:close/>
                  <a:moveTo>
                    <a:pt x="1036226" y="1573704"/>
                  </a:moveTo>
                  <a:cubicBezTo>
                    <a:pt x="1024461" y="1573841"/>
                    <a:pt x="1012149" y="1576303"/>
                    <a:pt x="999017" y="1585058"/>
                  </a:cubicBezTo>
                  <a:cubicBezTo>
                    <a:pt x="1023094" y="1599284"/>
                    <a:pt x="1043886" y="1612418"/>
                    <a:pt x="1064680" y="1624457"/>
                  </a:cubicBezTo>
                  <a:cubicBezTo>
                    <a:pt x="1119399" y="1667136"/>
                    <a:pt x="1180683" y="1697779"/>
                    <a:pt x="1249629" y="1726234"/>
                  </a:cubicBezTo>
                  <a:cubicBezTo>
                    <a:pt x="1222271" y="1739366"/>
                    <a:pt x="1203666" y="1718572"/>
                    <a:pt x="1182873" y="1726234"/>
                  </a:cubicBezTo>
                  <a:cubicBezTo>
                    <a:pt x="1189439" y="1745932"/>
                    <a:pt x="1208043" y="1753592"/>
                    <a:pt x="1222271" y="1765630"/>
                  </a:cubicBezTo>
                  <a:cubicBezTo>
                    <a:pt x="1237592" y="1778763"/>
                    <a:pt x="1247441" y="1776575"/>
                    <a:pt x="1254007" y="1756875"/>
                  </a:cubicBezTo>
                  <a:cubicBezTo>
                    <a:pt x="1267140" y="1718572"/>
                    <a:pt x="1290123" y="1685740"/>
                    <a:pt x="1320764" y="1657287"/>
                  </a:cubicBezTo>
                  <a:cubicBezTo>
                    <a:pt x="1294499" y="1633212"/>
                    <a:pt x="1263857" y="1629929"/>
                    <a:pt x="1233214" y="1629929"/>
                  </a:cubicBezTo>
                  <a:cubicBezTo>
                    <a:pt x="1177400" y="1629929"/>
                    <a:pt x="1120493" y="1632116"/>
                    <a:pt x="1064680" y="1617889"/>
                  </a:cubicBezTo>
                  <a:cubicBezTo>
                    <a:pt x="1048265" y="1591625"/>
                    <a:pt x="1070152" y="1597097"/>
                    <a:pt x="1082189" y="1599284"/>
                  </a:cubicBezTo>
                  <a:cubicBezTo>
                    <a:pt x="1181779" y="1615701"/>
                    <a:pt x="1283556" y="1608041"/>
                    <a:pt x="1379862" y="1644155"/>
                  </a:cubicBezTo>
                  <a:cubicBezTo>
                    <a:pt x="1378766" y="1680270"/>
                    <a:pt x="1329519" y="1668231"/>
                    <a:pt x="1321859" y="1704347"/>
                  </a:cubicBezTo>
                  <a:cubicBezTo>
                    <a:pt x="1337181" y="1695591"/>
                    <a:pt x="1348124" y="1686836"/>
                    <a:pt x="1361256" y="1682457"/>
                  </a:cubicBezTo>
                  <a:cubicBezTo>
                    <a:pt x="1373296" y="1678081"/>
                    <a:pt x="1389711" y="1661665"/>
                    <a:pt x="1398466" y="1680270"/>
                  </a:cubicBezTo>
                  <a:cubicBezTo>
                    <a:pt x="1406126" y="1696685"/>
                    <a:pt x="1384239" y="1698874"/>
                    <a:pt x="1374390" y="1704347"/>
                  </a:cubicBezTo>
                  <a:cubicBezTo>
                    <a:pt x="1345936" y="1720762"/>
                    <a:pt x="1320764" y="1739366"/>
                    <a:pt x="1317481" y="1775481"/>
                  </a:cubicBezTo>
                  <a:cubicBezTo>
                    <a:pt x="1316387" y="1783141"/>
                    <a:pt x="1314198" y="1794086"/>
                    <a:pt x="1327332" y="1795179"/>
                  </a:cubicBezTo>
                  <a:cubicBezTo>
                    <a:pt x="1337181" y="1796273"/>
                    <a:pt x="1344841" y="1790801"/>
                    <a:pt x="1344841" y="1779858"/>
                  </a:cubicBezTo>
                  <a:cubicBezTo>
                    <a:pt x="1344841" y="1756875"/>
                    <a:pt x="1350313" y="1737177"/>
                    <a:pt x="1368917" y="1721856"/>
                  </a:cubicBezTo>
                  <a:cubicBezTo>
                    <a:pt x="1378766" y="1714196"/>
                    <a:pt x="1389711" y="1712006"/>
                    <a:pt x="1401749" y="1715289"/>
                  </a:cubicBezTo>
                  <a:cubicBezTo>
                    <a:pt x="1409410" y="1717478"/>
                    <a:pt x="1409957" y="1721855"/>
                    <a:pt x="1408999" y="1726644"/>
                  </a:cubicBezTo>
                  <a:lnTo>
                    <a:pt x="1407345" y="1739491"/>
                  </a:lnTo>
                  <a:lnTo>
                    <a:pt x="1407220" y="1740460"/>
                  </a:lnTo>
                  <a:lnTo>
                    <a:pt x="1407220" y="1741554"/>
                  </a:lnTo>
                  <a:cubicBezTo>
                    <a:pt x="1382049" y="1757971"/>
                    <a:pt x="1383145" y="1795179"/>
                    <a:pt x="1350313" y="1806122"/>
                  </a:cubicBezTo>
                  <a:cubicBezTo>
                    <a:pt x="1397371" y="1807218"/>
                    <a:pt x="1402843" y="1774386"/>
                    <a:pt x="1407220" y="1741554"/>
                  </a:cubicBezTo>
                  <a:cubicBezTo>
                    <a:pt x="1407220" y="1740460"/>
                    <a:pt x="1408315" y="1740460"/>
                    <a:pt x="1408315" y="1740460"/>
                  </a:cubicBezTo>
                  <a:lnTo>
                    <a:pt x="1408315" y="1739366"/>
                  </a:lnTo>
                  <a:cubicBezTo>
                    <a:pt x="1417071" y="1739366"/>
                    <a:pt x="1429107" y="1747026"/>
                    <a:pt x="1433486" y="1734988"/>
                  </a:cubicBezTo>
                  <a:cubicBezTo>
                    <a:pt x="1440052" y="1716383"/>
                    <a:pt x="1435674" y="1696685"/>
                    <a:pt x="1420354" y="1681364"/>
                  </a:cubicBezTo>
                  <a:cubicBezTo>
                    <a:pt x="1411598" y="1670419"/>
                    <a:pt x="1390805" y="1666042"/>
                    <a:pt x="1396277" y="1645249"/>
                  </a:cubicBezTo>
                  <a:cubicBezTo>
                    <a:pt x="1421448" y="1638682"/>
                    <a:pt x="1413786" y="1625550"/>
                    <a:pt x="1399560" y="1616795"/>
                  </a:cubicBezTo>
                  <a:cubicBezTo>
                    <a:pt x="1386426" y="1608041"/>
                    <a:pt x="1370011" y="1605852"/>
                    <a:pt x="1354691" y="1602569"/>
                  </a:cubicBezTo>
                  <a:cubicBezTo>
                    <a:pt x="1260574" y="1581775"/>
                    <a:pt x="1165364" y="1583965"/>
                    <a:pt x="1070152" y="1576303"/>
                  </a:cubicBezTo>
                  <a:cubicBezTo>
                    <a:pt x="1059209" y="1575756"/>
                    <a:pt x="1047991" y="1573567"/>
                    <a:pt x="1036226" y="1573704"/>
                  </a:cubicBezTo>
                  <a:close/>
                  <a:moveTo>
                    <a:pt x="200119" y="1533622"/>
                  </a:moveTo>
                  <a:cubicBezTo>
                    <a:pt x="190270" y="1534717"/>
                    <a:pt x="194647" y="1544567"/>
                    <a:pt x="194647" y="1551133"/>
                  </a:cubicBezTo>
                  <a:cubicBezTo>
                    <a:pt x="194647" y="1594908"/>
                    <a:pt x="204496" y="1599284"/>
                    <a:pt x="263594" y="1582869"/>
                  </a:cubicBezTo>
                  <a:cubicBezTo>
                    <a:pt x="253744" y="1562077"/>
                    <a:pt x="207781" y="1580682"/>
                    <a:pt x="224196" y="1540190"/>
                  </a:cubicBezTo>
                  <a:cubicBezTo>
                    <a:pt x="216535" y="1538000"/>
                    <a:pt x="207781" y="1532528"/>
                    <a:pt x="200119" y="1533622"/>
                  </a:cubicBezTo>
                  <a:close/>
                  <a:moveTo>
                    <a:pt x="142118" y="1521585"/>
                  </a:moveTo>
                  <a:cubicBezTo>
                    <a:pt x="145400" y="1543473"/>
                    <a:pt x="146495" y="1563171"/>
                    <a:pt x="142118" y="1582869"/>
                  </a:cubicBezTo>
                  <a:cubicBezTo>
                    <a:pt x="139929" y="1591625"/>
                    <a:pt x="138834" y="1601474"/>
                    <a:pt x="153061" y="1600380"/>
                  </a:cubicBezTo>
                  <a:cubicBezTo>
                    <a:pt x="162911" y="1599284"/>
                    <a:pt x="170572" y="1594908"/>
                    <a:pt x="169477" y="1583965"/>
                  </a:cubicBezTo>
                  <a:cubicBezTo>
                    <a:pt x="167289" y="1562077"/>
                    <a:pt x="170572" y="1536907"/>
                    <a:pt x="142118" y="1521585"/>
                  </a:cubicBezTo>
                  <a:close/>
                  <a:moveTo>
                    <a:pt x="1333898" y="1498602"/>
                  </a:moveTo>
                  <a:cubicBezTo>
                    <a:pt x="1303255" y="1488753"/>
                    <a:pt x="1234309" y="1522679"/>
                    <a:pt x="1209139" y="1559888"/>
                  </a:cubicBezTo>
                  <a:cubicBezTo>
                    <a:pt x="1252914" y="1547850"/>
                    <a:pt x="1289027" y="1523773"/>
                    <a:pt x="1331708" y="1532528"/>
                  </a:cubicBezTo>
                  <a:cubicBezTo>
                    <a:pt x="1331708" y="1551133"/>
                    <a:pt x="1309821" y="1547850"/>
                    <a:pt x="1306538" y="1566454"/>
                  </a:cubicBezTo>
                  <a:cubicBezTo>
                    <a:pt x="1326236" y="1562077"/>
                    <a:pt x="1352502" y="1586154"/>
                    <a:pt x="1360162" y="1552226"/>
                  </a:cubicBezTo>
                  <a:cubicBezTo>
                    <a:pt x="1364539" y="1534717"/>
                    <a:pt x="1357973" y="1506262"/>
                    <a:pt x="1333898" y="1498602"/>
                  </a:cubicBezTo>
                  <a:close/>
                  <a:moveTo>
                    <a:pt x="1269329" y="1486564"/>
                  </a:moveTo>
                  <a:cubicBezTo>
                    <a:pt x="1225554" y="1488753"/>
                    <a:pt x="1183966" y="1496413"/>
                    <a:pt x="1144570" y="1511735"/>
                  </a:cubicBezTo>
                  <a:cubicBezTo>
                    <a:pt x="1119399" y="1517207"/>
                    <a:pt x="1089850" y="1515019"/>
                    <a:pt x="1077812" y="1548943"/>
                  </a:cubicBezTo>
                  <a:lnTo>
                    <a:pt x="1162079" y="1519396"/>
                  </a:lnTo>
                  <a:close/>
                  <a:moveTo>
                    <a:pt x="142118" y="1473432"/>
                  </a:moveTo>
                  <a:cubicBezTo>
                    <a:pt x="115852" y="1469055"/>
                    <a:pt x="87399" y="1482187"/>
                    <a:pt x="64416" y="1497509"/>
                  </a:cubicBezTo>
                  <a:cubicBezTo>
                    <a:pt x="49096" y="1507358"/>
                    <a:pt x="27207" y="1521585"/>
                    <a:pt x="38152" y="1541283"/>
                  </a:cubicBezTo>
                  <a:cubicBezTo>
                    <a:pt x="48001" y="1560982"/>
                    <a:pt x="67699" y="1541283"/>
                    <a:pt x="84114" y="1539094"/>
                  </a:cubicBezTo>
                  <a:cubicBezTo>
                    <a:pt x="86303" y="1538000"/>
                    <a:pt x="88493" y="1541283"/>
                    <a:pt x="92871" y="1544567"/>
                  </a:cubicBezTo>
                  <a:cubicBezTo>
                    <a:pt x="79737" y="1567548"/>
                    <a:pt x="73171" y="1591625"/>
                    <a:pt x="83020" y="1616795"/>
                  </a:cubicBezTo>
                  <a:cubicBezTo>
                    <a:pt x="89586" y="1600380"/>
                    <a:pt x="85210" y="1576303"/>
                    <a:pt x="95059" y="1568643"/>
                  </a:cubicBezTo>
                  <a:cubicBezTo>
                    <a:pt x="134457" y="1538000"/>
                    <a:pt x="104908" y="1525962"/>
                    <a:pt x="74267" y="1505168"/>
                  </a:cubicBezTo>
                  <a:cubicBezTo>
                    <a:pt x="177137" y="1478904"/>
                    <a:pt x="271254" y="1550039"/>
                    <a:pt x="370843" y="1498602"/>
                  </a:cubicBezTo>
                  <a:cubicBezTo>
                    <a:pt x="290952" y="1490942"/>
                    <a:pt x="216535" y="1484375"/>
                    <a:pt x="142118" y="1473432"/>
                  </a:cubicBezTo>
                  <a:close/>
                  <a:moveTo>
                    <a:pt x="747310" y="125"/>
                  </a:moveTo>
                  <a:cubicBezTo>
                    <a:pt x="752234" y="946"/>
                    <a:pt x="754970" y="5870"/>
                    <a:pt x="752781" y="16814"/>
                  </a:cubicBezTo>
                  <a:cubicBezTo>
                    <a:pt x="725423" y="148140"/>
                    <a:pt x="815437" y="234798"/>
                    <a:pt x="863589" y="343142"/>
                  </a:cubicBezTo>
                  <a:cubicBezTo>
                    <a:pt x="969530" y="529954"/>
                    <a:pt x="925876" y="663592"/>
                    <a:pt x="950864" y="683290"/>
                  </a:cubicBezTo>
                  <a:cubicBezTo>
                    <a:pt x="995734" y="612156"/>
                    <a:pt x="1013243" y="547587"/>
                    <a:pt x="1002300" y="475359"/>
                  </a:cubicBezTo>
                  <a:cubicBezTo>
                    <a:pt x="1000111" y="461131"/>
                    <a:pt x="996828" y="446905"/>
                    <a:pt x="994639" y="432678"/>
                  </a:cubicBezTo>
                  <a:cubicBezTo>
                    <a:pt x="993545" y="422828"/>
                    <a:pt x="991356" y="409696"/>
                    <a:pt x="1001207" y="405318"/>
                  </a:cubicBezTo>
                  <a:cubicBezTo>
                    <a:pt x="1016526" y="398753"/>
                    <a:pt x="1020905" y="414073"/>
                    <a:pt x="1026377" y="422828"/>
                  </a:cubicBezTo>
                  <a:cubicBezTo>
                    <a:pt x="1095323" y="549776"/>
                    <a:pt x="1180683" y="670158"/>
                    <a:pt x="1186156" y="823371"/>
                  </a:cubicBezTo>
                  <a:cubicBezTo>
                    <a:pt x="1188345" y="886845"/>
                    <a:pt x="1177400" y="947036"/>
                    <a:pt x="1153324" y="1012698"/>
                  </a:cubicBezTo>
                  <a:cubicBezTo>
                    <a:pt x="1185062" y="991906"/>
                    <a:pt x="1206949" y="972206"/>
                    <a:pt x="1222271" y="945942"/>
                  </a:cubicBezTo>
                  <a:cubicBezTo>
                    <a:pt x="1226648" y="938280"/>
                    <a:pt x="1225554" y="924054"/>
                    <a:pt x="1239780" y="926242"/>
                  </a:cubicBezTo>
                  <a:cubicBezTo>
                    <a:pt x="1250724" y="928431"/>
                    <a:pt x="1254007" y="939376"/>
                    <a:pt x="1257291" y="949225"/>
                  </a:cubicBezTo>
                  <a:cubicBezTo>
                    <a:pt x="1287933" y="1031302"/>
                    <a:pt x="1287933" y="1114475"/>
                    <a:pt x="1261669" y="1197648"/>
                  </a:cubicBezTo>
                  <a:cubicBezTo>
                    <a:pt x="1233214" y="1286294"/>
                    <a:pt x="1180683" y="1365088"/>
                    <a:pt x="1146758" y="1451544"/>
                  </a:cubicBezTo>
                  <a:cubicBezTo>
                    <a:pt x="1144570" y="1458110"/>
                    <a:pt x="1141287" y="1464677"/>
                    <a:pt x="1136908" y="1474526"/>
                  </a:cubicBezTo>
                  <a:cubicBezTo>
                    <a:pt x="1179590" y="1481092"/>
                    <a:pt x="1214609" y="1463583"/>
                    <a:pt x="1251818" y="1455921"/>
                  </a:cubicBezTo>
                  <a:cubicBezTo>
                    <a:pt x="1342651" y="1437317"/>
                    <a:pt x="1388616" y="1470149"/>
                    <a:pt x="1389711" y="1563171"/>
                  </a:cubicBezTo>
                  <a:cubicBezTo>
                    <a:pt x="1389711" y="1578492"/>
                    <a:pt x="1392994" y="1586154"/>
                    <a:pt x="1406126" y="1593814"/>
                  </a:cubicBezTo>
                  <a:cubicBezTo>
                    <a:pt x="1502432" y="1654004"/>
                    <a:pt x="1499148" y="1792990"/>
                    <a:pt x="1397371" y="1850993"/>
                  </a:cubicBezTo>
                  <a:cubicBezTo>
                    <a:pt x="1384239" y="1859748"/>
                    <a:pt x="1367823" y="1869597"/>
                    <a:pt x="1353596" y="1869597"/>
                  </a:cubicBezTo>
                  <a:cubicBezTo>
                    <a:pt x="1296689" y="1869597"/>
                    <a:pt x="1260574" y="1908995"/>
                    <a:pt x="1221175" y="1940732"/>
                  </a:cubicBezTo>
                  <a:cubicBezTo>
                    <a:pt x="1142381" y="2004205"/>
                    <a:pt x="1041697" y="1997639"/>
                    <a:pt x="974941" y="1919938"/>
                  </a:cubicBezTo>
                  <a:cubicBezTo>
                    <a:pt x="922410" y="1859748"/>
                    <a:pt x="872069" y="1798462"/>
                    <a:pt x="812973" y="1727328"/>
                  </a:cubicBezTo>
                  <a:cubicBezTo>
                    <a:pt x="815162" y="1768913"/>
                    <a:pt x="815162" y="1797369"/>
                    <a:pt x="818445" y="1824727"/>
                  </a:cubicBezTo>
                  <a:cubicBezTo>
                    <a:pt x="821728" y="1857559"/>
                    <a:pt x="817350" y="1888202"/>
                    <a:pt x="810784" y="1919938"/>
                  </a:cubicBezTo>
                  <a:cubicBezTo>
                    <a:pt x="794368" y="1996545"/>
                    <a:pt x="723234" y="2016243"/>
                    <a:pt x="630211" y="2007488"/>
                  </a:cubicBezTo>
                  <a:cubicBezTo>
                    <a:pt x="606134" y="2005300"/>
                    <a:pt x="582058" y="1994356"/>
                    <a:pt x="557983" y="1992167"/>
                  </a:cubicBezTo>
                  <a:cubicBezTo>
                    <a:pt x="485752" y="1985601"/>
                    <a:pt x="443073" y="1888202"/>
                    <a:pt x="486848" y="1826916"/>
                  </a:cubicBezTo>
                  <a:cubicBezTo>
                    <a:pt x="525151" y="1773292"/>
                    <a:pt x="560170" y="1718572"/>
                    <a:pt x="596285" y="1663853"/>
                  </a:cubicBezTo>
                  <a:cubicBezTo>
                    <a:pt x="603945" y="1651816"/>
                    <a:pt x="615984" y="1643061"/>
                    <a:pt x="617077" y="1623361"/>
                  </a:cubicBezTo>
                  <a:cubicBezTo>
                    <a:pt x="593002" y="1634306"/>
                    <a:pt x="577681" y="1650721"/>
                    <a:pt x="562359" y="1667136"/>
                  </a:cubicBezTo>
                  <a:cubicBezTo>
                    <a:pt x="478093" y="1760158"/>
                    <a:pt x="373032" y="1825822"/>
                    <a:pt x="270159" y="1894768"/>
                  </a:cubicBezTo>
                  <a:cubicBezTo>
                    <a:pt x="237328" y="1916655"/>
                    <a:pt x="204496" y="1921032"/>
                    <a:pt x="167289" y="1904617"/>
                  </a:cubicBezTo>
                  <a:cubicBezTo>
                    <a:pt x="149778" y="1895861"/>
                    <a:pt x="128985" y="1891485"/>
                    <a:pt x="109286" y="1887108"/>
                  </a:cubicBezTo>
                  <a:cubicBezTo>
                    <a:pt x="42528" y="1870691"/>
                    <a:pt x="11886" y="1823633"/>
                    <a:pt x="27207" y="1756875"/>
                  </a:cubicBezTo>
                  <a:cubicBezTo>
                    <a:pt x="35962" y="1718572"/>
                    <a:pt x="28302" y="1686836"/>
                    <a:pt x="14075" y="1649627"/>
                  </a:cubicBezTo>
                  <a:cubicBezTo>
                    <a:pt x="-18756" y="1559888"/>
                    <a:pt x="-152" y="1452638"/>
                    <a:pt x="134457" y="1451544"/>
                  </a:cubicBezTo>
                  <a:cubicBezTo>
                    <a:pt x="192460" y="1451544"/>
                    <a:pt x="249367" y="1464677"/>
                    <a:pt x="311746" y="1466866"/>
                  </a:cubicBezTo>
                  <a:cubicBezTo>
                    <a:pt x="289859" y="1449355"/>
                    <a:pt x="266876" y="1431845"/>
                    <a:pt x="243894" y="1414336"/>
                  </a:cubicBezTo>
                  <a:cubicBezTo>
                    <a:pt x="238422" y="1409957"/>
                    <a:pt x="230762" y="1405580"/>
                    <a:pt x="234045" y="1396825"/>
                  </a:cubicBezTo>
                  <a:cubicBezTo>
                    <a:pt x="237328" y="1385882"/>
                    <a:pt x="248271" y="1386976"/>
                    <a:pt x="255933" y="1390259"/>
                  </a:cubicBezTo>
                  <a:cubicBezTo>
                    <a:pt x="275631" y="1397920"/>
                    <a:pt x="295331" y="1406674"/>
                    <a:pt x="323785" y="1418712"/>
                  </a:cubicBezTo>
                  <a:cubicBezTo>
                    <a:pt x="286576" y="1366182"/>
                    <a:pt x="257028" y="1319124"/>
                    <a:pt x="237328" y="1266594"/>
                  </a:cubicBezTo>
                  <a:cubicBezTo>
                    <a:pt x="218724" y="1212970"/>
                    <a:pt x="213252" y="1159346"/>
                    <a:pt x="220913" y="1103533"/>
                  </a:cubicBezTo>
                  <a:cubicBezTo>
                    <a:pt x="231856" y="1032398"/>
                    <a:pt x="236235" y="961263"/>
                    <a:pt x="222007" y="890128"/>
                  </a:cubicBezTo>
                  <a:cubicBezTo>
                    <a:pt x="218724" y="876995"/>
                    <a:pt x="214347" y="861675"/>
                    <a:pt x="232952" y="849637"/>
                  </a:cubicBezTo>
                  <a:cubicBezTo>
                    <a:pt x="257028" y="882467"/>
                    <a:pt x="277820" y="916393"/>
                    <a:pt x="310652" y="941563"/>
                  </a:cubicBezTo>
                  <a:cubicBezTo>
                    <a:pt x="321595" y="949225"/>
                    <a:pt x="333634" y="965640"/>
                    <a:pt x="347861" y="953602"/>
                  </a:cubicBezTo>
                  <a:cubicBezTo>
                    <a:pt x="362087" y="941563"/>
                    <a:pt x="344578" y="929527"/>
                    <a:pt x="339106" y="919676"/>
                  </a:cubicBezTo>
                  <a:cubicBezTo>
                    <a:pt x="288765" y="827749"/>
                    <a:pt x="286576" y="738010"/>
                    <a:pt x="346766" y="648271"/>
                  </a:cubicBezTo>
                  <a:cubicBezTo>
                    <a:pt x="389447" y="584798"/>
                    <a:pt x="440884" y="525700"/>
                    <a:pt x="456203" y="446905"/>
                  </a:cubicBezTo>
                  <a:cubicBezTo>
                    <a:pt x="457299" y="439244"/>
                    <a:pt x="461676" y="428301"/>
                    <a:pt x="472620" y="430490"/>
                  </a:cubicBezTo>
                  <a:cubicBezTo>
                    <a:pt x="486848" y="433773"/>
                    <a:pt x="485752" y="447999"/>
                    <a:pt x="487942" y="458943"/>
                  </a:cubicBezTo>
                  <a:cubicBezTo>
                    <a:pt x="505451" y="554153"/>
                    <a:pt x="566736" y="622005"/>
                    <a:pt x="632400" y="695329"/>
                  </a:cubicBezTo>
                  <a:cubicBezTo>
                    <a:pt x="663042" y="583702"/>
                    <a:pt x="688212" y="481925"/>
                    <a:pt x="621456" y="379054"/>
                  </a:cubicBezTo>
                  <a:cubicBezTo>
                    <a:pt x="575492" y="307919"/>
                    <a:pt x="598473" y="137196"/>
                    <a:pt x="658665" y="73723"/>
                  </a:cubicBezTo>
                  <a:cubicBezTo>
                    <a:pt x="680552" y="50740"/>
                    <a:pt x="704629" y="29948"/>
                    <a:pt x="728706" y="8059"/>
                  </a:cubicBezTo>
                  <a:cubicBezTo>
                    <a:pt x="735272" y="2587"/>
                    <a:pt x="742385" y="-696"/>
                    <a:pt x="747310" y="125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78771AD-1D6F-4B11-AE93-5759C860ED43}"/>
                </a:ext>
              </a:extLst>
            </p:cNvPr>
            <p:cNvSpPr/>
            <p:nvPr/>
          </p:nvSpPr>
          <p:spPr>
            <a:xfrm>
              <a:off x="5581959" y="1388192"/>
              <a:ext cx="1063290" cy="1606414"/>
            </a:xfrm>
            <a:custGeom>
              <a:avLst/>
              <a:gdLst>
                <a:gd name="connsiteX0" fmla="*/ 529749 w 1063290"/>
                <a:gd name="connsiteY0" fmla="*/ 125 h 1606414"/>
                <a:gd name="connsiteX1" fmla="*/ 535220 w 1063290"/>
                <a:gd name="connsiteY1" fmla="*/ 16814 h 1606414"/>
                <a:gd name="connsiteX2" fmla="*/ 646028 w 1063290"/>
                <a:gd name="connsiteY2" fmla="*/ 343142 h 1606414"/>
                <a:gd name="connsiteX3" fmla="*/ 733303 w 1063290"/>
                <a:gd name="connsiteY3" fmla="*/ 683291 h 1606414"/>
                <a:gd name="connsiteX4" fmla="*/ 784739 w 1063290"/>
                <a:gd name="connsiteY4" fmla="*/ 475359 h 1606414"/>
                <a:gd name="connsiteX5" fmla="*/ 777078 w 1063290"/>
                <a:gd name="connsiteY5" fmla="*/ 432678 h 1606414"/>
                <a:gd name="connsiteX6" fmla="*/ 783646 w 1063290"/>
                <a:gd name="connsiteY6" fmla="*/ 405318 h 1606414"/>
                <a:gd name="connsiteX7" fmla="*/ 808816 w 1063290"/>
                <a:gd name="connsiteY7" fmla="*/ 422828 h 1606414"/>
                <a:gd name="connsiteX8" fmla="*/ 968594 w 1063290"/>
                <a:gd name="connsiteY8" fmla="*/ 823371 h 1606414"/>
                <a:gd name="connsiteX9" fmla="*/ 935763 w 1063290"/>
                <a:gd name="connsiteY9" fmla="*/ 1012698 h 1606414"/>
                <a:gd name="connsiteX10" fmla="*/ 1004710 w 1063290"/>
                <a:gd name="connsiteY10" fmla="*/ 945942 h 1606414"/>
                <a:gd name="connsiteX11" fmla="*/ 1022219 w 1063290"/>
                <a:gd name="connsiteY11" fmla="*/ 926242 h 1606414"/>
                <a:gd name="connsiteX12" fmla="*/ 1039729 w 1063290"/>
                <a:gd name="connsiteY12" fmla="*/ 949225 h 1606414"/>
                <a:gd name="connsiteX13" fmla="*/ 1044108 w 1063290"/>
                <a:gd name="connsiteY13" fmla="*/ 1197648 h 1606414"/>
                <a:gd name="connsiteX14" fmla="*/ 929197 w 1063290"/>
                <a:gd name="connsiteY14" fmla="*/ 1451544 h 1606414"/>
                <a:gd name="connsiteX15" fmla="*/ 920383 w 1063290"/>
                <a:gd name="connsiteY15" fmla="*/ 1472109 h 1606414"/>
                <a:gd name="connsiteX16" fmla="*/ 804766 w 1063290"/>
                <a:gd name="connsiteY16" fmla="*/ 1540658 h 1606414"/>
                <a:gd name="connsiteX17" fmla="*/ 506598 w 1063290"/>
                <a:gd name="connsiteY17" fmla="*/ 1606414 h 1606414"/>
                <a:gd name="connsiteX18" fmla="*/ 208430 w 1063290"/>
                <a:gd name="connsiteY18" fmla="*/ 1540658 h 1606414"/>
                <a:gd name="connsiteX19" fmla="*/ 143627 w 1063290"/>
                <a:gd name="connsiteY19" fmla="*/ 1502237 h 1606414"/>
                <a:gd name="connsiteX20" fmla="*/ 153282 w 1063290"/>
                <a:gd name="connsiteY20" fmla="*/ 1498602 h 1606414"/>
                <a:gd name="connsiteX21" fmla="*/ 134389 w 1063290"/>
                <a:gd name="connsiteY21" fmla="*/ 1496760 h 1606414"/>
                <a:gd name="connsiteX22" fmla="*/ 82046 w 1063290"/>
                <a:gd name="connsiteY22" fmla="*/ 1465725 h 1606414"/>
                <a:gd name="connsiteX23" fmla="*/ 94185 w 1063290"/>
                <a:gd name="connsiteY23" fmla="*/ 1466866 h 1606414"/>
                <a:gd name="connsiteX24" fmla="*/ 26333 w 1063290"/>
                <a:gd name="connsiteY24" fmla="*/ 1414336 h 1606414"/>
                <a:gd name="connsiteX25" fmla="*/ 16484 w 1063290"/>
                <a:gd name="connsiteY25" fmla="*/ 1396825 h 1606414"/>
                <a:gd name="connsiteX26" fmla="*/ 38372 w 1063290"/>
                <a:gd name="connsiteY26" fmla="*/ 1390259 h 1606414"/>
                <a:gd name="connsiteX27" fmla="*/ 106224 w 1063290"/>
                <a:gd name="connsiteY27" fmla="*/ 1418712 h 1606414"/>
                <a:gd name="connsiteX28" fmla="*/ 19767 w 1063290"/>
                <a:gd name="connsiteY28" fmla="*/ 1266594 h 1606414"/>
                <a:gd name="connsiteX29" fmla="*/ 3352 w 1063290"/>
                <a:gd name="connsiteY29" fmla="*/ 1103533 h 1606414"/>
                <a:gd name="connsiteX30" fmla="*/ 4446 w 1063290"/>
                <a:gd name="connsiteY30" fmla="*/ 890128 h 1606414"/>
                <a:gd name="connsiteX31" fmla="*/ 15391 w 1063290"/>
                <a:gd name="connsiteY31" fmla="*/ 849637 h 1606414"/>
                <a:gd name="connsiteX32" fmla="*/ 93091 w 1063290"/>
                <a:gd name="connsiteY32" fmla="*/ 941563 h 1606414"/>
                <a:gd name="connsiteX33" fmla="*/ 130300 w 1063290"/>
                <a:gd name="connsiteY33" fmla="*/ 953602 h 1606414"/>
                <a:gd name="connsiteX34" fmla="*/ 121545 w 1063290"/>
                <a:gd name="connsiteY34" fmla="*/ 919676 h 1606414"/>
                <a:gd name="connsiteX35" fmla="*/ 129205 w 1063290"/>
                <a:gd name="connsiteY35" fmla="*/ 648271 h 1606414"/>
                <a:gd name="connsiteX36" fmla="*/ 238642 w 1063290"/>
                <a:gd name="connsiteY36" fmla="*/ 446905 h 1606414"/>
                <a:gd name="connsiteX37" fmla="*/ 255059 w 1063290"/>
                <a:gd name="connsiteY37" fmla="*/ 430490 h 1606414"/>
                <a:gd name="connsiteX38" fmla="*/ 270381 w 1063290"/>
                <a:gd name="connsiteY38" fmla="*/ 458943 h 1606414"/>
                <a:gd name="connsiteX39" fmla="*/ 414839 w 1063290"/>
                <a:gd name="connsiteY39" fmla="*/ 695329 h 1606414"/>
                <a:gd name="connsiteX40" fmla="*/ 403895 w 1063290"/>
                <a:gd name="connsiteY40" fmla="*/ 379054 h 1606414"/>
                <a:gd name="connsiteX41" fmla="*/ 441104 w 1063290"/>
                <a:gd name="connsiteY41" fmla="*/ 73723 h 1606414"/>
                <a:gd name="connsiteX42" fmla="*/ 511145 w 1063290"/>
                <a:gd name="connsiteY42" fmla="*/ 8059 h 1606414"/>
                <a:gd name="connsiteX43" fmla="*/ 529749 w 1063290"/>
                <a:gd name="connsiteY43" fmla="*/ 125 h 1606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63290" h="1606414">
                  <a:moveTo>
                    <a:pt x="529749" y="125"/>
                  </a:moveTo>
                  <a:cubicBezTo>
                    <a:pt x="534673" y="946"/>
                    <a:pt x="537409" y="5870"/>
                    <a:pt x="535220" y="16814"/>
                  </a:cubicBezTo>
                  <a:cubicBezTo>
                    <a:pt x="507862" y="148140"/>
                    <a:pt x="597876" y="234798"/>
                    <a:pt x="646028" y="343142"/>
                  </a:cubicBezTo>
                  <a:cubicBezTo>
                    <a:pt x="751969" y="529954"/>
                    <a:pt x="708315" y="663592"/>
                    <a:pt x="733303" y="683291"/>
                  </a:cubicBezTo>
                  <a:cubicBezTo>
                    <a:pt x="778173" y="612156"/>
                    <a:pt x="795682" y="547587"/>
                    <a:pt x="784739" y="475359"/>
                  </a:cubicBezTo>
                  <a:cubicBezTo>
                    <a:pt x="782550" y="461131"/>
                    <a:pt x="779267" y="446905"/>
                    <a:pt x="777078" y="432678"/>
                  </a:cubicBezTo>
                  <a:cubicBezTo>
                    <a:pt x="775984" y="422828"/>
                    <a:pt x="773795" y="409696"/>
                    <a:pt x="783646" y="405318"/>
                  </a:cubicBezTo>
                  <a:cubicBezTo>
                    <a:pt x="798965" y="398753"/>
                    <a:pt x="803344" y="414073"/>
                    <a:pt x="808816" y="422828"/>
                  </a:cubicBezTo>
                  <a:cubicBezTo>
                    <a:pt x="877762" y="549776"/>
                    <a:pt x="963122" y="670158"/>
                    <a:pt x="968594" y="823371"/>
                  </a:cubicBezTo>
                  <a:cubicBezTo>
                    <a:pt x="970784" y="886845"/>
                    <a:pt x="959839" y="947036"/>
                    <a:pt x="935763" y="1012698"/>
                  </a:cubicBezTo>
                  <a:cubicBezTo>
                    <a:pt x="967501" y="991906"/>
                    <a:pt x="989388" y="972206"/>
                    <a:pt x="1004710" y="945942"/>
                  </a:cubicBezTo>
                  <a:cubicBezTo>
                    <a:pt x="1009086" y="938280"/>
                    <a:pt x="1007993" y="924054"/>
                    <a:pt x="1022219" y="926242"/>
                  </a:cubicBezTo>
                  <a:cubicBezTo>
                    <a:pt x="1033163" y="928431"/>
                    <a:pt x="1036446" y="939376"/>
                    <a:pt x="1039729" y="949225"/>
                  </a:cubicBezTo>
                  <a:cubicBezTo>
                    <a:pt x="1070372" y="1031302"/>
                    <a:pt x="1070372" y="1114475"/>
                    <a:pt x="1044108" y="1197648"/>
                  </a:cubicBezTo>
                  <a:cubicBezTo>
                    <a:pt x="1015653" y="1286294"/>
                    <a:pt x="963122" y="1365088"/>
                    <a:pt x="929197" y="1451544"/>
                  </a:cubicBezTo>
                  <a:lnTo>
                    <a:pt x="920383" y="1472109"/>
                  </a:lnTo>
                  <a:lnTo>
                    <a:pt x="804766" y="1540658"/>
                  </a:lnTo>
                  <a:cubicBezTo>
                    <a:pt x="713121" y="1583000"/>
                    <a:pt x="612363" y="1606414"/>
                    <a:pt x="506598" y="1606414"/>
                  </a:cubicBezTo>
                  <a:cubicBezTo>
                    <a:pt x="400834" y="1606414"/>
                    <a:pt x="300075" y="1583000"/>
                    <a:pt x="208430" y="1540658"/>
                  </a:cubicBezTo>
                  <a:lnTo>
                    <a:pt x="143627" y="1502237"/>
                  </a:lnTo>
                  <a:lnTo>
                    <a:pt x="153282" y="1498602"/>
                  </a:lnTo>
                  <a:lnTo>
                    <a:pt x="134389" y="1496760"/>
                  </a:lnTo>
                  <a:lnTo>
                    <a:pt x="82046" y="1465725"/>
                  </a:lnTo>
                  <a:lnTo>
                    <a:pt x="94185" y="1466866"/>
                  </a:lnTo>
                  <a:cubicBezTo>
                    <a:pt x="72298" y="1449355"/>
                    <a:pt x="49315" y="1431845"/>
                    <a:pt x="26333" y="1414336"/>
                  </a:cubicBezTo>
                  <a:cubicBezTo>
                    <a:pt x="20861" y="1409957"/>
                    <a:pt x="13201" y="1405580"/>
                    <a:pt x="16484" y="1396825"/>
                  </a:cubicBezTo>
                  <a:cubicBezTo>
                    <a:pt x="19767" y="1385882"/>
                    <a:pt x="30710" y="1386976"/>
                    <a:pt x="38372" y="1390259"/>
                  </a:cubicBezTo>
                  <a:cubicBezTo>
                    <a:pt x="58070" y="1397920"/>
                    <a:pt x="77770" y="1406674"/>
                    <a:pt x="106224" y="1418712"/>
                  </a:cubicBezTo>
                  <a:cubicBezTo>
                    <a:pt x="69015" y="1366182"/>
                    <a:pt x="39467" y="1319124"/>
                    <a:pt x="19767" y="1266594"/>
                  </a:cubicBezTo>
                  <a:cubicBezTo>
                    <a:pt x="1163" y="1212970"/>
                    <a:pt x="-4309" y="1159346"/>
                    <a:pt x="3352" y="1103533"/>
                  </a:cubicBezTo>
                  <a:cubicBezTo>
                    <a:pt x="14295" y="1032398"/>
                    <a:pt x="18674" y="961263"/>
                    <a:pt x="4446" y="890128"/>
                  </a:cubicBezTo>
                  <a:cubicBezTo>
                    <a:pt x="1163" y="876995"/>
                    <a:pt x="-3214" y="861675"/>
                    <a:pt x="15391" y="849637"/>
                  </a:cubicBezTo>
                  <a:cubicBezTo>
                    <a:pt x="39467" y="882467"/>
                    <a:pt x="60259" y="916393"/>
                    <a:pt x="93091" y="941563"/>
                  </a:cubicBezTo>
                  <a:cubicBezTo>
                    <a:pt x="104034" y="949225"/>
                    <a:pt x="116073" y="965640"/>
                    <a:pt x="130300" y="953602"/>
                  </a:cubicBezTo>
                  <a:cubicBezTo>
                    <a:pt x="144526" y="941563"/>
                    <a:pt x="127017" y="929527"/>
                    <a:pt x="121545" y="919676"/>
                  </a:cubicBezTo>
                  <a:cubicBezTo>
                    <a:pt x="71204" y="827749"/>
                    <a:pt x="69015" y="738010"/>
                    <a:pt x="129205" y="648271"/>
                  </a:cubicBezTo>
                  <a:cubicBezTo>
                    <a:pt x="171886" y="584798"/>
                    <a:pt x="223323" y="525700"/>
                    <a:pt x="238642" y="446905"/>
                  </a:cubicBezTo>
                  <a:cubicBezTo>
                    <a:pt x="239738" y="439244"/>
                    <a:pt x="244115" y="428301"/>
                    <a:pt x="255059" y="430490"/>
                  </a:cubicBezTo>
                  <a:cubicBezTo>
                    <a:pt x="269287" y="433773"/>
                    <a:pt x="268191" y="447999"/>
                    <a:pt x="270381" y="458943"/>
                  </a:cubicBezTo>
                  <a:cubicBezTo>
                    <a:pt x="287890" y="554153"/>
                    <a:pt x="349175" y="622005"/>
                    <a:pt x="414839" y="695329"/>
                  </a:cubicBezTo>
                  <a:cubicBezTo>
                    <a:pt x="445481" y="583702"/>
                    <a:pt x="470651" y="481925"/>
                    <a:pt x="403895" y="379054"/>
                  </a:cubicBezTo>
                  <a:cubicBezTo>
                    <a:pt x="357931" y="307919"/>
                    <a:pt x="380912" y="137196"/>
                    <a:pt x="441104" y="73723"/>
                  </a:cubicBezTo>
                  <a:cubicBezTo>
                    <a:pt x="462991" y="50740"/>
                    <a:pt x="487068" y="29948"/>
                    <a:pt x="511145" y="8059"/>
                  </a:cubicBezTo>
                  <a:cubicBezTo>
                    <a:pt x="517711" y="2587"/>
                    <a:pt x="524824" y="-696"/>
                    <a:pt x="529749" y="125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40341D-4229-4C29-BBD5-451755B4C908}"/>
                </a:ext>
              </a:extLst>
            </p:cNvPr>
            <p:cNvSpPr/>
            <p:nvPr/>
          </p:nvSpPr>
          <p:spPr>
            <a:xfrm>
              <a:off x="5455051" y="3003891"/>
              <a:ext cx="404921" cy="262651"/>
            </a:xfrm>
            <a:custGeom>
              <a:avLst/>
              <a:gdLst>
                <a:gd name="connsiteX0" fmla="*/ 136849 w 248770"/>
                <a:gd name="connsiteY0" fmla="*/ 100853 h 161364"/>
                <a:gd name="connsiteX1" fmla="*/ 148951 w 248770"/>
                <a:gd name="connsiteY1" fmla="*/ 82027 h 161364"/>
                <a:gd name="connsiteX2" fmla="*/ 241063 w 248770"/>
                <a:gd name="connsiteY2" fmla="*/ 0 h 161364"/>
                <a:gd name="connsiteX3" fmla="*/ 93146 w 248770"/>
                <a:gd name="connsiteY3" fmla="*/ 38997 h 161364"/>
                <a:gd name="connsiteX4" fmla="*/ 89784 w 248770"/>
                <a:gd name="connsiteY4" fmla="*/ 155986 h 161364"/>
                <a:gd name="connsiteX5" fmla="*/ 91801 w 248770"/>
                <a:gd name="connsiteY5" fmla="*/ 119679 h 161364"/>
                <a:gd name="connsiteX6" fmla="*/ 76337 w 248770"/>
                <a:gd name="connsiteY6" fmla="*/ 51771 h 161364"/>
                <a:gd name="connsiteX7" fmla="*/ 12463 w 248770"/>
                <a:gd name="connsiteY7" fmla="*/ 53788 h 161364"/>
                <a:gd name="connsiteX8" fmla="*/ 5740 w 248770"/>
                <a:gd name="connsiteY8" fmla="*/ 58495 h 161364"/>
                <a:gd name="connsiteX9" fmla="*/ 12463 w 248770"/>
                <a:gd name="connsiteY9" fmla="*/ 61184 h 161364"/>
                <a:gd name="connsiteX10" fmla="*/ 9101 w 248770"/>
                <a:gd name="connsiteY10" fmla="*/ 117662 h 161364"/>
                <a:gd name="connsiteX11" fmla="*/ 27255 w 248770"/>
                <a:gd name="connsiteY11" fmla="*/ 129764 h 161364"/>
                <a:gd name="connsiteX12" fmla="*/ 34651 w 248770"/>
                <a:gd name="connsiteY12" fmla="*/ 110938 h 161364"/>
                <a:gd name="connsiteX13" fmla="*/ 31289 w 248770"/>
                <a:gd name="connsiteY13" fmla="*/ 88751 h 161364"/>
                <a:gd name="connsiteX14" fmla="*/ 13135 w 248770"/>
                <a:gd name="connsiteY14" fmla="*/ 108921 h 161364"/>
                <a:gd name="connsiteX15" fmla="*/ 15152 w 248770"/>
                <a:gd name="connsiteY15" fmla="*/ 80682 h 161364"/>
                <a:gd name="connsiteX16" fmla="*/ 36668 w 248770"/>
                <a:gd name="connsiteY16" fmla="*/ 73287 h 161364"/>
                <a:gd name="connsiteX17" fmla="*/ 50115 w 248770"/>
                <a:gd name="connsiteY17" fmla="*/ 94802 h 161364"/>
                <a:gd name="connsiteX18" fmla="*/ 52132 w 248770"/>
                <a:gd name="connsiteY18" fmla="*/ 134471 h 161364"/>
                <a:gd name="connsiteX19" fmla="*/ 58183 w 248770"/>
                <a:gd name="connsiteY19" fmla="*/ 88751 h 161364"/>
                <a:gd name="connsiteX20" fmla="*/ 36668 w 248770"/>
                <a:gd name="connsiteY20" fmla="*/ 45048 h 161364"/>
                <a:gd name="connsiteX21" fmla="*/ 80371 w 248770"/>
                <a:gd name="connsiteY21" fmla="*/ 121024 h 161364"/>
                <a:gd name="connsiteX22" fmla="*/ 46081 w 248770"/>
                <a:gd name="connsiteY22" fmla="*/ 151952 h 161364"/>
                <a:gd name="connsiteX23" fmla="*/ 99869 w 248770"/>
                <a:gd name="connsiteY23" fmla="*/ 158003 h 161364"/>
                <a:gd name="connsiteX24" fmla="*/ 230978 w 248770"/>
                <a:gd name="connsiteY24" fmla="*/ 61184 h 161364"/>
                <a:gd name="connsiteX25" fmla="*/ 249804 w 248770"/>
                <a:gd name="connsiteY25" fmla="*/ 36307 h 161364"/>
                <a:gd name="connsiteX26" fmla="*/ 157691 w 248770"/>
                <a:gd name="connsiteY26" fmla="*/ 95474 h 161364"/>
                <a:gd name="connsiteX27" fmla="*/ 136849 w 248770"/>
                <a:gd name="connsiteY27" fmla="*/ 100853 h 161364"/>
                <a:gd name="connsiteX28" fmla="*/ 127435 w 248770"/>
                <a:gd name="connsiteY28" fmla="*/ 59167 h 161364"/>
                <a:gd name="connsiteX29" fmla="*/ 163743 w 248770"/>
                <a:gd name="connsiteY29" fmla="*/ 34290 h 161364"/>
                <a:gd name="connsiteX30" fmla="*/ 177862 w 248770"/>
                <a:gd name="connsiteY30" fmla="*/ 43031 h 161364"/>
                <a:gd name="connsiteX31" fmla="*/ 137521 w 248770"/>
                <a:gd name="connsiteY31" fmla="*/ 63874 h 161364"/>
                <a:gd name="connsiteX32" fmla="*/ 127435 w 248770"/>
                <a:gd name="connsiteY32" fmla="*/ 59167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8770" h="161364">
                  <a:moveTo>
                    <a:pt x="136849" y="100853"/>
                  </a:moveTo>
                  <a:cubicBezTo>
                    <a:pt x="130125" y="90768"/>
                    <a:pt x="143572" y="87406"/>
                    <a:pt x="148951" y="82027"/>
                  </a:cubicBezTo>
                  <a:cubicBezTo>
                    <a:pt x="176517" y="51771"/>
                    <a:pt x="230978" y="51099"/>
                    <a:pt x="241063" y="0"/>
                  </a:cubicBezTo>
                  <a:cubicBezTo>
                    <a:pt x="191982" y="16137"/>
                    <a:pt x="142899" y="30256"/>
                    <a:pt x="93146" y="38997"/>
                  </a:cubicBezTo>
                  <a:cubicBezTo>
                    <a:pt x="120040" y="85389"/>
                    <a:pt x="119367" y="125058"/>
                    <a:pt x="89784" y="155986"/>
                  </a:cubicBezTo>
                  <a:cubicBezTo>
                    <a:pt x="85749" y="142539"/>
                    <a:pt x="89784" y="131109"/>
                    <a:pt x="91801" y="119679"/>
                  </a:cubicBezTo>
                  <a:cubicBezTo>
                    <a:pt x="95163" y="95474"/>
                    <a:pt x="95163" y="71270"/>
                    <a:pt x="76337" y="51771"/>
                  </a:cubicBezTo>
                  <a:cubicBezTo>
                    <a:pt x="52804" y="27567"/>
                    <a:pt x="36668" y="28239"/>
                    <a:pt x="12463" y="53788"/>
                  </a:cubicBezTo>
                  <a:cubicBezTo>
                    <a:pt x="10446" y="55806"/>
                    <a:pt x="8429" y="57150"/>
                    <a:pt x="5740" y="58495"/>
                  </a:cubicBezTo>
                  <a:cubicBezTo>
                    <a:pt x="7757" y="59167"/>
                    <a:pt x="9774" y="59840"/>
                    <a:pt x="12463" y="61184"/>
                  </a:cubicBezTo>
                  <a:cubicBezTo>
                    <a:pt x="3050" y="79338"/>
                    <a:pt x="-8380" y="97491"/>
                    <a:pt x="9101" y="117662"/>
                  </a:cubicBezTo>
                  <a:cubicBezTo>
                    <a:pt x="13808" y="123041"/>
                    <a:pt x="16497" y="133798"/>
                    <a:pt x="27255" y="129764"/>
                  </a:cubicBezTo>
                  <a:cubicBezTo>
                    <a:pt x="35323" y="127075"/>
                    <a:pt x="34651" y="118334"/>
                    <a:pt x="34651" y="110938"/>
                  </a:cubicBezTo>
                  <a:cubicBezTo>
                    <a:pt x="34651" y="103543"/>
                    <a:pt x="36668" y="95474"/>
                    <a:pt x="31289" y="88751"/>
                  </a:cubicBezTo>
                  <a:cubicBezTo>
                    <a:pt x="19187" y="91440"/>
                    <a:pt x="23221" y="104887"/>
                    <a:pt x="13135" y="108921"/>
                  </a:cubicBezTo>
                  <a:cubicBezTo>
                    <a:pt x="3723" y="98836"/>
                    <a:pt x="8429" y="89423"/>
                    <a:pt x="15152" y="80682"/>
                  </a:cubicBezTo>
                  <a:cubicBezTo>
                    <a:pt x="20532" y="73959"/>
                    <a:pt x="27927" y="70597"/>
                    <a:pt x="36668" y="73287"/>
                  </a:cubicBezTo>
                  <a:cubicBezTo>
                    <a:pt x="46753" y="76648"/>
                    <a:pt x="49443" y="85389"/>
                    <a:pt x="50115" y="94802"/>
                  </a:cubicBezTo>
                  <a:cubicBezTo>
                    <a:pt x="51460" y="106904"/>
                    <a:pt x="51460" y="119007"/>
                    <a:pt x="52132" y="134471"/>
                  </a:cubicBezTo>
                  <a:cubicBezTo>
                    <a:pt x="68268" y="118334"/>
                    <a:pt x="64235" y="103543"/>
                    <a:pt x="58183" y="88751"/>
                  </a:cubicBezTo>
                  <a:cubicBezTo>
                    <a:pt x="52804" y="75304"/>
                    <a:pt x="45408" y="62529"/>
                    <a:pt x="36668" y="45048"/>
                  </a:cubicBezTo>
                  <a:cubicBezTo>
                    <a:pt x="68268" y="65218"/>
                    <a:pt x="85749" y="96819"/>
                    <a:pt x="80371" y="121024"/>
                  </a:cubicBezTo>
                  <a:cubicBezTo>
                    <a:pt x="76337" y="139177"/>
                    <a:pt x="66251" y="151952"/>
                    <a:pt x="46081" y="151952"/>
                  </a:cubicBezTo>
                  <a:cubicBezTo>
                    <a:pt x="62217" y="171450"/>
                    <a:pt x="80371" y="171450"/>
                    <a:pt x="99869" y="158003"/>
                  </a:cubicBezTo>
                  <a:cubicBezTo>
                    <a:pt x="144244" y="127075"/>
                    <a:pt x="189964" y="96819"/>
                    <a:pt x="230978" y="61184"/>
                  </a:cubicBezTo>
                  <a:cubicBezTo>
                    <a:pt x="237701" y="55133"/>
                    <a:pt x="245770" y="50426"/>
                    <a:pt x="249804" y="36307"/>
                  </a:cubicBezTo>
                  <a:cubicBezTo>
                    <a:pt x="216186" y="57823"/>
                    <a:pt x="186602" y="76648"/>
                    <a:pt x="157691" y="95474"/>
                  </a:cubicBezTo>
                  <a:cubicBezTo>
                    <a:pt x="150968" y="99509"/>
                    <a:pt x="142227" y="108921"/>
                    <a:pt x="136849" y="100853"/>
                  </a:cubicBezTo>
                  <a:close/>
                  <a:moveTo>
                    <a:pt x="127435" y="59167"/>
                  </a:moveTo>
                  <a:cubicBezTo>
                    <a:pt x="132814" y="41686"/>
                    <a:pt x="152313" y="43031"/>
                    <a:pt x="163743" y="34290"/>
                  </a:cubicBezTo>
                  <a:cubicBezTo>
                    <a:pt x="170466" y="36307"/>
                    <a:pt x="181224" y="37652"/>
                    <a:pt x="177862" y="43031"/>
                  </a:cubicBezTo>
                  <a:cubicBezTo>
                    <a:pt x="169794" y="57823"/>
                    <a:pt x="152313" y="59840"/>
                    <a:pt x="137521" y="63874"/>
                  </a:cubicBezTo>
                  <a:cubicBezTo>
                    <a:pt x="132814" y="65218"/>
                    <a:pt x="126091" y="63874"/>
                    <a:pt x="127435" y="59167"/>
                  </a:cubicBezTo>
                  <a:close/>
                </a:path>
              </a:pathLst>
            </a:custGeom>
            <a:no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FFFD82C-D771-42BD-BAF8-95523A2A1494}"/>
                </a:ext>
              </a:extLst>
            </p:cNvPr>
            <p:cNvSpPr/>
            <p:nvPr/>
          </p:nvSpPr>
          <p:spPr>
            <a:xfrm>
              <a:off x="5409743" y="2975438"/>
              <a:ext cx="404921" cy="262651"/>
            </a:xfrm>
            <a:custGeom>
              <a:avLst/>
              <a:gdLst>
                <a:gd name="connsiteX0" fmla="*/ 11387 w 248770"/>
                <a:gd name="connsiteY0" fmla="*/ 95474 h 161364"/>
                <a:gd name="connsiteX1" fmla="*/ 24834 w 248770"/>
                <a:gd name="connsiteY1" fmla="*/ 75304 h 161364"/>
                <a:gd name="connsiteX2" fmla="*/ 21472 w 248770"/>
                <a:gd name="connsiteY2" fmla="*/ 72614 h 161364"/>
                <a:gd name="connsiteX3" fmla="*/ 27523 w 248770"/>
                <a:gd name="connsiteY3" fmla="*/ 55133 h 161364"/>
                <a:gd name="connsiteX4" fmla="*/ 45677 w 248770"/>
                <a:gd name="connsiteY4" fmla="*/ 39669 h 161364"/>
                <a:gd name="connsiteX5" fmla="*/ 46349 w 248770"/>
                <a:gd name="connsiteY5" fmla="*/ 38324 h 161364"/>
                <a:gd name="connsiteX6" fmla="*/ 46349 w 248770"/>
                <a:gd name="connsiteY6" fmla="*/ 38324 h 161364"/>
                <a:gd name="connsiteX7" fmla="*/ 47022 w 248770"/>
                <a:gd name="connsiteY7" fmla="*/ 38324 h 161364"/>
                <a:gd name="connsiteX8" fmla="*/ 77278 w 248770"/>
                <a:gd name="connsiteY8" fmla="*/ 30256 h 161364"/>
                <a:gd name="connsiteX9" fmla="*/ 116274 w 248770"/>
                <a:gd name="connsiteY9" fmla="*/ 51099 h 161364"/>
                <a:gd name="connsiteX10" fmla="*/ 205025 w 248770"/>
                <a:gd name="connsiteY10" fmla="*/ 19498 h 161364"/>
                <a:gd name="connsiteX11" fmla="*/ 251417 w 248770"/>
                <a:gd name="connsiteY11" fmla="*/ 0 h 161364"/>
                <a:gd name="connsiteX12" fmla="*/ 91397 w 248770"/>
                <a:gd name="connsiteY12" fmla="*/ 23532 h 161364"/>
                <a:gd name="connsiteX13" fmla="*/ 46349 w 248770"/>
                <a:gd name="connsiteY13" fmla="*/ 37652 h 161364"/>
                <a:gd name="connsiteX14" fmla="*/ 11387 w 248770"/>
                <a:gd name="connsiteY14" fmla="*/ 66563 h 161364"/>
                <a:gd name="connsiteX15" fmla="*/ 34919 w 248770"/>
                <a:gd name="connsiteY15" fmla="*/ 164054 h 161364"/>
                <a:gd name="connsiteX16" fmla="*/ 11387 w 248770"/>
                <a:gd name="connsiteY16" fmla="*/ 95474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8770" h="161364">
                  <a:moveTo>
                    <a:pt x="11387" y="95474"/>
                  </a:moveTo>
                  <a:cubicBezTo>
                    <a:pt x="13404" y="86061"/>
                    <a:pt x="17438" y="77993"/>
                    <a:pt x="24834" y="75304"/>
                  </a:cubicBezTo>
                  <a:cubicBezTo>
                    <a:pt x="23489" y="74631"/>
                    <a:pt x="22144" y="73959"/>
                    <a:pt x="21472" y="72614"/>
                  </a:cubicBezTo>
                  <a:cubicBezTo>
                    <a:pt x="15421" y="65891"/>
                    <a:pt x="24161" y="60512"/>
                    <a:pt x="27523" y="55133"/>
                  </a:cubicBezTo>
                  <a:cubicBezTo>
                    <a:pt x="32230" y="48409"/>
                    <a:pt x="38953" y="44375"/>
                    <a:pt x="45677" y="39669"/>
                  </a:cubicBezTo>
                  <a:cubicBezTo>
                    <a:pt x="45677" y="38996"/>
                    <a:pt x="46349" y="38996"/>
                    <a:pt x="46349" y="38324"/>
                  </a:cubicBezTo>
                  <a:lnTo>
                    <a:pt x="46349" y="38324"/>
                  </a:lnTo>
                  <a:cubicBezTo>
                    <a:pt x="46349" y="38324"/>
                    <a:pt x="47022" y="38324"/>
                    <a:pt x="47022" y="38324"/>
                  </a:cubicBezTo>
                  <a:cubicBezTo>
                    <a:pt x="57107" y="35635"/>
                    <a:pt x="66520" y="30928"/>
                    <a:pt x="77278" y="30256"/>
                  </a:cubicBezTo>
                  <a:cubicBezTo>
                    <a:pt x="94086" y="28911"/>
                    <a:pt x="109550" y="31601"/>
                    <a:pt x="116274" y="51099"/>
                  </a:cubicBezTo>
                  <a:cubicBezTo>
                    <a:pt x="141823" y="29584"/>
                    <a:pt x="176113" y="30928"/>
                    <a:pt x="205025" y="19498"/>
                  </a:cubicBezTo>
                  <a:cubicBezTo>
                    <a:pt x="220489" y="13447"/>
                    <a:pt x="238642" y="13447"/>
                    <a:pt x="251417" y="0"/>
                  </a:cubicBezTo>
                  <a:cubicBezTo>
                    <a:pt x="198301" y="12102"/>
                    <a:pt x="144513" y="16137"/>
                    <a:pt x="91397" y="23532"/>
                  </a:cubicBezTo>
                  <a:cubicBezTo>
                    <a:pt x="75933" y="25549"/>
                    <a:pt x="59124" y="25549"/>
                    <a:pt x="46349" y="37652"/>
                  </a:cubicBezTo>
                  <a:cubicBezTo>
                    <a:pt x="28196" y="38996"/>
                    <a:pt x="20128" y="54460"/>
                    <a:pt x="11387" y="66563"/>
                  </a:cubicBezTo>
                  <a:cubicBezTo>
                    <a:pt x="-11473" y="96146"/>
                    <a:pt x="1974" y="148590"/>
                    <a:pt x="34919" y="164054"/>
                  </a:cubicBezTo>
                  <a:cubicBezTo>
                    <a:pt x="16766" y="144556"/>
                    <a:pt x="4663" y="123041"/>
                    <a:pt x="11387" y="95474"/>
                  </a:cubicBezTo>
                  <a:close/>
                </a:path>
              </a:pathLst>
            </a:custGeom>
            <a:no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A2A70A0-D241-426A-B877-3EAB85B77D5B}"/>
                </a:ext>
              </a:extLst>
            </p:cNvPr>
            <p:cNvSpPr/>
            <p:nvPr/>
          </p:nvSpPr>
          <p:spPr>
            <a:xfrm>
              <a:off x="5893389" y="3233711"/>
              <a:ext cx="10944" cy="10944"/>
            </a:xfrm>
            <a:custGeom>
              <a:avLst/>
              <a:gdLst>
                <a:gd name="connsiteX0" fmla="*/ 2017 w 0"/>
                <a:gd name="connsiteY0" fmla="*/ 0 h 0"/>
                <a:gd name="connsiteX1" fmla="*/ 0 w 0"/>
                <a:gd name="connsiteY1" fmla="*/ 2690 h 0"/>
                <a:gd name="connsiteX2" fmla="*/ 201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017" y="0"/>
                  </a:moveTo>
                  <a:cubicBezTo>
                    <a:pt x="1344" y="673"/>
                    <a:pt x="672" y="2017"/>
                    <a:pt x="0" y="2690"/>
                  </a:cubicBezTo>
                  <a:cubicBezTo>
                    <a:pt x="672" y="1345"/>
                    <a:pt x="1344" y="673"/>
                    <a:pt x="2017" y="0"/>
                  </a:cubicBezTo>
                  <a:close/>
                </a:path>
              </a:pathLst>
            </a:custGeom>
            <a:solidFill>
              <a:srgbClr val="313131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CE2E56-19C2-4A81-8F49-CEADEB7E1610}"/>
                </a:ext>
              </a:extLst>
            </p:cNvPr>
            <p:cNvSpPr/>
            <p:nvPr/>
          </p:nvSpPr>
          <p:spPr>
            <a:xfrm>
              <a:off x="6427017" y="3006080"/>
              <a:ext cx="10944" cy="10944"/>
            </a:xfrm>
            <a:custGeom>
              <a:avLst/>
              <a:gdLst>
                <a:gd name="connsiteX0" fmla="*/ 264 w 0"/>
                <a:gd name="connsiteY0" fmla="*/ 1345 h 0"/>
                <a:gd name="connsiteX1" fmla="*/ 1609 w 0"/>
                <a:gd name="connsiteY1" fmla="*/ 4034 h 0"/>
                <a:gd name="connsiteX2" fmla="*/ 1609 w 0"/>
                <a:gd name="connsiteY2" fmla="*/ 0 h 0"/>
                <a:gd name="connsiteX3" fmla="*/ 264 w 0"/>
                <a:gd name="connsiteY3" fmla="*/ 13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4" y="1345"/>
                  </a:moveTo>
                  <a:cubicBezTo>
                    <a:pt x="-409" y="2017"/>
                    <a:pt x="264" y="3362"/>
                    <a:pt x="1609" y="4034"/>
                  </a:cubicBezTo>
                  <a:cubicBezTo>
                    <a:pt x="1609" y="2690"/>
                    <a:pt x="1609" y="1345"/>
                    <a:pt x="1609" y="0"/>
                  </a:cubicBezTo>
                  <a:cubicBezTo>
                    <a:pt x="1609" y="0"/>
                    <a:pt x="936" y="0"/>
                    <a:pt x="264" y="1345"/>
                  </a:cubicBezTo>
                  <a:close/>
                </a:path>
              </a:pathLst>
            </a:custGeom>
            <a:solidFill>
              <a:srgbClr val="F4F4F4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DE4561-82FB-47F9-9AF7-043015A69641}"/>
                </a:ext>
              </a:extLst>
            </p:cNvPr>
            <p:cNvSpPr/>
            <p:nvPr/>
          </p:nvSpPr>
          <p:spPr>
            <a:xfrm>
              <a:off x="6771080" y="3127829"/>
              <a:ext cx="10944" cy="10944"/>
            </a:xfrm>
            <a:custGeom>
              <a:avLst/>
              <a:gdLst>
                <a:gd name="connsiteX0" fmla="*/ 0 w 0"/>
                <a:gd name="connsiteY0" fmla="*/ 504 h 0"/>
                <a:gd name="connsiteX1" fmla="*/ 0 w 0"/>
                <a:gd name="connsiteY1" fmla="*/ 504 h 0"/>
                <a:gd name="connsiteX2" fmla="*/ 0 w 0"/>
                <a:gd name="connsiteY2" fmla="*/ 504 h 0"/>
                <a:gd name="connsiteX3" fmla="*/ 0 w 0"/>
                <a:gd name="connsiteY3" fmla="*/ 5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04"/>
                  </a:moveTo>
                  <a:cubicBezTo>
                    <a:pt x="0" y="504"/>
                    <a:pt x="0" y="-168"/>
                    <a:pt x="0" y="504"/>
                  </a:cubicBezTo>
                  <a:cubicBezTo>
                    <a:pt x="0" y="-168"/>
                    <a:pt x="0" y="-168"/>
                    <a:pt x="0" y="504"/>
                  </a:cubicBezTo>
                  <a:lnTo>
                    <a:pt x="0" y="504"/>
                  </a:lnTo>
                  <a:close/>
                </a:path>
              </a:pathLst>
            </a:custGeom>
            <a:solidFill>
              <a:srgbClr val="D9D9D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EE2B021-B1E7-49AC-B719-E0F7ABE9A81B}"/>
                </a:ext>
              </a:extLst>
            </p:cNvPr>
            <p:cNvSpPr/>
            <p:nvPr/>
          </p:nvSpPr>
          <p:spPr>
            <a:xfrm>
              <a:off x="6744816" y="3032344"/>
              <a:ext cx="10944" cy="10944"/>
            </a:xfrm>
            <a:custGeom>
              <a:avLst/>
              <a:gdLst>
                <a:gd name="connsiteX0" fmla="*/ 10085 w 6723"/>
                <a:gd name="connsiteY0" fmla="*/ 0 h 0"/>
                <a:gd name="connsiteX1" fmla="*/ 10085 w 6723"/>
                <a:gd name="connsiteY1" fmla="*/ 0 h 0"/>
                <a:gd name="connsiteX2" fmla="*/ 0 w 6723"/>
                <a:gd name="connsiteY2" fmla="*/ 0 h 0"/>
                <a:gd name="connsiteX3" fmla="*/ 10085 w 6723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23">
                  <a:moveTo>
                    <a:pt x="10085" y="0"/>
                  </a:moveTo>
                  <a:lnTo>
                    <a:pt x="10085" y="0"/>
                  </a:lnTo>
                  <a:cubicBezTo>
                    <a:pt x="6724" y="0"/>
                    <a:pt x="3362" y="0"/>
                    <a:pt x="0" y="0"/>
                  </a:cubicBezTo>
                  <a:cubicBezTo>
                    <a:pt x="3362" y="3362"/>
                    <a:pt x="6724" y="3362"/>
                    <a:pt x="10085" y="0"/>
                  </a:cubicBezTo>
                  <a:close/>
                </a:path>
              </a:pathLst>
            </a:custGeom>
            <a:solidFill>
              <a:srgbClr val="D9D9D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C127DF-F974-4649-82DE-E82836C0359B}"/>
                </a:ext>
              </a:extLst>
            </p:cNvPr>
            <p:cNvSpPr/>
            <p:nvPr/>
          </p:nvSpPr>
          <p:spPr>
            <a:xfrm>
              <a:off x="6122113" y="3107856"/>
              <a:ext cx="10944" cy="10944"/>
            </a:xfrm>
            <a:custGeom>
              <a:avLst/>
              <a:gdLst>
                <a:gd name="connsiteX0" fmla="*/ 0 w 6723"/>
                <a:gd name="connsiteY0" fmla="*/ 0 h 6723"/>
                <a:gd name="connsiteX1" fmla="*/ 7396 w 6723"/>
                <a:gd name="connsiteY1" fmla="*/ 7396 h 6723"/>
                <a:gd name="connsiteX2" fmla="*/ 0 w 6723"/>
                <a:gd name="connsiteY2" fmla="*/ 0 h 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23" h="6723">
                  <a:moveTo>
                    <a:pt x="0" y="0"/>
                  </a:moveTo>
                  <a:cubicBezTo>
                    <a:pt x="2690" y="2690"/>
                    <a:pt x="5379" y="4707"/>
                    <a:pt x="7396" y="7396"/>
                  </a:cubicBezTo>
                  <a:cubicBezTo>
                    <a:pt x="6724" y="4034"/>
                    <a:pt x="4707" y="1345"/>
                    <a:pt x="0" y="0"/>
                  </a:cubicBezTo>
                  <a:close/>
                </a:path>
              </a:pathLst>
            </a:custGeom>
            <a:solidFill>
              <a:srgbClr val="E7E7E7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63ECAE2-8A3C-455F-B151-8E0BE4641777}"/>
                </a:ext>
              </a:extLst>
            </p:cNvPr>
            <p:cNvSpPr/>
            <p:nvPr/>
          </p:nvSpPr>
          <p:spPr>
            <a:xfrm>
              <a:off x="6770259" y="3128163"/>
              <a:ext cx="10944" cy="10944"/>
            </a:xfrm>
            <a:custGeom>
              <a:avLst/>
              <a:gdLst>
                <a:gd name="connsiteX0" fmla="*/ 504 w 0"/>
                <a:gd name="connsiteY0" fmla="*/ 299 h 0"/>
                <a:gd name="connsiteX1" fmla="*/ 504 w 0"/>
                <a:gd name="connsiteY1" fmla="*/ 299 h 0"/>
                <a:gd name="connsiteX2" fmla="*/ 504 w 0"/>
                <a:gd name="connsiteY2" fmla="*/ 299 h 0"/>
                <a:gd name="connsiteX3" fmla="*/ 504 w 0"/>
                <a:gd name="connsiteY3" fmla="*/ 2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4" y="299"/>
                  </a:moveTo>
                  <a:cubicBezTo>
                    <a:pt x="504" y="299"/>
                    <a:pt x="-168" y="-373"/>
                    <a:pt x="504" y="299"/>
                  </a:cubicBezTo>
                  <a:cubicBezTo>
                    <a:pt x="-168" y="299"/>
                    <a:pt x="-168" y="299"/>
                    <a:pt x="504" y="299"/>
                  </a:cubicBezTo>
                  <a:cubicBezTo>
                    <a:pt x="504" y="299"/>
                    <a:pt x="504" y="299"/>
                    <a:pt x="504" y="299"/>
                  </a:cubicBezTo>
                  <a:close/>
                </a:path>
              </a:pathLst>
            </a:custGeom>
            <a:solidFill>
              <a:srgbClr val="DADADA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C407D32-3208-43C8-8142-77135E5BA592}"/>
                </a:ext>
              </a:extLst>
            </p:cNvPr>
            <p:cNvSpPr/>
            <p:nvPr/>
          </p:nvSpPr>
          <p:spPr>
            <a:xfrm>
              <a:off x="6556581" y="3234803"/>
              <a:ext cx="10944" cy="10944"/>
            </a:xfrm>
            <a:custGeom>
              <a:avLst/>
              <a:gdLst>
                <a:gd name="connsiteX0" fmla="*/ 0 w 6723"/>
                <a:gd name="connsiteY0" fmla="*/ 0 h 0"/>
                <a:gd name="connsiteX1" fmla="*/ 3362 w 6723"/>
                <a:gd name="connsiteY1" fmla="*/ 4707 h 0"/>
                <a:gd name="connsiteX2" fmla="*/ 5379 w 6723"/>
                <a:gd name="connsiteY2" fmla="*/ 4707 h 0"/>
                <a:gd name="connsiteX3" fmla="*/ 7396 w 6723"/>
                <a:gd name="connsiteY3" fmla="*/ 4707 h 0"/>
                <a:gd name="connsiteX4" fmla="*/ 2017 w 6723"/>
                <a:gd name="connsiteY4" fmla="*/ 0 h 0"/>
                <a:gd name="connsiteX5" fmla="*/ 0 w 6723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3">
                  <a:moveTo>
                    <a:pt x="0" y="0"/>
                  </a:moveTo>
                  <a:cubicBezTo>
                    <a:pt x="1345" y="1345"/>
                    <a:pt x="2690" y="3362"/>
                    <a:pt x="3362" y="4707"/>
                  </a:cubicBezTo>
                  <a:lnTo>
                    <a:pt x="5379" y="4707"/>
                  </a:lnTo>
                  <a:lnTo>
                    <a:pt x="7396" y="4707"/>
                  </a:lnTo>
                  <a:cubicBezTo>
                    <a:pt x="6051" y="2689"/>
                    <a:pt x="4034" y="1345"/>
                    <a:pt x="2017" y="0"/>
                  </a:cubicBezTo>
                  <a:cubicBezTo>
                    <a:pt x="1345" y="672"/>
                    <a:pt x="672" y="0"/>
                    <a:pt x="0" y="0"/>
                  </a:cubicBezTo>
                  <a:close/>
                </a:path>
              </a:pathLst>
            </a:custGeom>
            <a:solidFill>
              <a:srgbClr val="898989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997F0E-54C7-4A87-949B-BCFB7720BE89}"/>
                </a:ext>
              </a:extLst>
            </p:cNvPr>
            <p:cNvSpPr/>
            <p:nvPr/>
          </p:nvSpPr>
          <p:spPr>
            <a:xfrm>
              <a:off x="6552553" y="1813722"/>
              <a:ext cx="87550" cy="262651"/>
            </a:xfrm>
            <a:custGeom>
              <a:avLst/>
              <a:gdLst>
                <a:gd name="connsiteX0" fmla="*/ 31388 w 53788"/>
                <a:gd name="connsiteY0" fmla="*/ 163739 h 161364"/>
                <a:gd name="connsiteX1" fmla="*/ 7856 w 53788"/>
                <a:gd name="connsiteY1" fmla="*/ 105244 h 161364"/>
                <a:gd name="connsiteX2" fmla="*/ 13907 w 53788"/>
                <a:gd name="connsiteY2" fmla="*/ 12460 h 161364"/>
                <a:gd name="connsiteX3" fmla="*/ 40129 w 53788"/>
                <a:gd name="connsiteY3" fmla="*/ 11787 h 161364"/>
                <a:gd name="connsiteX4" fmla="*/ 31388 w 53788"/>
                <a:gd name="connsiteY4" fmla="*/ 163739 h 16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88" h="161364">
                  <a:moveTo>
                    <a:pt x="31388" y="163739"/>
                  </a:moveTo>
                  <a:cubicBezTo>
                    <a:pt x="22647" y="142896"/>
                    <a:pt x="15252" y="124070"/>
                    <a:pt x="7856" y="105244"/>
                  </a:cubicBezTo>
                  <a:cubicBezTo>
                    <a:pt x="-4919" y="73644"/>
                    <a:pt x="-1557" y="42043"/>
                    <a:pt x="13907" y="12460"/>
                  </a:cubicBezTo>
                  <a:cubicBezTo>
                    <a:pt x="21975" y="-3004"/>
                    <a:pt x="30043" y="-5022"/>
                    <a:pt x="40129" y="11787"/>
                  </a:cubicBezTo>
                  <a:cubicBezTo>
                    <a:pt x="68367" y="58852"/>
                    <a:pt x="66350" y="116002"/>
                    <a:pt x="31388" y="163739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9E3AC50-FA47-4094-8BCB-436856F9C3BC}"/>
                </a:ext>
              </a:extLst>
            </p:cNvPr>
            <p:cNvSpPr/>
            <p:nvPr/>
          </p:nvSpPr>
          <p:spPr>
            <a:xfrm>
              <a:off x="5704767" y="1499122"/>
              <a:ext cx="98495" cy="229820"/>
            </a:xfrm>
            <a:custGeom>
              <a:avLst/>
              <a:gdLst>
                <a:gd name="connsiteX0" fmla="*/ 35874 w 60511"/>
                <a:gd name="connsiteY0" fmla="*/ 0 h 141194"/>
                <a:gd name="connsiteX1" fmla="*/ 42597 w 60511"/>
                <a:gd name="connsiteY1" fmla="*/ 135143 h 141194"/>
                <a:gd name="connsiteX2" fmla="*/ 16375 w 60511"/>
                <a:gd name="connsiteY2" fmla="*/ 135143 h 141194"/>
                <a:gd name="connsiteX3" fmla="*/ 35874 w 60511"/>
                <a:gd name="connsiteY3" fmla="*/ 0 h 14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11" h="141194">
                  <a:moveTo>
                    <a:pt x="35874" y="0"/>
                  </a:moveTo>
                  <a:cubicBezTo>
                    <a:pt x="49321" y="45720"/>
                    <a:pt x="81594" y="87406"/>
                    <a:pt x="42597" y="135143"/>
                  </a:cubicBezTo>
                  <a:cubicBezTo>
                    <a:pt x="31840" y="148590"/>
                    <a:pt x="25789" y="151952"/>
                    <a:pt x="16375" y="135143"/>
                  </a:cubicBezTo>
                  <a:cubicBezTo>
                    <a:pt x="-10519" y="89423"/>
                    <a:pt x="-4467" y="38997"/>
                    <a:pt x="35874" y="0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E2EF91-DF68-46FD-A61C-5A9504246567}"/>
                </a:ext>
              </a:extLst>
            </p:cNvPr>
            <p:cNvSpPr/>
            <p:nvPr/>
          </p:nvSpPr>
          <p:spPr>
            <a:xfrm>
              <a:off x="5434584" y="2246583"/>
              <a:ext cx="87550" cy="218876"/>
            </a:xfrm>
            <a:custGeom>
              <a:avLst/>
              <a:gdLst>
                <a:gd name="connsiteX0" fmla="*/ 53948 w 53788"/>
                <a:gd name="connsiteY0" fmla="*/ 109593 h 134470"/>
                <a:gd name="connsiteX1" fmla="*/ 47897 w 53788"/>
                <a:gd name="connsiteY1" fmla="*/ 135815 h 134470"/>
                <a:gd name="connsiteX2" fmla="*/ 28399 w 53788"/>
                <a:gd name="connsiteY2" fmla="*/ 116989 h 134470"/>
                <a:gd name="connsiteX3" fmla="*/ 9573 w 53788"/>
                <a:gd name="connsiteY3" fmla="*/ 15464 h 134470"/>
                <a:gd name="connsiteX4" fmla="*/ 23020 w 53788"/>
                <a:gd name="connsiteY4" fmla="*/ 0 h 134470"/>
                <a:gd name="connsiteX5" fmla="*/ 35123 w 53788"/>
                <a:gd name="connsiteY5" fmla="*/ 15464 h 134470"/>
                <a:gd name="connsiteX6" fmla="*/ 53948 w 53788"/>
                <a:gd name="connsiteY6" fmla="*/ 109593 h 1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88" h="134470">
                  <a:moveTo>
                    <a:pt x="53948" y="109593"/>
                  </a:moveTo>
                  <a:cubicBezTo>
                    <a:pt x="52604" y="119006"/>
                    <a:pt x="60000" y="132453"/>
                    <a:pt x="47897" y="135815"/>
                  </a:cubicBezTo>
                  <a:cubicBezTo>
                    <a:pt x="37140" y="138505"/>
                    <a:pt x="33106" y="125057"/>
                    <a:pt x="28399" y="116989"/>
                  </a:cubicBezTo>
                  <a:cubicBezTo>
                    <a:pt x="9573" y="85388"/>
                    <a:pt x="-13287" y="55133"/>
                    <a:pt x="9573" y="15464"/>
                  </a:cubicBezTo>
                  <a:cubicBezTo>
                    <a:pt x="12935" y="9413"/>
                    <a:pt x="14952" y="672"/>
                    <a:pt x="23020" y="0"/>
                  </a:cubicBezTo>
                  <a:cubicBezTo>
                    <a:pt x="31761" y="0"/>
                    <a:pt x="33106" y="9413"/>
                    <a:pt x="35123" y="15464"/>
                  </a:cubicBezTo>
                  <a:cubicBezTo>
                    <a:pt x="45880" y="46392"/>
                    <a:pt x="50587" y="77993"/>
                    <a:pt x="53948" y="109593"/>
                  </a:cubicBezTo>
                  <a:close/>
                </a:path>
              </a:pathLst>
            </a:custGeom>
            <a:solidFill>
              <a:schemeClr val="accent3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E70C241-31F7-447A-992B-548166E9E48C}"/>
                </a:ext>
              </a:extLst>
            </p:cNvPr>
            <p:cNvSpPr/>
            <p:nvPr/>
          </p:nvSpPr>
          <p:spPr>
            <a:xfrm>
              <a:off x="5833197" y="2268469"/>
              <a:ext cx="590964" cy="667569"/>
            </a:xfrm>
            <a:custGeom>
              <a:avLst/>
              <a:gdLst>
                <a:gd name="connsiteX0" fmla="*/ 0 w 363070"/>
                <a:gd name="connsiteY0" fmla="*/ 259528 h 410135"/>
                <a:gd name="connsiteX1" fmla="*/ 53788 w 363070"/>
                <a:gd name="connsiteY1" fmla="*/ 285750 h 410135"/>
                <a:gd name="connsiteX2" fmla="*/ 57150 w 363070"/>
                <a:gd name="connsiteY2" fmla="*/ 132453 h 410135"/>
                <a:gd name="connsiteX3" fmla="*/ 80010 w 363070"/>
                <a:gd name="connsiteY3" fmla="*/ 175484 h 410135"/>
                <a:gd name="connsiteX4" fmla="*/ 98163 w 363070"/>
                <a:gd name="connsiteY4" fmla="*/ 188931 h 410135"/>
                <a:gd name="connsiteX5" fmla="*/ 103542 w 363070"/>
                <a:gd name="connsiteY5" fmla="*/ 170105 h 410135"/>
                <a:gd name="connsiteX6" fmla="*/ 187586 w 363070"/>
                <a:gd name="connsiteY6" fmla="*/ 0 h 410135"/>
                <a:gd name="connsiteX7" fmla="*/ 249443 w 363070"/>
                <a:gd name="connsiteY7" fmla="*/ 190948 h 410135"/>
                <a:gd name="connsiteX8" fmla="*/ 262218 w 363070"/>
                <a:gd name="connsiteY8" fmla="*/ 211791 h 410135"/>
                <a:gd name="connsiteX9" fmla="*/ 276337 w 363070"/>
                <a:gd name="connsiteY9" fmla="*/ 188931 h 410135"/>
                <a:gd name="connsiteX10" fmla="*/ 293146 w 363070"/>
                <a:gd name="connsiteY10" fmla="*/ 126402 h 410135"/>
                <a:gd name="connsiteX11" fmla="*/ 305248 w 363070"/>
                <a:gd name="connsiteY11" fmla="*/ 285077 h 410135"/>
                <a:gd name="connsiteX12" fmla="*/ 368449 w 363070"/>
                <a:gd name="connsiteY12" fmla="*/ 267596 h 410135"/>
                <a:gd name="connsiteX13" fmla="*/ 293146 w 363070"/>
                <a:gd name="connsiteY13" fmla="*/ 379207 h 410135"/>
                <a:gd name="connsiteX14" fmla="*/ 70597 w 363070"/>
                <a:gd name="connsiteY14" fmla="*/ 363743 h 410135"/>
                <a:gd name="connsiteX15" fmla="*/ 0 w 363070"/>
                <a:gd name="connsiteY15" fmla="*/ 259528 h 41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3070" h="410135">
                  <a:moveTo>
                    <a:pt x="0" y="259528"/>
                  </a:moveTo>
                  <a:cubicBezTo>
                    <a:pt x="23532" y="261545"/>
                    <a:pt x="31600" y="282388"/>
                    <a:pt x="53788" y="285750"/>
                  </a:cubicBezTo>
                  <a:cubicBezTo>
                    <a:pt x="34290" y="233979"/>
                    <a:pt x="48409" y="184224"/>
                    <a:pt x="57150" y="132453"/>
                  </a:cubicBezTo>
                  <a:cubicBezTo>
                    <a:pt x="64546" y="147245"/>
                    <a:pt x="71941" y="161365"/>
                    <a:pt x="80010" y="175484"/>
                  </a:cubicBezTo>
                  <a:cubicBezTo>
                    <a:pt x="84044" y="182207"/>
                    <a:pt x="88750" y="190948"/>
                    <a:pt x="98163" y="188931"/>
                  </a:cubicBezTo>
                  <a:cubicBezTo>
                    <a:pt x="106904" y="186914"/>
                    <a:pt x="102870" y="176829"/>
                    <a:pt x="103542" y="170105"/>
                  </a:cubicBezTo>
                  <a:cubicBezTo>
                    <a:pt x="106904" y="103542"/>
                    <a:pt x="143883" y="53788"/>
                    <a:pt x="187586" y="0"/>
                  </a:cubicBezTo>
                  <a:cubicBezTo>
                    <a:pt x="198344" y="70597"/>
                    <a:pt x="225238" y="130436"/>
                    <a:pt x="249443" y="190948"/>
                  </a:cubicBezTo>
                  <a:cubicBezTo>
                    <a:pt x="252805" y="199016"/>
                    <a:pt x="252132" y="212463"/>
                    <a:pt x="262218" y="211791"/>
                  </a:cubicBezTo>
                  <a:cubicBezTo>
                    <a:pt x="273647" y="211119"/>
                    <a:pt x="273647" y="197672"/>
                    <a:pt x="276337" y="188931"/>
                  </a:cubicBezTo>
                  <a:cubicBezTo>
                    <a:pt x="281716" y="170777"/>
                    <a:pt x="286422" y="151952"/>
                    <a:pt x="293146" y="126402"/>
                  </a:cubicBezTo>
                  <a:cubicBezTo>
                    <a:pt x="319368" y="182880"/>
                    <a:pt x="305248" y="233979"/>
                    <a:pt x="305248" y="285077"/>
                  </a:cubicBezTo>
                  <a:cubicBezTo>
                    <a:pt x="325419" y="284405"/>
                    <a:pt x="340210" y="266924"/>
                    <a:pt x="368449" y="267596"/>
                  </a:cubicBezTo>
                  <a:cubicBezTo>
                    <a:pt x="332815" y="302559"/>
                    <a:pt x="327436" y="351641"/>
                    <a:pt x="293146" y="379207"/>
                  </a:cubicBezTo>
                  <a:cubicBezTo>
                    <a:pt x="233979" y="426272"/>
                    <a:pt x="127747" y="430978"/>
                    <a:pt x="70597" y="363743"/>
                  </a:cubicBezTo>
                  <a:cubicBezTo>
                    <a:pt x="43030" y="332142"/>
                    <a:pt x="20171" y="299197"/>
                    <a:pt x="0" y="259528"/>
                  </a:cubicBezTo>
                  <a:close/>
                </a:path>
              </a:pathLst>
            </a:custGeom>
            <a:solidFill>
              <a:srgbClr val="FEFEFE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8A23E7-C974-4C76-B8DC-6F3F3AD4CE09}"/>
                </a:ext>
              </a:extLst>
            </p:cNvPr>
            <p:cNvSpPr/>
            <p:nvPr/>
          </p:nvSpPr>
          <p:spPr>
            <a:xfrm>
              <a:off x="5983459" y="2520465"/>
              <a:ext cx="290440" cy="404088"/>
            </a:xfrm>
            <a:custGeom>
              <a:avLst/>
              <a:gdLst>
                <a:gd name="connsiteX0" fmla="*/ 114597 w 154641"/>
                <a:gd name="connsiteY0" fmla="*/ 135815 h 215152"/>
                <a:gd name="connsiteX1" fmla="*/ 150232 w 154641"/>
                <a:gd name="connsiteY1" fmla="*/ 87406 h 215152"/>
                <a:gd name="connsiteX2" fmla="*/ 146198 w 154641"/>
                <a:gd name="connsiteY2" fmla="*/ 153296 h 215152"/>
                <a:gd name="connsiteX3" fmla="*/ 84341 w 154641"/>
                <a:gd name="connsiteY3" fmla="*/ 219187 h 215152"/>
                <a:gd name="connsiteX4" fmla="*/ 22485 w 154641"/>
                <a:gd name="connsiteY4" fmla="*/ 191621 h 215152"/>
                <a:gd name="connsiteX5" fmla="*/ 1642 w 154641"/>
                <a:gd name="connsiteY5" fmla="*/ 116990 h 215152"/>
                <a:gd name="connsiteX6" fmla="*/ 15089 w 154641"/>
                <a:gd name="connsiteY6" fmla="*/ 112283 h 215152"/>
                <a:gd name="connsiteX7" fmla="*/ 34587 w 154641"/>
                <a:gd name="connsiteY7" fmla="*/ 100853 h 215152"/>
                <a:gd name="connsiteX8" fmla="*/ 71566 w 154641"/>
                <a:gd name="connsiteY8" fmla="*/ 0 h 215152"/>
                <a:gd name="connsiteX9" fmla="*/ 114597 w 154641"/>
                <a:gd name="connsiteY9" fmla="*/ 135815 h 21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641" h="215152">
                  <a:moveTo>
                    <a:pt x="114597" y="135815"/>
                  </a:moveTo>
                  <a:cubicBezTo>
                    <a:pt x="132078" y="122368"/>
                    <a:pt x="136785" y="103543"/>
                    <a:pt x="150232" y="87406"/>
                  </a:cubicBezTo>
                  <a:cubicBezTo>
                    <a:pt x="162334" y="112283"/>
                    <a:pt x="153593" y="133798"/>
                    <a:pt x="146198" y="153296"/>
                  </a:cubicBezTo>
                  <a:cubicBezTo>
                    <a:pt x="135440" y="183552"/>
                    <a:pt x="116614" y="209774"/>
                    <a:pt x="84341" y="219187"/>
                  </a:cubicBezTo>
                  <a:cubicBezTo>
                    <a:pt x="57447" y="227255"/>
                    <a:pt x="38621" y="211791"/>
                    <a:pt x="22485" y="191621"/>
                  </a:cubicBezTo>
                  <a:cubicBezTo>
                    <a:pt x="4331" y="169433"/>
                    <a:pt x="-3737" y="145228"/>
                    <a:pt x="1642" y="116990"/>
                  </a:cubicBezTo>
                  <a:cubicBezTo>
                    <a:pt x="2986" y="109593"/>
                    <a:pt x="8365" y="106232"/>
                    <a:pt x="15089" y="112283"/>
                  </a:cubicBezTo>
                  <a:cubicBezTo>
                    <a:pt x="31225" y="125057"/>
                    <a:pt x="32570" y="110938"/>
                    <a:pt x="34587" y="100853"/>
                  </a:cubicBezTo>
                  <a:cubicBezTo>
                    <a:pt x="41310" y="67235"/>
                    <a:pt x="54757" y="36979"/>
                    <a:pt x="71566" y="0"/>
                  </a:cubicBezTo>
                  <a:cubicBezTo>
                    <a:pt x="90392" y="47065"/>
                    <a:pt x="95099" y="92785"/>
                    <a:pt x="114597" y="135815"/>
                  </a:cubicBezTo>
                  <a:close/>
                </a:path>
              </a:pathLst>
            </a:custGeom>
            <a:solidFill>
              <a:schemeClr val="accent4"/>
            </a:solidFill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0A32C5FA-E50F-DC42-6245-79D7CD11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28" y="4205096"/>
            <a:ext cx="1425578" cy="7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3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4168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1.</a:t>
            </a:r>
            <a:r>
              <a:rPr lang="ko-KR" altLang="en-US" sz="5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68042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245B1FE-E2BB-4DFA-AF46-FDC0B52133D1}"/>
              </a:ext>
            </a:extLst>
          </p:cNvPr>
          <p:cNvGrpSpPr/>
          <p:nvPr/>
        </p:nvGrpSpPr>
        <p:grpSpPr>
          <a:xfrm>
            <a:off x="3457576" y="3771900"/>
            <a:ext cx="5267325" cy="156210"/>
            <a:chOff x="3248025" y="2952750"/>
            <a:chExt cx="5267325" cy="1562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7ECEBDD-5E7F-4625-8AC1-B2BA8180C79F}"/>
                </a:ext>
              </a:extLst>
            </p:cNvPr>
            <p:cNvSpPr/>
            <p:nvPr/>
          </p:nvSpPr>
          <p:spPr>
            <a:xfrm>
              <a:off x="3248025" y="2952750"/>
              <a:ext cx="5267325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Dongle" pitchFamily="2" charset="-127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95E8BA-D3B2-4D38-933F-5C8B428C3A21}"/>
                </a:ext>
              </a:extLst>
            </p:cNvPr>
            <p:cNvSpPr/>
            <p:nvPr/>
          </p:nvSpPr>
          <p:spPr>
            <a:xfrm>
              <a:off x="3248025" y="3063240"/>
              <a:ext cx="5267325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Dongle" pitchFamily="2" charset="-12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9DADE8-D39A-4FD7-950A-DEFF5B15DC39}"/>
              </a:ext>
            </a:extLst>
          </p:cNvPr>
          <p:cNvGrpSpPr/>
          <p:nvPr/>
        </p:nvGrpSpPr>
        <p:grpSpPr>
          <a:xfrm flipV="1">
            <a:off x="3457576" y="4903223"/>
            <a:ext cx="5267325" cy="156210"/>
            <a:chOff x="3248025" y="2952750"/>
            <a:chExt cx="5267325" cy="1562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B3EC9D-0BA0-4A70-AD60-55B2FBCD2A6B}"/>
                </a:ext>
              </a:extLst>
            </p:cNvPr>
            <p:cNvSpPr/>
            <p:nvPr/>
          </p:nvSpPr>
          <p:spPr>
            <a:xfrm>
              <a:off x="3248025" y="2952750"/>
              <a:ext cx="5267325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72CF5E-A36C-41E4-8438-323E10E4CCE0}"/>
                </a:ext>
              </a:extLst>
            </p:cNvPr>
            <p:cNvSpPr/>
            <p:nvPr/>
          </p:nvSpPr>
          <p:spPr>
            <a:xfrm>
              <a:off x="3248025" y="3063240"/>
              <a:ext cx="5267325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1F148F-7DCD-46A2-9EF5-F5607393BD34}"/>
              </a:ext>
            </a:extLst>
          </p:cNvPr>
          <p:cNvSpPr txBox="1"/>
          <p:nvPr/>
        </p:nvSpPr>
        <p:spPr>
          <a:xfrm>
            <a:off x="-4762" y="3861669"/>
            <a:ext cx="121920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감사합니다</a:t>
            </a: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8CB68CE-E357-46B2-AB4B-DF12D9708303}"/>
              </a:ext>
            </a:extLst>
          </p:cNvPr>
          <p:cNvSpPr/>
          <p:nvPr/>
        </p:nvSpPr>
        <p:spPr>
          <a:xfrm>
            <a:off x="3457576" y="1816300"/>
            <a:ext cx="5267325" cy="1930155"/>
          </a:xfrm>
          <a:custGeom>
            <a:avLst/>
            <a:gdLst>
              <a:gd name="connsiteX0" fmla="*/ 3158617 w 4710892"/>
              <a:gd name="connsiteY0" fmla="*/ 1445775 h 1726256"/>
              <a:gd name="connsiteX1" fmla="*/ 3143511 w 4710892"/>
              <a:gd name="connsiteY1" fmla="*/ 1541035 h 1726256"/>
              <a:gd name="connsiteX2" fmla="*/ 3147211 w 4710892"/>
              <a:gd name="connsiteY2" fmla="*/ 1541652 h 1726256"/>
              <a:gd name="connsiteX3" fmla="*/ 3161700 w 4710892"/>
              <a:gd name="connsiteY3" fmla="*/ 1446083 h 1726256"/>
              <a:gd name="connsiteX4" fmla="*/ 3158617 w 4710892"/>
              <a:gd name="connsiteY4" fmla="*/ 1445775 h 1726256"/>
              <a:gd name="connsiteX5" fmla="*/ 3102509 w 4710892"/>
              <a:gd name="connsiteY5" fmla="*/ 1383502 h 1726256"/>
              <a:gd name="connsiteX6" fmla="*/ 3084937 w 4710892"/>
              <a:gd name="connsiteY6" fmla="*/ 1468280 h 1726256"/>
              <a:gd name="connsiteX7" fmla="*/ 3102509 w 4710892"/>
              <a:gd name="connsiteY7" fmla="*/ 1383502 h 1726256"/>
              <a:gd name="connsiteX8" fmla="*/ 2042557 w 4710892"/>
              <a:gd name="connsiteY8" fmla="*/ 1318762 h 1726256"/>
              <a:gd name="connsiteX9" fmla="*/ 2025370 w 4710892"/>
              <a:gd name="connsiteY9" fmla="*/ 1329860 h 1726256"/>
              <a:gd name="connsiteX10" fmla="*/ 1929425 w 4710892"/>
              <a:gd name="connsiteY10" fmla="*/ 1419350 h 1726256"/>
              <a:gd name="connsiteX11" fmla="*/ 1929425 w 4710892"/>
              <a:gd name="connsiteY11" fmla="*/ 1473921 h 1726256"/>
              <a:gd name="connsiteX12" fmla="*/ 1936080 w 4710892"/>
              <a:gd name="connsiteY12" fmla="*/ 1473921 h 1726256"/>
              <a:gd name="connsiteX13" fmla="*/ 1936276 w 4710892"/>
              <a:gd name="connsiteY13" fmla="*/ 1467662 h 1726256"/>
              <a:gd name="connsiteX14" fmla="*/ 2006256 w 4710892"/>
              <a:gd name="connsiteY14" fmla="*/ 1394907 h 1726256"/>
              <a:gd name="connsiteX15" fmla="*/ 2057123 w 4710892"/>
              <a:gd name="connsiteY15" fmla="*/ 1330168 h 1726256"/>
              <a:gd name="connsiteX16" fmla="*/ 2062980 w 4710892"/>
              <a:gd name="connsiteY16" fmla="*/ 1318762 h 1726256"/>
              <a:gd name="connsiteX17" fmla="*/ 2042557 w 4710892"/>
              <a:gd name="connsiteY17" fmla="*/ 1318762 h 1726256"/>
              <a:gd name="connsiteX18" fmla="*/ 3045786 w 4710892"/>
              <a:gd name="connsiteY18" fmla="*/ 1314755 h 1726256"/>
              <a:gd name="connsiteX19" fmla="*/ 3033763 w 4710892"/>
              <a:gd name="connsiteY19" fmla="*/ 1320613 h 1726256"/>
              <a:gd name="connsiteX20" fmla="*/ 3031605 w 4710892"/>
              <a:gd name="connsiteY20" fmla="*/ 1355141 h 1726256"/>
              <a:gd name="connsiteX21" fmla="*/ 3047636 w 4710892"/>
              <a:gd name="connsiteY21" fmla="*/ 1325237 h 1726256"/>
              <a:gd name="connsiteX22" fmla="*/ 3045786 w 4710892"/>
              <a:gd name="connsiteY22" fmla="*/ 1314755 h 1726256"/>
              <a:gd name="connsiteX23" fmla="*/ 3826358 w 4710892"/>
              <a:gd name="connsiteY23" fmla="*/ 1281769 h 1726256"/>
              <a:gd name="connsiteX24" fmla="*/ 3817417 w 4710892"/>
              <a:gd name="connsiteY24" fmla="*/ 1289476 h 1726256"/>
              <a:gd name="connsiteX25" fmla="*/ 3826974 w 4710892"/>
              <a:gd name="connsiteY25" fmla="*/ 1298417 h 1726256"/>
              <a:gd name="connsiteX26" fmla="*/ 3831906 w 4710892"/>
              <a:gd name="connsiteY26" fmla="*/ 1292251 h 1726256"/>
              <a:gd name="connsiteX27" fmla="*/ 3826358 w 4710892"/>
              <a:gd name="connsiteY27" fmla="*/ 1281769 h 1726256"/>
              <a:gd name="connsiteX28" fmla="*/ 2734305 w 4710892"/>
              <a:gd name="connsiteY28" fmla="*/ 1255642 h 1726256"/>
              <a:gd name="connsiteX29" fmla="*/ 2727947 w 4710892"/>
              <a:gd name="connsiteY29" fmla="*/ 1256181 h 1726256"/>
              <a:gd name="connsiteX30" fmla="*/ 2727022 w 4710892"/>
              <a:gd name="connsiteY30" fmla="*/ 1271595 h 1726256"/>
              <a:gd name="connsiteX31" fmla="*/ 2740278 w 4710892"/>
              <a:gd name="connsiteY31" fmla="*/ 1289168 h 1726256"/>
              <a:gd name="connsiteX32" fmla="*/ 2833071 w 4710892"/>
              <a:gd name="connsiteY32" fmla="*/ 1420496 h 1726256"/>
              <a:gd name="connsiteX33" fmla="*/ 2888254 w 4710892"/>
              <a:gd name="connsiteY33" fmla="*/ 1520688 h 1726256"/>
              <a:gd name="connsiteX34" fmla="*/ 2904901 w 4710892"/>
              <a:gd name="connsiteY34" fmla="*/ 1548742 h 1726256"/>
              <a:gd name="connsiteX35" fmla="*/ 2904593 w 4710892"/>
              <a:gd name="connsiteY35" fmla="*/ 1510823 h 1726256"/>
              <a:gd name="connsiteX36" fmla="*/ 2872223 w 4710892"/>
              <a:gd name="connsiteY36" fmla="*/ 1446392 h 1726256"/>
              <a:gd name="connsiteX37" fmla="*/ 2862975 w 4710892"/>
              <a:gd name="connsiteY37" fmla="*/ 1435294 h 1726256"/>
              <a:gd name="connsiteX38" fmla="*/ 2785904 w 4710892"/>
              <a:gd name="connsiteY38" fmla="*/ 1319688 h 1726256"/>
              <a:gd name="connsiteX39" fmla="*/ 2739045 w 4710892"/>
              <a:gd name="connsiteY39" fmla="*/ 1260189 h 1726256"/>
              <a:gd name="connsiteX40" fmla="*/ 2734305 w 4710892"/>
              <a:gd name="connsiteY40" fmla="*/ 1255642 h 1726256"/>
              <a:gd name="connsiteX41" fmla="*/ 2086101 w 4710892"/>
              <a:gd name="connsiteY41" fmla="*/ 1189631 h 1726256"/>
              <a:gd name="connsiteX42" fmla="*/ 2065446 w 4710892"/>
              <a:gd name="connsiteY42" fmla="*/ 1193292 h 1726256"/>
              <a:gd name="connsiteX43" fmla="*/ 2040783 w 4710892"/>
              <a:gd name="connsiteY43" fmla="*/ 1236452 h 1726256"/>
              <a:gd name="connsiteX44" fmla="*/ 2050648 w 4710892"/>
              <a:gd name="connsiteY44" fmla="*/ 1258649 h 1726256"/>
              <a:gd name="connsiteX45" fmla="*/ 2069762 w 4710892"/>
              <a:gd name="connsiteY45" fmla="*/ 1254333 h 1726256"/>
              <a:gd name="connsiteX46" fmla="*/ 2107373 w 4710892"/>
              <a:gd name="connsiteY46" fmla="*/ 1199765 h 1726256"/>
              <a:gd name="connsiteX47" fmla="*/ 2106757 w 4710892"/>
              <a:gd name="connsiteY47" fmla="*/ 1194525 h 1726256"/>
              <a:gd name="connsiteX48" fmla="*/ 2086101 w 4710892"/>
              <a:gd name="connsiteY48" fmla="*/ 1189631 h 1726256"/>
              <a:gd name="connsiteX49" fmla="*/ 992622 w 4710892"/>
              <a:gd name="connsiteY49" fmla="*/ 1124237 h 1726256"/>
              <a:gd name="connsiteX50" fmla="*/ 969501 w 4710892"/>
              <a:gd name="connsiteY50" fmla="*/ 1146434 h 1726256"/>
              <a:gd name="connsiteX51" fmla="*/ 992622 w 4710892"/>
              <a:gd name="connsiteY51" fmla="*/ 1124237 h 1726256"/>
              <a:gd name="connsiteX52" fmla="*/ 771891 w 4710892"/>
              <a:gd name="connsiteY52" fmla="*/ 1021578 h 1726256"/>
              <a:gd name="connsiteX53" fmla="*/ 729348 w 4710892"/>
              <a:gd name="connsiteY53" fmla="*/ 1051790 h 1726256"/>
              <a:gd name="connsiteX54" fmla="*/ 655360 w 4710892"/>
              <a:gd name="connsiteY54" fmla="*/ 1131943 h 1726256"/>
              <a:gd name="connsiteX55" fmla="*/ 655669 w 4710892"/>
              <a:gd name="connsiteY55" fmla="*/ 1146124 h 1726256"/>
              <a:gd name="connsiteX56" fmla="*/ 665842 w 4710892"/>
              <a:gd name="connsiteY56" fmla="*/ 1143041 h 1726256"/>
              <a:gd name="connsiteX57" fmla="*/ 728115 w 4710892"/>
              <a:gd name="connsiteY57" fmla="*/ 1087550 h 1726256"/>
              <a:gd name="connsiteX58" fmla="*/ 771891 w 4710892"/>
              <a:gd name="connsiteY58" fmla="*/ 1021578 h 1726256"/>
              <a:gd name="connsiteX59" fmla="*/ 3636571 w 4710892"/>
              <a:gd name="connsiteY59" fmla="*/ 954950 h 1726256"/>
              <a:gd name="connsiteX60" fmla="*/ 3629981 w 4710892"/>
              <a:gd name="connsiteY60" fmla="*/ 956530 h 1726256"/>
              <a:gd name="connsiteX61" fmla="*/ 3598537 w 4710892"/>
              <a:gd name="connsiteY61" fmla="*/ 973178 h 1726256"/>
              <a:gd name="connsiteX62" fmla="*/ 3592063 w 4710892"/>
              <a:gd name="connsiteY62" fmla="*/ 986742 h 1726256"/>
              <a:gd name="connsiteX63" fmla="*/ 3600695 w 4710892"/>
              <a:gd name="connsiteY63" fmla="*/ 1029902 h 1726256"/>
              <a:gd name="connsiteX64" fmla="*/ 3623507 w 4710892"/>
              <a:gd name="connsiteY64" fmla="*/ 1049016 h 1726256"/>
              <a:gd name="connsiteX65" fmla="*/ 3630598 w 4710892"/>
              <a:gd name="connsiteY65" fmla="*/ 1048708 h 1726256"/>
              <a:gd name="connsiteX66" fmla="*/ 3642930 w 4710892"/>
              <a:gd name="connsiteY66" fmla="*/ 1036068 h 1726256"/>
              <a:gd name="connsiteX67" fmla="*/ 3638305 w 4710892"/>
              <a:gd name="connsiteY67" fmla="*/ 961463 h 1726256"/>
              <a:gd name="connsiteX68" fmla="*/ 3636571 w 4710892"/>
              <a:gd name="connsiteY68" fmla="*/ 954950 h 1726256"/>
              <a:gd name="connsiteX69" fmla="*/ 2559316 w 4710892"/>
              <a:gd name="connsiteY69" fmla="*/ 875144 h 1726256"/>
              <a:gd name="connsiteX70" fmla="*/ 2539586 w 4710892"/>
              <a:gd name="connsiteY70" fmla="*/ 883160 h 1726256"/>
              <a:gd name="connsiteX71" fmla="*/ 2411032 w 4710892"/>
              <a:gd name="connsiteY71" fmla="*/ 1041925 h 1726256"/>
              <a:gd name="connsiteX72" fmla="*/ 2407024 w 4710892"/>
              <a:gd name="connsiteY72" fmla="*/ 1058264 h 1726256"/>
              <a:gd name="connsiteX73" fmla="*/ 2423363 w 4710892"/>
              <a:gd name="connsiteY73" fmla="*/ 1076452 h 1726256"/>
              <a:gd name="connsiteX74" fmla="*/ 2438161 w 4710892"/>
              <a:gd name="connsiteY74" fmla="*/ 1069053 h 1726256"/>
              <a:gd name="connsiteX75" fmla="*/ 2454500 w 4710892"/>
              <a:gd name="connsiteY75" fmla="*/ 1050865 h 1726256"/>
              <a:gd name="connsiteX76" fmla="*/ 2568257 w 4710892"/>
              <a:gd name="connsiteY76" fmla="*/ 920153 h 1726256"/>
              <a:gd name="connsiteX77" fmla="*/ 2576889 w 4710892"/>
              <a:gd name="connsiteY77" fmla="*/ 895799 h 1726256"/>
              <a:gd name="connsiteX78" fmla="*/ 2559316 w 4710892"/>
              <a:gd name="connsiteY78" fmla="*/ 875144 h 1726256"/>
              <a:gd name="connsiteX79" fmla="*/ 2883552 w 4710892"/>
              <a:gd name="connsiteY79" fmla="*/ 852910 h 1726256"/>
              <a:gd name="connsiteX80" fmla="*/ 2875922 w 4710892"/>
              <a:gd name="connsiteY80" fmla="*/ 856956 h 1726256"/>
              <a:gd name="connsiteX81" fmla="*/ 2847868 w 4710892"/>
              <a:gd name="connsiteY81" fmla="*/ 909364 h 1726256"/>
              <a:gd name="connsiteX82" fmla="*/ 2883937 w 4710892"/>
              <a:gd name="connsiteY82" fmla="*/ 894567 h 1726256"/>
              <a:gd name="connsiteX83" fmla="*/ 2890720 w 4710892"/>
              <a:gd name="connsiteY83" fmla="*/ 857881 h 1726256"/>
              <a:gd name="connsiteX84" fmla="*/ 2883552 w 4710892"/>
              <a:gd name="connsiteY84" fmla="*/ 852910 h 1726256"/>
              <a:gd name="connsiteX85" fmla="*/ 2765287 w 4710892"/>
              <a:gd name="connsiteY85" fmla="*/ 852910 h 1726256"/>
              <a:gd name="connsiteX86" fmla="*/ 2757233 w 4710892"/>
              <a:gd name="connsiteY86" fmla="*/ 858189 h 1726256"/>
              <a:gd name="connsiteX87" fmla="*/ 2719930 w 4710892"/>
              <a:gd name="connsiteY87" fmla="*/ 929094 h 1726256"/>
              <a:gd name="connsiteX88" fmla="*/ 2778812 w 4710892"/>
              <a:gd name="connsiteY88" fmla="*/ 873295 h 1726256"/>
              <a:gd name="connsiteX89" fmla="*/ 2774496 w 4710892"/>
              <a:gd name="connsiteY89" fmla="*/ 854798 h 1726256"/>
              <a:gd name="connsiteX90" fmla="*/ 2765287 w 4710892"/>
              <a:gd name="connsiteY90" fmla="*/ 852910 h 1726256"/>
              <a:gd name="connsiteX91" fmla="*/ 2276775 w 4710892"/>
              <a:gd name="connsiteY91" fmla="*/ 839845 h 1726256"/>
              <a:gd name="connsiteX92" fmla="*/ 2284019 w 4710892"/>
              <a:gd name="connsiteY92" fmla="*/ 843699 h 1726256"/>
              <a:gd name="connsiteX93" fmla="*/ 2239318 w 4710892"/>
              <a:gd name="connsiteY93" fmla="*/ 913062 h 1726256"/>
              <a:gd name="connsiteX94" fmla="*/ 2222362 w 4710892"/>
              <a:gd name="connsiteY94" fmla="*/ 916454 h 1726256"/>
              <a:gd name="connsiteX95" fmla="*/ 2184751 w 4710892"/>
              <a:gd name="connsiteY95" fmla="*/ 929094 h 1726256"/>
              <a:gd name="connsiteX96" fmla="*/ 2269530 w 4710892"/>
              <a:gd name="connsiteY96" fmla="*/ 843390 h 1726256"/>
              <a:gd name="connsiteX97" fmla="*/ 2276775 w 4710892"/>
              <a:gd name="connsiteY97" fmla="*/ 839845 h 1726256"/>
              <a:gd name="connsiteX98" fmla="*/ 2493651 w 4710892"/>
              <a:gd name="connsiteY98" fmla="*/ 767861 h 1726256"/>
              <a:gd name="connsiteX99" fmla="*/ 2489027 w 4710892"/>
              <a:gd name="connsiteY99" fmla="*/ 770944 h 1726256"/>
              <a:gd name="connsiteX100" fmla="*/ 2371263 w 4710892"/>
              <a:gd name="connsiteY100" fmla="*/ 877301 h 1726256"/>
              <a:gd name="connsiteX101" fmla="*/ 2324404 w 4710892"/>
              <a:gd name="connsiteY101" fmla="*/ 956839 h 1726256"/>
              <a:gd name="connsiteX102" fmla="*/ 2308373 w 4710892"/>
              <a:gd name="connsiteY102" fmla="*/ 1005239 h 1726256"/>
              <a:gd name="connsiteX103" fmla="*/ 2273229 w 4710892"/>
              <a:gd name="connsiteY103" fmla="*/ 1058880 h 1726256"/>
              <a:gd name="connsiteX104" fmla="*/ 2230686 w 4710892"/>
              <a:gd name="connsiteY104" fmla="*/ 1127935 h 1726256"/>
              <a:gd name="connsiteX105" fmla="*/ 2237776 w 4710892"/>
              <a:gd name="connsiteY105" fmla="*/ 1150440 h 1726256"/>
              <a:gd name="connsiteX106" fmla="*/ 2262131 w 4710892"/>
              <a:gd name="connsiteY106" fmla="*/ 1146432 h 1726256"/>
              <a:gd name="connsiteX107" fmla="*/ 2322862 w 4710892"/>
              <a:gd name="connsiteY107" fmla="*/ 1056722 h 1726256"/>
              <a:gd name="connsiteX108" fmla="*/ 2453883 w 4710892"/>
              <a:gd name="connsiteY108" fmla="*/ 893640 h 1726256"/>
              <a:gd name="connsiteX109" fmla="*/ 2486252 w 4710892"/>
              <a:gd name="connsiteY109" fmla="*/ 847398 h 1726256"/>
              <a:gd name="connsiteX110" fmla="*/ 2487486 w 4710892"/>
              <a:gd name="connsiteY110" fmla="*/ 829826 h 1726256"/>
              <a:gd name="connsiteX111" fmla="*/ 2486869 w 4710892"/>
              <a:gd name="connsiteY111" fmla="*/ 794065 h 1726256"/>
              <a:gd name="connsiteX112" fmla="*/ 2493651 w 4710892"/>
              <a:gd name="connsiteY112" fmla="*/ 767861 h 1726256"/>
              <a:gd name="connsiteX113" fmla="*/ 3511910 w 4710892"/>
              <a:gd name="connsiteY113" fmla="*/ 721620 h 1726256"/>
              <a:gd name="connsiteX114" fmla="*/ 3503278 w 4710892"/>
              <a:gd name="connsiteY114" fmla="*/ 728402 h 1726256"/>
              <a:gd name="connsiteX115" fmla="*/ 3486322 w 4710892"/>
              <a:gd name="connsiteY115" fmla="*/ 771870 h 1726256"/>
              <a:gd name="connsiteX116" fmla="*/ 3472449 w 4710892"/>
              <a:gd name="connsiteY116" fmla="*/ 809173 h 1726256"/>
              <a:gd name="connsiteX117" fmla="*/ 3472449 w 4710892"/>
              <a:gd name="connsiteY117" fmla="*/ 820271 h 1726256"/>
              <a:gd name="connsiteX118" fmla="*/ 3493413 w 4710892"/>
              <a:gd name="connsiteY118" fmla="*/ 875454 h 1726256"/>
              <a:gd name="connsiteX119" fmla="*/ 3523316 w 4710892"/>
              <a:gd name="connsiteY119" fmla="*/ 917689 h 1726256"/>
              <a:gd name="connsiteX120" fmla="*/ 3533181 w 4710892"/>
              <a:gd name="connsiteY120" fmla="*/ 931562 h 1726256"/>
              <a:gd name="connsiteX121" fmla="*/ 3550753 w 4710892"/>
              <a:gd name="connsiteY121" fmla="*/ 926013 h 1726256"/>
              <a:gd name="connsiteX122" fmla="*/ 3583432 w 4710892"/>
              <a:gd name="connsiteY122" fmla="*/ 831986 h 1726256"/>
              <a:gd name="connsiteX123" fmla="*/ 3584665 w 4710892"/>
              <a:gd name="connsiteY123" fmla="*/ 799616 h 1726256"/>
              <a:gd name="connsiteX124" fmla="*/ 3572642 w 4710892"/>
              <a:gd name="connsiteY124" fmla="*/ 794992 h 1726256"/>
              <a:gd name="connsiteX125" fmla="*/ 3546746 w 4710892"/>
              <a:gd name="connsiteY125" fmla="*/ 811331 h 1726256"/>
              <a:gd name="connsiteX126" fmla="*/ 3535031 w 4710892"/>
              <a:gd name="connsiteY126" fmla="*/ 814414 h 1726256"/>
              <a:gd name="connsiteX127" fmla="*/ 3531023 w 4710892"/>
              <a:gd name="connsiteY127" fmla="*/ 799924 h 1726256"/>
              <a:gd name="connsiteX128" fmla="*/ 3539964 w 4710892"/>
              <a:gd name="connsiteY128" fmla="*/ 765396 h 1726256"/>
              <a:gd name="connsiteX129" fmla="*/ 3511910 w 4710892"/>
              <a:gd name="connsiteY129" fmla="*/ 721620 h 1726256"/>
              <a:gd name="connsiteX130" fmla="*/ 3472296 w 4710892"/>
              <a:gd name="connsiteY130" fmla="*/ 622814 h 1726256"/>
              <a:gd name="connsiteX131" fmla="*/ 3461044 w 4710892"/>
              <a:gd name="connsiteY131" fmla="*/ 627901 h 1726256"/>
              <a:gd name="connsiteX132" fmla="*/ 3452720 w 4710892"/>
              <a:gd name="connsiteY132" fmla="*/ 633142 h 1726256"/>
              <a:gd name="connsiteX133" fmla="*/ 3434839 w 4710892"/>
              <a:gd name="connsiteY133" fmla="*/ 657188 h 1726256"/>
              <a:gd name="connsiteX134" fmla="*/ 3418808 w 4710892"/>
              <a:gd name="connsiteY134" fmla="*/ 709904 h 1726256"/>
              <a:gd name="connsiteX135" fmla="*/ 3402160 w 4710892"/>
              <a:gd name="connsiteY135" fmla="*/ 762313 h 1726256"/>
              <a:gd name="connsiteX136" fmla="*/ 3432064 w 4710892"/>
              <a:gd name="connsiteY136" fmla="*/ 797766 h 1726256"/>
              <a:gd name="connsiteX137" fmla="*/ 3468750 w 4710892"/>
              <a:gd name="connsiteY137" fmla="*/ 778344 h 1726256"/>
              <a:gd name="connsiteX138" fmla="*/ 3496188 w 4710892"/>
              <a:gd name="connsiteY138" fmla="*/ 725627 h 1726256"/>
              <a:gd name="connsiteX139" fmla="*/ 3499271 w 4710892"/>
              <a:gd name="connsiteY139" fmla="*/ 709904 h 1726256"/>
              <a:gd name="connsiteX140" fmla="*/ 3477074 w 4710892"/>
              <a:gd name="connsiteY140" fmla="*/ 633450 h 1726256"/>
              <a:gd name="connsiteX141" fmla="*/ 3472296 w 4710892"/>
              <a:gd name="connsiteY141" fmla="*/ 622814 h 1726256"/>
              <a:gd name="connsiteX142" fmla="*/ 3374801 w 4710892"/>
              <a:gd name="connsiteY142" fmla="*/ 567863 h 1726256"/>
              <a:gd name="connsiteX143" fmla="*/ 3344204 w 4710892"/>
              <a:gd name="connsiteY143" fmla="*/ 582892 h 1726256"/>
              <a:gd name="connsiteX144" fmla="*/ 3308751 w 4710892"/>
              <a:gd name="connsiteY144" fmla="*/ 625126 h 1726256"/>
              <a:gd name="connsiteX145" fmla="*/ 3319541 w 4710892"/>
              <a:gd name="connsiteY145" fmla="*/ 658729 h 1726256"/>
              <a:gd name="connsiteX146" fmla="*/ 3343279 w 4710892"/>
              <a:gd name="connsiteY146" fmla="*/ 697573 h 1726256"/>
              <a:gd name="connsiteX147" fmla="*/ 3342663 w 4710892"/>
              <a:gd name="connsiteY147" fmla="*/ 703430 h 1726256"/>
              <a:gd name="connsiteX148" fmla="*/ 3355302 w 4710892"/>
              <a:gd name="connsiteY148" fmla="*/ 725318 h 1726256"/>
              <a:gd name="connsiteX149" fmla="*/ 3387056 w 4710892"/>
              <a:gd name="connsiteY149" fmla="*/ 720694 h 1726256"/>
              <a:gd name="connsiteX150" fmla="*/ 3396305 w 4710892"/>
              <a:gd name="connsiteY150" fmla="*/ 709288 h 1726256"/>
              <a:gd name="connsiteX151" fmla="*/ 3410486 w 4710892"/>
              <a:gd name="connsiteY151" fmla="*/ 674144 h 1726256"/>
              <a:gd name="connsiteX152" fmla="*/ 3422509 w 4710892"/>
              <a:gd name="connsiteY152" fmla="*/ 651947 h 1726256"/>
              <a:gd name="connsiteX153" fmla="*/ 3440389 w 4710892"/>
              <a:gd name="connsiteY153" fmla="*/ 615878 h 1726256"/>
              <a:gd name="connsiteX154" fmla="*/ 3443780 w 4710892"/>
              <a:gd name="connsiteY154" fmla="*/ 592757 h 1726256"/>
              <a:gd name="connsiteX155" fmla="*/ 3435457 w 4710892"/>
              <a:gd name="connsiteY155" fmla="*/ 578268 h 1726256"/>
              <a:gd name="connsiteX156" fmla="*/ 3408636 w 4710892"/>
              <a:gd name="connsiteY156" fmla="*/ 569944 h 1726256"/>
              <a:gd name="connsiteX157" fmla="*/ 3374801 w 4710892"/>
              <a:gd name="connsiteY157" fmla="*/ 567863 h 1726256"/>
              <a:gd name="connsiteX158" fmla="*/ 2505367 w 4710892"/>
              <a:gd name="connsiteY158" fmla="*/ 497498 h 1726256"/>
              <a:gd name="connsiteX159" fmla="*/ 2444326 w 4710892"/>
              <a:gd name="connsiteY159" fmla="*/ 576110 h 1726256"/>
              <a:gd name="connsiteX160" fmla="*/ 2505367 w 4710892"/>
              <a:gd name="connsiteY160" fmla="*/ 497498 h 1726256"/>
              <a:gd name="connsiteX161" fmla="*/ 1467070 w 4710892"/>
              <a:gd name="connsiteY161" fmla="*/ 353838 h 1726256"/>
              <a:gd name="connsiteX162" fmla="*/ 1446107 w 4710892"/>
              <a:gd name="connsiteY162" fmla="*/ 364628 h 1726256"/>
              <a:gd name="connsiteX163" fmla="*/ 1345298 w 4710892"/>
              <a:gd name="connsiteY163" fmla="*/ 483933 h 1726256"/>
              <a:gd name="connsiteX164" fmla="*/ 1324643 w 4710892"/>
              <a:gd name="connsiteY164" fmla="*/ 511371 h 1726256"/>
              <a:gd name="connsiteX165" fmla="*/ 1335125 w 4710892"/>
              <a:gd name="connsiteY165" fmla="*/ 549906 h 1726256"/>
              <a:gd name="connsiteX166" fmla="*/ 1341290 w 4710892"/>
              <a:gd name="connsiteY166" fmla="*/ 561929 h 1726256"/>
              <a:gd name="connsiteX167" fmla="*/ 1332658 w 4710892"/>
              <a:gd name="connsiteY167" fmla="*/ 570561 h 1726256"/>
              <a:gd name="connsiteX168" fmla="*/ 1283641 w 4710892"/>
              <a:gd name="connsiteY168" fmla="*/ 597073 h 1726256"/>
              <a:gd name="connsiteX169" fmla="*/ 1172968 w 4710892"/>
              <a:gd name="connsiteY169" fmla="*/ 707438 h 1726256"/>
              <a:gd name="connsiteX170" fmla="*/ 993546 w 4710892"/>
              <a:gd name="connsiteY170" fmla="*/ 888092 h 1726256"/>
              <a:gd name="connsiteX171" fmla="*/ 959944 w 4710892"/>
              <a:gd name="connsiteY171" fmla="*/ 916763 h 1726256"/>
              <a:gd name="connsiteX172" fmla="*/ 938056 w 4710892"/>
              <a:gd name="connsiteY172" fmla="*/ 915221 h 1726256"/>
              <a:gd name="connsiteX173" fmla="*/ 943913 w 4710892"/>
              <a:gd name="connsiteY173" fmla="*/ 899499 h 1726256"/>
              <a:gd name="connsiteX174" fmla="*/ 1106687 w 4710892"/>
              <a:gd name="connsiteY174" fmla="*/ 729943 h 1726256"/>
              <a:gd name="connsiteX175" fmla="*/ 1221985 w 4710892"/>
              <a:gd name="connsiteY175" fmla="*/ 608788 h 1726256"/>
              <a:gd name="connsiteX176" fmla="*/ 1250655 w 4710892"/>
              <a:gd name="connsiteY176" fmla="*/ 570561 h 1726256"/>
              <a:gd name="connsiteX177" fmla="*/ 1236474 w 4710892"/>
              <a:gd name="connsiteY177" fmla="*/ 542815 h 1726256"/>
              <a:gd name="connsiteX178" fmla="*/ 1208420 w 4710892"/>
              <a:gd name="connsiteY178" fmla="*/ 552372 h 1726256"/>
              <a:gd name="connsiteX179" fmla="*/ 1177284 w 4710892"/>
              <a:gd name="connsiteY179" fmla="*/ 583817 h 1726256"/>
              <a:gd name="connsiteX180" fmla="*/ 1077708 w 4710892"/>
              <a:gd name="connsiteY180" fmla="*/ 700965 h 1726256"/>
              <a:gd name="connsiteX181" fmla="*/ 1053970 w 4710892"/>
              <a:gd name="connsiteY181" fmla="*/ 723469 h 1726256"/>
              <a:gd name="connsiteX182" fmla="*/ 1053662 w 4710892"/>
              <a:gd name="connsiteY182" fmla="*/ 720078 h 1726256"/>
              <a:gd name="connsiteX183" fmla="*/ 1060135 w 4710892"/>
              <a:gd name="connsiteY183" fmla="*/ 698806 h 1726256"/>
              <a:gd name="connsiteX184" fmla="*/ 1063527 w 4710892"/>
              <a:gd name="connsiteY184" fmla="*/ 680926 h 1726256"/>
              <a:gd name="connsiteX185" fmla="*/ 1041639 w 4710892"/>
              <a:gd name="connsiteY185" fmla="*/ 664279 h 1726256"/>
              <a:gd name="connsiteX186" fmla="*/ 1016359 w 4710892"/>
              <a:gd name="connsiteY186" fmla="*/ 678768 h 1726256"/>
              <a:gd name="connsiteX187" fmla="*/ 822758 w 4710892"/>
              <a:gd name="connsiteY187" fmla="*/ 948824 h 1726256"/>
              <a:gd name="connsiteX188" fmla="*/ 813201 w 4710892"/>
              <a:gd name="connsiteY188" fmla="*/ 974720 h 1726256"/>
              <a:gd name="connsiteX189" fmla="*/ 840638 w 4710892"/>
              <a:gd name="connsiteY189" fmla="*/ 975336 h 1726256"/>
              <a:gd name="connsiteX190" fmla="*/ 841871 w 4710892"/>
              <a:gd name="connsiteY190" fmla="*/ 975028 h 1726256"/>
              <a:gd name="connsiteX191" fmla="*/ 869308 w 4710892"/>
              <a:gd name="connsiteY191" fmla="*/ 993525 h 1726256"/>
              <a:gd name="connsiteX192" fmla="*/ 859443 w 4710892"/>
              <a:gd name="connsiteY192" fmla="*/ 1027436 h 1726256"/>
              <a:gd name="connsiteX193" fmla="*/ 788538 w 4710892"/>
              <a:gd name="connsiteY193" fmla="*/ 1112522 h 1726256"/>
              <a:gd name="connsiteX194" fmla="*/ 779906 w 4710892"/>
              <a:gd name="connsiteY194" fmla="*/ 1133177 h 1726256"/>
              <a:gd name="connsiteX195" fmla="*/ 794087 w 4710892"/>
              <a:gd name="connsiteY195" fmla="*/ 1123004 h 1726256"/>
              <a:gd name="connsiteX196" fmla="*/ 834780 w 4710892"/>
              <a:gd name="connsiteY196" fmla="*/ 1091251 h 1726256"/>
              <a:gd name="connsiteX197" fmla="*/ 866842 w 4710892"/>
              <a:gd name="connsiteY197" fmla="*/ 1091559 h 1726256"/>
              <a:gd name="connsiteX198" fmla="*/ 869000 w 4710892"/>
              <a:gd name="connsiteY198" fmla="*/ 1123004 h 1726256"/>
              <a:gd name="connsiteX199" fmla="*/ 850811 w 4710892"/>
              <a:gd name="connsiteY199" fmla="*/ 1146125 h 1726256"/>
              <a:gd name="connsiteX200" fmla="*/ 767575 w 4710892"/>
              <a:gd name="connsiteY200" fmla="*/ 1229670 h 1726256"/>
              <a:gd name="connsiteX201" fmla="*/ 763875 w 4710892"/>
              <a:gd name="connsiteY201" fmla="*/ 1244775 h 1726256"/>
              <a:gd name="connsiteX202" fmla="*/ 779290 w 4710892"/>
              <a:gd name="connsiteY202" fmla="*/ 1244775 h 1726256"/>
              <a:gd name="connsiteX203" fmla="*/ 785147 w 4710892"/>
              <a:gd name="connsiteY203" fmla="*/ 1240151 h 1726256"/>
              <a:gd name="connsiteX204" fmla="*/ 929732 w 4710892"/>
              <a:gd name="connsiteY204" fmla="*/ 1104815 h 1726256"/>
              <a:gd name="connsiteX205" fmla="*/ 952545 w 4710892"/>
              <a:gd name="connsiteY205" fmla="*/ 1074912 h 1726256"/>
              <a:gd name="connsiteX206" fmla="*/ 996938 w 4710892"/>
              <a:gd name="connsiteY206" fmla="*/ 1014488 h 1726256"/>
              <a:gd name="connsiteX207" fmla="*/ 1027766 w 4710892"/>
              <a:gd name="connsiteY207" fmla="*/ 1020037 h 1726256"/>
              <a:gd name="connsiteX208" fmla="*/ 1029307 w 4710892"/>
              <a:gd name="connsiteY208" fmla="*/ 1048091 h 1726256"/>
              <a:gd name="connsiteX209" fmla="*/ 998171 w 4710892"/>
              <a:gd name="connsiteY209" fmla="*/ 1114989 h 1726256"/>
              <a:gd name="connsiteX210" fmla="*/ 1022525 w 4710892"/>
              <a:gd name="connsiteY210" fmla="*/ 1098341 h 1726256"/>
              <a:gd name="connsiteX211" fmla="*/ 1155704 w 4710892"/>
              <a:gd name="connsiteY211" fmla="*/ 964238 h 1726256"/>
              <a:gd name="connsiteX212" fmla="*/ 1196089 w 4710892"/>
              <a:gd name="connsiteY212" fmla="*/ 960539 h 1726256"/>
              <a:gd name="connsiteX213" fmla="*/ 1205338 w 4710892"/>
              <a:gd name="connsiteY213" fmla="*/ 968554 h 1726256"/>
              <a:gd name="connsiteX214" fmla="*/ 1236783 w 4710892"/>
              <a:gd name="connsiteY214" fmla="*/ 992908 h 1726256"/>
              <a:gd name="connsiteX215" fmla="*/ 1272852 w 4710892"/>
              <a:gd name="connsiteY215" fmla="*/ 973795 h 1726256"/>
              <a:gd name="connsiteX216" fmla="*/ 1339441 w 4710892"/>
              <a:gd name="connsiteY216" fmla="*/ 946975 h 1726256"/>
              <a:gd name="connsiteX217" fmla="*/ 1372119 w 4710892"/>
              <a:gd name="connsiteY217" fmla="*/ 928169 h 1726256"/>
              <a:gd name="connsiteX218" fmla="*/ 1550923 w 4710892"/>
              <a:gd name="connsiteY218" fmla="*/ 699423 h 1726256"/>
              <a:gd name="connsiteX219" fmla="*/ 1562329 w 4710892"/>
              <a:gd name="connsiteY219" fmla="*/ 679076 h 1726256"/>
              <a:gd name="connsiteX220" fmla="*/ 1551848 w 4710892"/>
              <a:gd name="connsiteY220" fmla="*/ 658730 h 1726256"/>
              <a:gd name="connsiteX221" fmla="*/ 1484026 w 4710892"/>
              <a:gd name="connsiteY221" fmla="*/ 627593 h 1726256"/>
              <a:gd name="connsiteX222" fmla="*/ 1437475 w 4710892"/>
              <a:gd name="connsiteY222" fmla="*/ 622969 h 1726256"/>
              <a:gd name="connsiteX223" fmla="*/ 1422061 w 4710892"/>
              <a:gd name="connsiteY223" fmla="*/ 630368 h 1726256"/>
              <a:gd name="connsiteX224" fmla="*/ 1361637 w 4710892"/>
              <a:gd name="connsiteY224" fmla="*/ 682159 h 1726256"/>
              <a:gd name="connsiteX225" fmla="*/ 1316628 w 4710892"/>
              <a:gd name="connsiteY225" fmla="*/ 725627 h 1726256"/>
              <a:gd name="connsiteX226" fmla="*/ 1304605 w 4710892"/>
              <a:gd name="connsiteY226" fmla="*/ 721928 h 1726256"/>
              <a:gd name="connsiteX227" fmla="*/ 1311695 w 4710892"/>
              <a:gd name="connsiteY227" fmla="*/ 699731 h 1726256"/>
              <a:gd name="connsiteX228" fmla="*/ 1387225 w 4710892"/>
              <a:gd name="connsiteY228" fmla="*/ 607247 h 1726256"/>
              <a:gd name="connsiteX229" fmla="*/ 1481251 w 4710892"/>
              <a:gd name="connsiteY229" fmla="*/ 493490 h 1726256"/>
              <a:gd name="connsiteX230" fmla="*/ 1478476 w 4710892"/>
              <a:gd name="connsiteY230" fmla="*/ 468211 h 1726256"/>
              <a:gd name="connsiteX231" fmla="*/ 1466762 w 4710892"/>
              <a:gd name="connsiteY231" fmla="*/ 459271 h 1726256"/>
              <a:gd name="connsiteX232" fmla="*/ 1463062 w 4710892"/>
              <a:gd name="connsiteY232" fmla="*/ 439849 h 1726256"/>
              <a:gd name="connsiteX233" fmla="*/ 1491424 w 4710892"/>
              <a:gd name="connsiteY233" fmla="*/ 388057 h 1726256"/>
              <a:gd name="connsiteX234" fmla="*/ 1467070 w 4710892"/>
              <a:gd name="connsiteY234" fmla="*/ 353838 h 1726256"/>
              <a:gd name="connsiteX235" fmla="*/ 2526637 w 4710892"/>
              <a:gd name="connsiteY235" fmla="*/ 345515 h 1726256"/>
              <a:gd name="connsiteX236" fmla="*/ 2519547 w 4710892"/>
              <a:gd name="connsiteY236" fmla="*/ 385283 h 1726256"/>
              <a:gd name="connsiteX237" fmla="*/ 2377120 w 4710892"/>
              <a:gd name="connsiteY237" fmla="*/ 582585 h 1726256"/>
              <a:gd name="connsiteX238" fmla="*/ 2282477 w 4710892"/>
              <a:gd name="connsiteY238" fmla="*/ 669212 h 1726256"/>
              <a:gd name="connsiteX239" fmla="*/ 2262747 w 4710892"/>
              <a:gd name="connsiteY239" fmla="*/ 668596 h 1726256"/>
              <a:gd name="connsiteX240" fmla="*/ 2261822 w 4710892"/>
              <a:gd name="connsiteY240" fmla="*/ 661813 h 1726256"/>
              <a:gd name="connsiteX241" fmla="*/ 2276620 w 4710892"/>
              <a:gd name="connsiteY241" fmla="*/ 637768 h 1726256"/>
              <a:gd name="connsiteX242" fmla="*/ 2441860 w 4710892"/>
              <a:gd name="connsiteY242" fmla="*/ 434609 h 1726256"/>
              <a:gd name="connsiteX243" fmla="*/ 2526637 w 4710892"/>
              <a:gd name="connsiteY243" fmla="*/ 345515 h 1726256"/>
              <a:gd name="connsiteX244" fmla="*/ 2698043 w 4710892"/>
              <a:gd name="connsiteY244" fmla="*/ 315302 h 1726256"/>
              <a:gd name="connsiteX245" fmla="*/ 2684787 w 4710892"/>
              <a:gd name="connsiteY245" fmla="*/ 317152 h 1726256"/>
              <a:gd name="connsiteX246" fmla="*/ 2664749 w 4710892"/>
              <a:gd name="connsiteY246" fmla="*/ 333183 h 1726256"/>
              <a:gd name="connsiteX247" fmla="*/ 2662590 w 4710892"/>
              <a:gd name="connsiteY247" fmla="*/ 381275 h 1726256"/>
              <a:gd name="connsiteX248" fmla="*/ 2663515 w 4710892"/>
              <a:gd name="connsiteY248" fmla="*/ 382199 h 1726256"/>
              <a:gd name="connsiteX249" fmla="*/ 2670298 w 4710892"/>
              <a:gd name="connsiteY249" fmla="*/ 382508 h 1726256"/>
              <a:gd name="connsiteX250" fmla="*/ 2705751 w 4710892"/>
              <a:gd name="connsiteY250" fmla="*/ 337190 h 1726256"/>
              <a:gd name="connsiteX251" fmla="*/ 2708217 w 4710892"/>
              <a:gd name="connsiteY251" fmla="*/ 328558 h 1726256"/>
              <a:gd name="connsiteX252" fmla="*/ 2698043 w 4710892"/>
              <a:gd name="connsiteY252" fmla="*/ 315302 h 1726256"/>
              <a:gd name="connsiteX253" fmla="*/ 2598044 w 4710892"/>
              <a:gd name="connsiteY253" fmla="*/ 105477 h 1726256"/>
              <a:gd name="connsiteX254" fmla="*/ 2587369 w 4710892"/>
              <a:gd name="connsiteY254" fmla="*/ 112760 h 1726256"/>
              <a:gd name="connsiteX255" fmla="*/ 2539585 w 4710892"/>
              <a:gd name="connsiteY255" fmla="*/ 167326 h 1726256"/>
              <a:gd name="connsiteX256" fmla="*/ 2452033 w 4710892"/>
              <a:gd name="connsiteY256" fmla="*/ 253645 h 1726256"/>
              <a:gd name="connsiteX257" fmla="*/ 2370030 w 4710892"/>
              <a:gd name="connsiteY257" fmla="*/ 350138 h 1726256"/>
              <a:gd name="connsiteX258" fmla="*/ 2366947 w 4710892"/>
              <a:gd name="connsiteY258" fmla="*/ 356612 h 1726256"/>
              <a:gd name="connsiteX259" fmla="*/ 2311456 w 4710892"/>
              <a:gd name="connsiteY259" fmla="*/ 447555 h 1726256"/>
              <a:gd name="connsiteX260" fmla="*/ 2199549 w 4710892"/>
              <a:gd name="connsiteY260" fmla="*/ 576726 h 1726256"/>
              <a:gd name="connsiteX261" fmla="*/ 2194925 w 4710892"/>
              <a:gd name="connsiteY261" fmla="*/ 583816 h 1726256"/>
              <a:gd name="connsiteX262" fmla="*/ 2251341 w 4710892"/>
              <a:gd name="connsiteY262" fmla="*/ 579500 h 1726256"/>
              <a:gd name="connsiteX263" fmla="*/ 2251032 w 4710892"/>
              <a:gd name="connsiteY263" fmla="*/ 583816 h 1726256"/>
              <a:gd name="connsiteX264" fmla="*/ 2114155 w 4710892"/>
              <a:gd name="connsiteY264" fmla="*/ 799922 h 1726256"/>
              <a:gd name="connsiteX265" fmla="*/ 2052190 w 4710892"/>
              <a:gd name="connsiteY265" fmla="*/ 874835 h 1726256"/>
              <a:gd name="connsiteX266" fmla="*/ 2034310 w 4710892"/>
              <a:gd name="connsiteY266" fmla="*/ 878534 h 1726256"/>
              <a:gd name="connsiteX267" fmla="*/ 2004406 w 4710892"/>
              <a:gd name="connsiteY267" fmla="*/ 864045 h 1726256"/>
              <a:gd name="connsiteX268" fmla="*/ 2001940 w 4710892"/>
              <a:gd name="connsiteY268" fmla="*/ 839999 h 1726256"/>
              <a:gd name="connsiteX269" fmla="*/ 2085793 w 4710892"/>
              <a:gd name="connsiteY269" fmla="*/ 762003 h 1726256"/>
              <a:gd name="connsiteX270" fmla="*/ 2119396 w 4710892"/>
              <a:gd name="connsiteY270" fmla="*/ 723160 h 1726256"/>
              <a:gd name="connsiteX271" fmla="*/ 2126486 w 4710892"/>
              <a:gd name="connsiteY271" fmla="*/ 700963 h 1726256"/>
              <a:gd name="connsiteX272" fmla="*/ 2150532 w 4710892"/>
              <a:gd name="connsiteY272" fmla="*/ 650097 h 1726256"/>
              <a:gd name="connsiteX273" fmla="*/ 2168721 w 4710892"/>
              <a:gd name="connsiteY273" fmla="*/ 626975 h 1726256"/>
              <a:gd name="connsiteX274" fmla="*/ 2167488 w 4710892"/>
              <a:gd name="connsiteY274" fmla="*/ 604163 h 1726256"/>
              <a:gd name="connsiteX275" fmla="*/ 2145908 w 4710892"/>
              <a:gd name="connsiteY275" fmla="*/ 600771 h 1726256"/>
              <a:gd name="connsiteX276" fmla="*/ 2112614 w 4710892"/>
              <a:gd name="connsiteY276" fmla="*/ 635299 h 1726256"/>
              <a:gd name="connsiteX277" fmla="*/ 1979436 w 4710892"/>
              <a:gd name="connsiteY277" fmla="*/ 786666 h 1726256"/>
              <a:gd name="connsiteX278" fmla="*/ 1934734 w 4710892"/>
              <a:gd name="connsiteY278" fmla="*/ 820577 h 1726256"/>
              <a:gd name="connsiteX279" fmla="*/ 1945525 w 4710892"/>
              <a:gd name="connsiteY279" fmla="*/ 802697 h 1726256"/>
              <a:gd name="connsiteX280" fmla="*/ 1989301 w 4710892"/>
              <a:gd name="connsiteY280" fmla="*/ 731483 h 1726256"/>
              <a:gd name="connsiteX281" fmla="*/ 1986526 w 4710892"/>
              <a:gd name="connsiteY281" fmla="*/ 708362 h 1726256"/>
              <a:gd name="connsiteX282" fmla="*/ 1966488 w 4710892"/>
              <a:gd name="connsiteY282" fmla="*/ 709595 h 1726256"/>
              <a:gd name="connsiteX283" fmla="*/ 1951382 w 4710892"/>
              <a:gd name="connsiteY283" fmla="*/ 723776 h 1726256"/>
              <a:gd name="connsiteX284" fmla="*/ 1789841 w 4710892"/>
              <a:gd name="connsiteY284" fmla="*/ 924160 h 1726256"/>
              <a:gd name="connsiteX285" fmla="*/ 1746990 w 4710892"/>
              <a:gd name="connsiteY285" fmla="*/ 999689 h 1726256"/>
              <a:gd name="connsiteX286" fmla="*/ 1716470 w 4710892"/>
              <a:gd name="connsiteY286" fmla="*/ 1040999 h 1726256"/>
              <a:gd name="connsiteX287" fmla="*/ 1487108 w 4710892"/>
              <a:gd name="connsiteY287" fmla="*/ 1272828 h 1726256"/>
              <a:gd name="connsiteX288" fmla="*/ 1408034 w 4710892"/>
              <a:gd name="connsiteY288" fmla="*/ 1357837 h 1726256"/>
              <a:gd name="connsiteX289" fmla="*/ 1367142 w 4710892"/>
              <a:gd name="connsiteY289" fmla="*/ 1419272 h 1726256"/>
              <a:gd name="connsiteX290" fmla="*/ 1415071 w 4710892"/>
              <a:gd name="connsiteY290" fmla="*/ 1419272 h 1726256"/>
              <a:gd name="connsiteX291" fmla="*/ 1437783 w 4710892"/>
              <a:gd name="connsiteY291" fmla="*/ 1380418 h 1726256"/>
              <a:gd name="connsiteX292" fmla="*/ 1615662 w 4710892"/>
              <a:gd name="connsiteY292" fmla="*/ 1198224 h 1726256"/>
              <a:gd name="connsiteX293" fmla="*/ 1662521 w 4710892"/>
              <a:gd name="connsiteY293" fmla="*/ 1170170 h 1726256"/>
              <a:gd name="connsiteX294" fmla="*/ 1694274 w 4710892"/>
              <a:gd name="connsiteY294" fmla="*/ 1145816 h 1726256"/>
              <a:gd name="connsiteX295" fmla="*/ 1787375 w 4710892"/>
              <a:gd name="connsiteY295" fmla="*/ 1031443 h 1726256"/>
              <a:gd name="connsiteX296" fmla="*/ 1869995 w 4710892"/>
              <a:gd name="connsiteY296" fmla="*/ 968861 h 1726256"/>
              <a:gd name="connsiteX297" fmla="*/ 1889109 w 4710892"/>
              <a:gd name="connsiteY297" fmla="*/ 953755 h 1726256"/>
              <a:gd name="connsiteX298" fmla="*/ 1919320 w 4710892"/>
              <a:gd name="connsiteY298" fmla="*/ 941424 h 1726256"/>
              <a:gd name="connsiteX299" fmla="*/ 1865987 w 4710892"/>
              <a:gd name="connsiteY299" fmla="*/ 1016645 h 1726256"/>
              <a:gd name="connsiteX300" fmla="*/ 1719245 w 4710892"/>
              <a:gd name="connsiteY300" fmla="*/ 1196990 h 1726256"/>
              <a:gd name="connsiteX301" fmla="*/ 1693657 w 4710892"/>
              <a:gd name="connsiteY301" fmla="*/ 1234601 h 1726256"/>
              <a:gd name="connsiteX302" fmla="*/ 1696740 w 4710892"/>
              <a:gd name="connsiteY302" fmla="*/ 1269129 h 1726256"/>
              <a:gd name="connsiteX303" fmla="*/ 1729418 w 4710892"/>
              <a:gd name="connsiteY303" fmla="*/ 1266971 h 1726256"/>
              <a:gd name="connsiteX304" fmla="*/ 1760554 w 4710892"/>
              <a:gd name="connsiteY304" fmla="*/ 1232443 h 1726256"/>
              <a:gd name="connsiteX305" fmla="*/ 1927335 w 4710892"/>
              <a:gd name="connsiteY305" fmla="*/ 1037300 h 1726256"/>
              <a:gd name="connsiteX306" fmla="*/ 1964021 w 4710892"/>
              <a:gd name="connsiteY306" fmla="*/ 1002772 h 1726256"/>
              <a:gd name="connsiteX307" fmla="*/ 1999165 w 4710892"/>
              <a:gd name="connsiteY307" fmla="*/ 988899 h 1726256"/>
              <a:gd name="connsiteX308" fmla="*/ 2002865 w 4710892"/>
              <a:gd name="connsiteY308" fmla="*/ 992291 h 1726256"/>
              <a:gd name="connsiteX309" fmla="*/ 1993616 w 4710892"/>
              <a:gd name="connsiteY309" fmla="*/ 1029285 h 1726256"/>
              <a:gd name="connsiteX310" fmla="*/ 1891575 w 4710892"/>
              <a:gd name="connsiteY310" fmla="*/ 1142732 h 1726256"/>
              <a:gd name="connsiteX311" fmla="*/ 1849032 w 4710892"/>
              <a:gd name="connsiteY311" fmla="*/ 1190516 h 1726256"/>
              <a:gd name="connsiteX312" fmla="*/ 1837934 w 4710892"/>
              <a:gd name="connsiteY312" fmla="*/ 1227510 h 1726256"/>
              <a:gd name="connsiteX313" fmla="*/ 1849648 w 4710892"/>
              <a:gd name="connsiteY313" fmla="*/ 1235525 h 1726256"/>
              <a:gd name="connsiteX314" fmla="*/ 1876469 w 4710892"/>
              <a:gd name="connsiteY314" fmla="*/ 1219803 h 1726256"/>
              <a:gd name="connsiteX315" fmla="*/ 1930727 w 4710892"/>
              <a:gd name="connsiteY315" fmla="*/ 1161538 h 1726256"/>
              <a:gd name="connsiteX316" fmla="*/ 1959705 w 4710892"/>
              <a:gd name="connsiteY316" fmla="*/ 1152289 h 1726256"/>
              <a:gd name="connsiteX317" fmla="*/ 1965871 w 4710892"/>
              <a:gd name="connsiteY317" fmla="*/ 1162155 h 1726256"/>
              <a:gd name="connsiteX318" fmla="*/ 1913270 w 4710892"/>
              <a:gd name="connsiteY318" fmla="*/ 1257761 h 1726256"/>
              <a:gd name="connsiteX319" fmla="*/ 1836942 w 4710892"/>
              <a:gd name="connsiteY319" fmla="*/ 1329214 h 1726256"/>
              <a:gd name="connsiteX320" fmla="*/ 1899422 w 4710892"/>
              <a:gd name="connsiteY320" fmla="*/ 1329214 h 1726256"/>
              <a:gd name="connsiteX321" fmla="*/ 1928068 w 4710892"/>
              <a:gd name="connsiteY321" fmla="*/ 1291941 h 1726256"/>
              <a:gd name="connsiteX322" fmla="*/ 1961863 w 4710892"/>
              <a:gd name="connsiteY322" fmla="*/ 1255256 h 1726256"/>
              <a:gd name="connsiteX323" fmla="*/ 2039550 w 4710892"/>
              <a:gd name="connsiteY323" fmla="*/ 1171403 h 1726256"/>
              <a:gd name="connsiteX324" fmla="*/ 2074078 w 4710892"/>
              <a:gd name="connsiteY324" fmla="*/ 1108513 h 1726256"/>
              <a:gd name="connsiteX325" fmla="*/ 2088567 w 4710892"/>
              <a:gd name="connsiteY325" fmla="*/ 1080151 h 1726256"/>
              <a:gd name="connsiteX326" fmla="*/ 2155157 w 4710892"/>
              <a:gd name="connsiteY326" fmla="*/ 1008013 h 1726256"/>
              <a:gd name="connsiteX327" fmla="*/ 2140051 w 4710892"/>
              <a:gd name="connsiteY327" fmla="*/ 1059496 h 1726256"/>
              <a:gd name="connsiteX328" fmla="*/ 2116313 w 4710892"/>
              <a:gd name="connsiteY328" fmla="*/ 1122386 h 1726256"/>
              <a:gd name="connsiteX329" fmla="*/ 2120321 w 4710892"/>
              <a:gd name="connsiteY329" fmla="*/ 1152906 h 1726256"/>
              <a:gd name="connsiteX330" fmla="*/ 2146833 w 4710892"/>
              <a:gd name="connsiteY330" fmla="*/ 1121769 h 1726256"/>
              <a:gd name="connsiteX331" fmla="*/ 2269530 w 4710892"/>
              <a:gd name="connsiteY331" fmla="*/ 946356 h 1726256"/>
              <a:gd name="connsiteX332" fmla="*/ 2344751 w 4710892"/>
              <a:gd name="connsiteY332" fmla="*/ 876684 h 1726256"/>
              <a:gd name="connsiteX333" fmla="*/ 2375887 w 4710892"/>
              <a:gd name="connsiteY333" fmla="*/ 842157 h 1726256"/>
              <a:gd name="connsiteX334" fmla="*/ 2447717 w 4710892"/>
              <a:gd name="connsiteY334" fmla="*/ 737957 h 1726256"/>
              <a:gd name="connsiteX335" fmla="*/ 2456657 w 4710892"/>
              <a:gd name="connsiteY335" fmla="*/ 728092 h 1726256"/>
              <a:gd name="connsiteX336" fmla="*/ 2480395 w 4710892"/>
              <a:gd name="connsiteY336" fmla="*/ 722235 h 1726256"/>
              <a:gd name="connsiteX337" fmla="*/ 2493343 w 4710892"/>
              <a:gd name="connsiteY337" fmla="*/ 741656 h 1726256"/>
              <a:gd name="connsiteX338" fmla="*/ 2493651 w 4710892"/>
              <a:gd name="connsiteY338" fmla="*/ 744123 h 1726256"/>
              <a:gd name="connsiteX339" fmla="*/ 2499200 w 4710892"/>
              <a:gd name="connsiteY339" fmla="*/ 761079 h 1726256"/>
              <a:gd name="connsiteX340" fmla="*/ 2519547 w 4710892"/>
              <a:gd name="connsiteY340" fmla="*/ 751830 h 1726256"/>
              <a:gd name="connsiteX341" fmla="*/ 2579970 w 4710892"/>
              <a:gd name="connsiteY341" fmla="*/ 680617 h 1726256"/>
              <a:gd name="connsiteX342" fmla="*/ 2673072 w 4710892"/>
              <a:gd name="connsiteY342" fmla="*/ 570868 h 1726256"/>
              <a:gd name="connsiteX343" fmla="*/ 2680162 w 4710892"/>
              <a:gd name="connsiteY343" fmla="*/ 553604 h 1726256"/>
              <a:gd name="connsiteX344" fmla="*/ 2696810 w 4710892"/>
              <a:gd name="connsiteY344" fmla="*/ 495339 h 1726256"/>
              <a:gd name="connsiteX345" fmla="*/ 2724247 w 4710892"/>
              <a:gd name="connsiteY345" fmla="*/ 460503 h 1726256"/>
              <a:gd name="connsiteX346" fmla="*/ 2731029 w 4710892"/>
              <a:gd name="connsiteY346" fmla="*/ 445089 h 1726256"/>
              <a:gd name="connsiteX347" fmla="*/ 2722089 w 4710892"/>
              <a:gd name="connsiteY347" fmla="*/ 419193 h 1726256"/>
              <a:gd name="connsiteX348" fmla="*/ 2692802 w 4710892"/>
              <a:gd name="connsiteY348" fmla="*/ 424434 h 1726256"/>
              <a:gd name="connsiteX349" fmla="*/ 2650567 w 4710892"/>
              <a:gd name="connsiteY349" fmla="*/ 467593 h 1726256"/>
              <a:gd name="connsiteX350" fmla="*/ 2537736 w 4710892"/>
              <a:gd name="connsiteY350" fmla="*/ 589365 h 1726256"/>
              <a:gd name="connsiteX351" fmla="*/ 2496117 w 4710892"/>
              <a:gd name="connsiteY351" fmla="*/ 645473 h 1726256"/>
              <a:gd name="connsiteX352" fmla="*/ 2460665 w 4710892"/>
              <a:gd name="connsiteY352" fmla="*/ 678767 h 1726256"/>
              <a:gd name="connsiteX353" fmla="*/ 2486561 w 4710892"/>
              <a:gd name="connsiteY353" fmla="*/ 624509 h 1726256"/>
              <a:gd name="connsiteX354" fmla="*/ 2620664 w 4710892"/>
              <a:gd name="connsiteY354" fmla="*/ 459578 h 1726256"/>
              <a:gd name="connsiteX355" fmla="*/ 2638852 w 4710892"/>
              <a:gd name="connsiteY355" fmla="*/ 433066 h 1726256"/>
              <a:gd name="connsiteX356" fmla="*/ 2629604 w 4710892"/>
              <a:gd name="connsiteY356" fmla="*/ 399771 h 1726256"/>
              <a:gd name="connsiteX357" fmla="*/ 2624055 w 4710892"/>
              <a:gd name="connsiteY357" fmla="*/ 396997 h 1726256"/>
              <a:gd name="connsiteX358" fmla="*/ 2608949 w 4710892"/>
              <a:gd name="connsiteY358" fmla="*/ 383741 h 1726256"/>
              <a:gd name="connsiteX359" fmla="*/ 2624055 w 4710892"/>
              <a:gd name="connsiteY359" fmla="*/ 357845 h 1726256"/>
              <a:gd name="connsiteX360" fmla="*/ 2647793 w 4710892"/>
              <a:gd name="connsiteY360" fmla="*/ 334724 h 1726256"/>
              <a:gd name="connsiteX361" fmla="*/ 2673997 w 4710892"/>
              <a:gd name="connsiteY361" fmla="*/ 288789 h 1726256"/>
              <a:gd name="connsiteX362" fmla="*/ 2679238 w 4710892"/>
              <a:gd name="connsiteY362" fmla="*/ 277691 h 1726256"/>
              <a:gd name="connsiteX363" fmla="*/ 2672455 w 4710892"/>
              <a:gd name="connsiteY363" fmla="*/ 235765 h 1726256"/>
              <a:gd name="connsiteX364" fmla="*/ 2625905 w 4710892"/>
              <a:gd name="connsiteY364" fmla="*/ 241005 h 1726256"/>
              <a:gd name="connsiteX365" fmla="*/ 2590144 w 4710892"/>
              <a:gd name="connsiteY365" fmla="*/ 278308 h 1726256"/>
              <a:gd name="connsiteX366" fmla="*/ 2549142 w 4710892"/>
              <a:gd name="connsiteY366" fmla="*/ 276458 h 1726256"/>
              <a:gd name="connsiteX367" fmla="*/ 2550375 w 4710892"/>
              <a:gd name="connsiteY367" fmla="*/ 241005 h 1726256"/>
              <a:gd name="connsiteX368" fmla="*/ 2615731 w 4710892"/>
              <a:gd name="connsiteY368" fmla="*/ 156228 h 1726256"/>
              <a:gd name="connsiteX369" fmla="*/ 2617273 w 4710892"/>
              <a:gd name="connsiteY369" fmla="*/ 134340 h 1726256"/>
              <a:gd name="connsiteX370" fmla="*/ 2607099 w 4710892"/>
              <a:gd name="connsiteY370" fmla="*/ 114610 h 1726256"/>
              <a:gd name="connsiteX371" fmla="*/ 2598044 w 4710892"/>
              <a:gd name="connsiteY371" fmla="*/ 105477 h 1726256"/>
              <a:gd name="connsiteX372" fmla="*/ 2604016 w 4710892"/>
              <a:gd name="connsiteY372" fmla="*/ 6 h 1726256"/>
              <a:gd name="connsiteX373" fmla="*/ 2632070 w 4710892"/>
              <a:gd name="connsiteY373" fmla="*/ 19042 h 1726256"/>
              <a:gd name="connsiteX374" fmla="*/ 2682012 w 4710892"/>
              <a:gd name="connsiteY374" fmla="*/ 96421 h 1726256"/>
              <a:gd name="connsiteX375" fmla="*/ 2695268 w 4710892"/>
              <a:gd name="connsiteY375" fmla="*/ 105361 h 1726256"/>
              <a:gd name="connsiteX376" fmla="*/ 2858966 w 4710892"/>
              <a:gd name="connsiteY376" fmla="*/ 207095 h 1726256"/>
              <a:gd name="connsiteX377" fmla="*/ 3049177 w 4710892"/>
              <a:gd name="connsiteY377" fmla="*/ 473451 h 1726256"/>
              <a:gd name="connsiteX378" fmla="*/ 3294878 w 4710892"/>
              <a:gd name="connsiteY378" fmla="*/ 801463 h 1726256"/>
              <a:gd name="connsiteX379" fmla="*/ 3480156 w 4710892"/>
              <a:gd name="connsiteY379" fmla="*/ 1015104 h 1726256"/>
              <a:gd name="connsiteX380" fmla="*/ 3615492 w 4710892"/>
              <a:gd name="connsiteY380" fmla="*/ 1122386 h 1726256"/>
              <a:gd name="connsiteX381" fmla="*/ 3745279 w 4710892"/>
              <a:gd name="connsiteY381" fmla="*/ 1226894 h 1726256"/>
              <a:gd name="connsiteX382" fmla="*/ 3746204 w 4710892"/>
              <a:gd name="connsiteY382" fmla="*/ 1227818 h 1726256"/>
              <a:gd name="connsiteX383" fmla="*/ 3775491 w 4710892"/>
              <a:gd name="connsiteY383" fmla="*/ 1221653 h 1726256"/>
              <a:gd name="connsiteX384" fmla="*/ 3761310 w 4710892"/>
              <a:gd name="connsiteY384" fmla="*/ 1182193 h 1726256"/>
              <a:gd name="connsiteX385" fmla="*/ 3703969 w 4710892"/>
              <a:gd name="connsiteY385" fmla="*/ 1128551 h 1726256"/>
              <a:gd name="connsiteX386" fmla="*/ 3698112 w 4710892"/>
              <a:gd name="connsiteY386" fmla="*/ 1091866 h 1726256"/>
              <a:gd name="connsiteX387" fmla="*/ 3699345 w 4710892"/>
              <a:gd name="connsiteY387" fmla="*/ 1048398 h 1726256"/>
              <a:gd name="connsiteX388" fmla="*/ 3688863 w 4710892"/>
              <a:gd name="connsiteY388" fmla="*/ 1045315 h 1726256"/>
              <a:gd name="connsiteX389" fmla="*/ 3670983 w 4710892"/>
              <a:gd name="connsiteY389" fmla="*/ 1063196 h 1726256"/>
              <a:gd name="connsiteX390" fmla="*/ 3651253 w 4710892"/>
              <a:gd name="connsiteY390" fmla="*/ 1106972 h 1726256"/>
              <a:gd name="connsiteX391" fmla="*/ 3636455 w 4710892"/>
              <a:gd name="connsiteY391" fmla="*/ 1113137 h 1726256"/>
              <a:gd name="connsiteX392" fmla="*/ 3617342 w 4710892"/>
              <a:gd name="connsiteY392" fmla="*/ 1100189 h 1726256"/>
              <a:gd name="connsiteX393" fmla="*/ 3267441 w 4710892"/>
              <a:gd name="connsiteY393" fmla="*/ 713603 h 1726256"/>
              <a:gd name="connsiteX394" fmla="*/ 3238462 w 4710892"/>
              <a:gd name="connsiteY394" fmla="*/ 675376 h 1726256"/>
              <a:gd name="connsiteX395" fmla="*/ 3243087 w 4710892"/>
              <a:gd name="connsiteY395" fmla="*/ 601388 h 1726256"/>
              <a:gd name="connsiteX396" fmla="*/ 3294878 w 4710892"/>
              <a:gd name="connsiteY396" fmla="*/ 550522 h 1726256"/>
              <a:gd name="connsiteX397" fmla="*/ 3366400 w 4710892"/>
              <a:gd name="connsiteY397" fmla="*/ 486398 h 1726256"/>
              <a:gd name="connsiteX398" fmla="*/ 3441004 w 4710892"/>
              <a:gd name="connsiteY398" fmla="*/ 489790 h 1726256"/>
              <a:gd name="connsiteX399" fmla="*/ 3504511 w 4710892"/>
              <a:gd name="connsiteY399" fmla="*/ 549597 h 1726256"/>
              <a:gd name="connsiteX400" fmla="*/ 3617650 w 4710892"/>
              <a:gd name="connsiteY400" fmla="*/ 604471 h 1726256"/>
              <a:gd name="connsiteX401" fmla="*/ 3791214 w 4710892"/>
              <a:gd name="connsiteY401" fmla="*/ 734875 h 1726256"/>
              <a:gd name="connsiteX402" fmla="*/ 3988823 w 4710892"/>
              <a:gd name="connsiteY402" fmla="*/ 996298 h 1726256"/>
              <a:gd name="connsiteX403" fmla="*/ 4317452 w 4710892"/>
              <a:gd name="connsiteY403" fmla="*/ 1345582 h 1726256"/>
              <a:gd name="connsiteX404" fmla="*/ 4354754 w 4710892"/>
              <a:gd name="connsiteY404" fmla="*/ 1384734 h 1726256"/>
              <a:gd name="connsiteX405" fmla="*/ 4376643 w 4710892"/>
              <a:gd name="connsiteY405" fmla="*/ 1414330 h 1726256"/>
              <a:gd name="connsiteX406" fmla="*/ 4465736 w 4710892"/>
              <a:gd name="connsiteY406" fmla="*/ 1515138 h 1726256"/>
              <a:gd name="connsiteX407" fmla="*/ 4691091 w 4710892"/>
              <a:gd name="connsiteY407" fmla="*/ 1703807 h 1726256"/>
              <a:gd name="connsiteX408" fmla="*/ 4710821 w 4710892"/>
              <a:gd name="connsiteY408" fmla="*/ 1725387 h 1726256"/>
              <a:gd name="connsiteX409" fmla="*/ 4710892 w 4710892"/>
              <a:gd name="connsiteY409" fmla="*/ 1726256 h 1726256"/>
              <a:gd name="connsiteX410" fmla="*/ 0 w 4710892"/>
              <a:gd name="connsiteY410" fmla="*/ 1726256 h 1726256"/>
              <a:gd name="connsiteX411" fmla="*/ 10125 w 4710892"/>
              <a:gd name="connsiteY411" fmla="*/ 1713672 h 1726256"/>
              <a:gd name="connsiteX412" fmla="*/ 36329 w 4710892"/>
              <a:gd name="connsiteY412" fmla="*/ 1691476 h 1726256"/>
              <a:gd name="connsiteX413" fmla="*/ 44652 w 4710892"/>
              <a:gd name="connsiteY413" fmla="*/ 1672670 h 1726256"/>
              <a:gd name="connsiteX414" fmla="*/ 78255 w 4710892"/>
              <a:gd name="connsiteY414" fmla="*/ 1570012 h 1726256"/>
              <a:gd name="connsiteX415" fmla="*/ 276789 w 4710892"/>
              <a:gd name="connsiteY415" fmla="*/ 1341883 h 1726256"/>
              <a:gd name="connsiteX416" fmla="*/ 475015 w 4710892"/>
              <a:gd name="connsiteY416" fmla="*/ 1159688 h 1726256"/>
              <a:gd name="connsiteX417" fmla="*/ 898596 w 4710892"/>
              <a:gd name="connsiteY417" fmla="*/ 703430 h 1726256"/>
              <a:gd name="connsiteX418" fmla="*/ 937131 w 4710892"/>
              <a:gd name="connsiteY418" fmla="*/ 643315 h 1726256"/>
              <a:gd name="connsiteX419" fmla="*/ 1014510 w 4710892"/>
              <a:gd name="connsiteY419" fmla="*/ 583816 h 1726256"/>
              <a:gd name="connsiteX420" fmla="*/ 1080175 w 4710892"/>
              <a:gd name="connsiteY420" fmla="*/ 537574 h 1726256"/>
              <a:gd name="connsiteX421" fmla="*/ 1185299 w 4710892"/>
              <a:gd name="connsiteY421" fmla="*/ 442931 h 1726256"/>
              <a:gd name="connsiteX422" fmla="*/ 1261445 w 4710892"/>
              <a:gd name="connsiteY422" fmla="*/ 409020 h 1726256"/>
              <a:gd name="connsiteX423" fmla="*/ 1294123 w 4710892"/>
              <a:gd name="connsiteY423" fmla="*/ 390523 h 1726256"/>
              <a:gd name="connsiteX424" fmla="*/ 1421752 w 4710892"/>
              <a:gd name="connsiteY424" fmla="*/ 262277 h 1726256"/>
              <a:gd name="connsiteX425" fmla="*/ 1439016 w 4710892"/>
              <a:gd name="connsiteY425" fmla="*/ 246555 h 1726256"/>
              <a:gd name="connsiteX426" fmla="*/ 1521635 w 4710892"/>
              <a:gd name="connsiteY426" fmla="*/ 241622 h 1726256"/>
              <a:gd name="connsiteX427" fmla="*/ 1571886 w 4710892"/>
              <a:gd name="connsiteY427" fmla="*/ 286632 h 1726256"/>
              <a:gd name="connsiteX428" fmla="*/ 1854273 w 4710892"/>
              <a:gd name="connsiteY428" fmla="*/ 621426 h 1726256"/>
              <a:gd name="connsiteX429" fmla="*/ 1855506 w 4710892"/>
              <a:gd name="connsiteY429" fmla="*/ 645781 h 1726256"/>
              <a:gd name="connsiteX430" fmla="*/ 1779360 w 4710892"/>
              <a:gd name="connsiteY430" fmla="*/ 734258 h 1726256"/>
              <a:gd name="connsiteX431" fmla="*/ 1544448 w 4710892"/>
              <a:gd name="connsiteY431" fmla="*/ 981192 h 1726256"/>
              <a:gd name="connsiteX432" fmla="*/ 1467994 w 4710892"/>
              <a:gd name="connsiteY432" fmla="*/ 1061346 h 1726256"/>
              <a:gd name="connsiteX433" fmla="*/ 1436550 w 4710892"/>
              <a:gd name="connsiteY433" fmla="*/ 1100806 h 1726256"/>
              <a:gd name="connsiteX434" fmla="*/ 1439941 w 4710892"/>
              <a:gd name="connsiteY434" fmla="*/ 1124236 h 1726256"/>
              <a:gd name="connsiteX435" fmla="*/ 1458746 w 4710892"/>
              <a:gd name="connsiteY435" fmla="*/ 1124852 h 1726256"/>
              <a:gd name="connsiteX436" fmla="*/ 1499131 w 4710892"/>
              <a:gd name="connsiteY436" fmla="*/ 1090941 h 1726256"/>
              <a:gd name="connsiteX437" fmla="*/ 1733117 w 4710892"/>
              <a:gd name="connsiteY437" fmla="*/ 861887 h 1726256"/>
              <a:gd name="connsiteX438" fmla="*/ 1949224 w 4710892"/>
              <a:gd name="connsiteY438" fmla="*/ 616494 h 1726256"/>
              <a:gd name="connsiteX439" fmla="*/ 2100899 w 4710892"/>
              <a:gd name="connsiteY439" fmla="*/ 519693 h 1726256"/>
              <a:gd name="connsiteX440" fmla="*/ 2149299 w 4710892"/>
              <a:gd name="connsiteY440" fmla="*/ 486398 h 1726256"/>
              <a:gd name="connsiteX441" fmla="*/ 2275695 w 4710892"/>
              <a:gd name="connsiteY441" fmla="*/ 318385 h 1726256"/>
              <a:gd name="connsiteX442" fmla="*/ 2431070 w 4710892"/>
              <a:gd name="connsiteY442" fmla="*/ 161469 h 1726256"/>
              <a:gd name="connsiteX443" fmla="*/ 2575038 w 4710892"/>
              <a:gd name="connsiteY443" fmla="*/ 17501 h 1726256"/>
              <a:gd name="connsiteX444" fmla="*/ 2604016 w 4710892"/>
              <a:gd name="connsiteY444" fmla="*/ 6 h 1726256"/>
              <a:gd name="connsiteX0" fmla="*/ 3158617 w 4710892"/>
              <a:gd name="connsiteY0" fmla="*/ 1445775 h 1726256"/>
              <a:gd name="connsiteX1" fmla="*/ 3143511 w 4710892"/>
              <a:gd name="connsiteY1" fmla="*/ 1541035 h 1726256"/>
              <a:gd name="connsiteX2" fmla="*/ 3147211 w 4710892"/>
              <a:gd name="connsiteY2" fmla="*/ 1541652 h 1726256"/>
              <a:gd name="connsiteX3" fmla="*/ 3161700 w 4710892"/>
              <a:gd name="connsiteY3" fmla="*/ 1446083 h 1726256"/>
              <a:gd name="connsiteX4" fmla="*/ 3158617 w 4710892"/>
              <a:gd name="connsiteY4" fmla="*/ 1445775 h 1726256"/>
              <a:gd name="connsiteX5" fmla="*/ 3102509 w 4710892"/>
              <a:gd name="connsiteY5" fmla="*/ 1383502 h 1726256"/>
              <a:gd name="connsiteX6" fmla="*/ 3084937 w 4710892"/>
              <a:gd name="connsiteY6" fmla="*/ 1468280 h 1726256"/>
              <a:gd name="connsiteX7" fmla="*/ 3102509 w 4710892"/>
              <a:gd name="connsiteY7" fmla="*/ 1383502 h 1726256"/>
              <a:gd name="connsiteX8" fmla="*/ 2042557 w 4710892"/>
              <a:gd name="connsiteY8" fmla="*/ 1318762 h 1726256"/>
              <a:gd name="connsiteX9" fmla="*/ 2025370 w 4710892"/>
              <a:gd name="connsiteY9" fmla="*/ 1329860 h 1726256"/>
              <a:gd name="connsiteX10" fmla="*/ 1929425 w 4710892"/>
              <a:gd name="connsiteY10" fmla="*/ 1419350 h 1726256"/>
              <a:gd name="connsiteX11" fmla="*/ 1929425 w 4710892"/>
              <a:gd name="connsiteY11" fmla="*/ 1473921 h 1726256"/>
              <a:gd name="connsiteX12" fmla="*/ 1936080 w 4710892"/>
              <a:gd name="connsiteY12" fmla="*/ 1473921 h 1726256"/>
              <a:gd name="connsiteX13" fmla="*/ 1936276 w 4710892"/>
              <a:gd name="connsiteY13" fmla="*/ 1467662 h 1726256"/>
              <a:gd name="connsiteX14" fmla="*/ 2006256 w 4710892"/>
              <a:gd name="connsiteY14" fmla="*/ 1394907 h 1726256"/>
              <a:gd name="connsiteX15" fmla="*/ 2057123 w 4710892"/>
              <a:gd name="connsiteY15" fmla="*/ 1330168 h 1726256"/>
              <a:gd name="connsiteX16" fmla="*/ 2062980 w 4710892"/>
              <a:gd name="connsiteY16" fmla="*/ 1318762 h 1726256"/>
              <a:gd name="connsiteX17" fmla="*/ 2042557 w 4710892"/>
              <a:gd name="connsiteY17" fmla="*/ 1318762 h 1726256"/>
              <a:gd name="connsiteX18" fmla="*/ 3045786 w 4710892"/>
              <a:gd name="connsiteY18" fmla="*/ 1314755 h 1726256"/>
              <a:gd name="connsiteX19" fmla="*/ 3033763 w 4710892"/>
              <a:gd name="connsiteY19" fmla="*/ 1320613 h 1726256"/>
              <a:gd name="connsiteX20" fmla="*/ 3031605 w 4710892"/>
              <a:gd name="connsiteY20" fmla="*/ 1355141 h 1726256"/>
              <a:gd name="connsiteX21" fmla="*/ 3047636 w 4710892"/>
              <a:gd name="connsiteY21" fmla="*/ 1325237 h 1726256"/>
              <a:gd name="connsiteX22" fmla="*/ 3045786 w 4710892"/>
              <a:gd name="connsiteY22" fmla="*/ 1314755 h 1726256"/>
              <a:gd name="connsiteX23" fmla="*/ 3826358 w 4710892"/>
              <a:gd name="connsiteY23" fmla="*/ 1281769 h 1726256"/>
              <a:gd name="connsiteX24" fmla="*/ 3817417 w 4710892"/>
              <a:gd name="connsiteY24" fmla="*/ 1289476 h 1726256"/>
              <a:gd name="connsiteX25" fmla="*/ 3826974 w 4710892"/>
              <a:gd name="connsiteY25" fmla="*/ 1298417 h 1726256"/>
              <a:gd name="connsiteX26" fmla="*/ 3831906 w 4710892"/>
              <a:gd name="connsiteY26" fmla="*/ 1292251 h 1726256"/>
              <a:gd name="connsiteX27" fmla="*/ 3826358 w 4710892"/>
              <a:gd name="connsiteY27" fmla="*/ 1281769 h 1726256"/>
              <a:gd name="connsiteX28" fmla="*/ 2734305 w 4710892"/>
              <a:gd name="connsiteY28" fmla="*/ 1255642 h 1726256"/>
              <a:gd name="connsiteX29" fmla="*/ 2727947 w 4710892"/>
              <a:gd name="connsiteY29" fmla="*/ 1256181 h 1726256"/>
              <a:gd name="connsiteX30" fmla="*/ 2727022 w 4710892"/>
              <a:gd name="connsiteY30" fmla="*/ 1271595 h 1726256"/>
              <a:gd name="connsiteX31" fmla="*/ 2740278 w 4710892"/>
              <a:gd name="connsiteY31" fmla="*/ 1289168 h 1726256"/>
              <a:gd name="connsiteX32" fmla="*/ 2833071 w 4710892"/>
              <a:gd name="connsiteY32" fmla="*/ 1420496 h 1726256"/>
              <a:gd name="connsiteX33" fmla="*/ 2888254 w 4710892"/>
              <a:gd name="connsiteY33" fmla="*/ 1520688 h 1726256"/>
              <a:gd name="connsiteX34" fmla="*/ 2904901 w 4710892"/>
              <a:gd name="connsiteY34" fmla="*/ 1548742 h 1726256"/>
              <a:gd name="connsiteX35" fmla="*/ 2904593 w 4710892"/>
              <a:gd name="connsiteY35" fmla="*/ 1510823 h 1726256"/>
              <a:gd name="connsiteX36" fmla="*/ 2872223 w 4710892"/>
              <a:gd name="connsiteY36" fmla="*/ 1446392 h 1726256"/>
              <a:gd name="connsiteX37" fmla="*/ 2862975 w 4710892"/>
              <a:gd name="connsiteY37" fmla="*/ 1435294 h 1726256"/>
              <a:gd name="connsiteX38" fmla="*/ 2785904 w 4710892"/>
              <a:gd name="connsiteY38" fmla="*/ 1319688 h 1726256"/>
              <a:gd name="connsiteX39" fmla="*/ 2739045 w 4710892"/>
              <a:gd name="connsiteY39" fmla="*/ 1260189 h 1726256"/>
              <a:gd name="connsiteX40" fmla="*/ 2734305 w 4710892"/>
              <a:gd name="connsiteY40" fmla="*/ 1255642 h 1726256"/>
              <a:gd name="connsiteX41" fmla="*/ 2086101 w 4710892"/>
              <a:gd name="connsiteY41" fmla="*/ 1189631 h 1726256"/>
              <a:gd name="connsiteX42" fmla="*/ 2065446 w 4710892"/>
              <a:gd name="connsiteY42" fmla="*/ 1193292 h 1726256"/>
              <a:gd name="connsiteX43" fmla="*/ 2040783 w 4710892"/>
              <a:gd name="connsiteY43" fmla="*/ 1236452 h 1726256"/>
              <a:gd name="connsiteX44" fmla="*/ 2050648 w 4710892"/>
              <a:gd name="connsiteY44" fmla="*/ 1258649 h 1726256"/>
              <a:gd name="connsiteX45" fmla="*/ 2069762 w 4710892"/>
              <a:gd name="connsiteY45" fmla="*/ 1254333 h 1726256"/>
              <a:gd name="connsiteX46" fmla="*/ 2107373 w 4710892"/>
              <a:gd name="connsiteY46" fmla="*/ 1199765 h 1726256"/>
              <a:gd name="connsiteX47" fmla="*/ 2106757 w 4710892"/>
              <a:gd name="connsiteY47" fmla="*/ 1194525 h 1726256"/>
              <a:gd name="connsiteX48" fmla="*/ 2086101 w 4710892"/>
              <a:gd name="connsiteY48" fmla="*/ 1189631 h 1726256"/>
              <a:gd name="connsiteX49" fmla="*/ 992622 w 4710892"/>
              <a:gd name="connsiteY49" fmla="*/ 1124237 h 1726256"/>
              <a:gd name="connsiteX50" fmla="*/ 969501 w 4710892"/>
              <a:gd name="connsiteY50" fmla="*/ 1146434 h 1726256"/>
              <a:gd name="connsiteX51" fmla="*/ 992622 w 4710892"/>
              <a:gd name="connsiteY51" fmla="*/ 1124237 h 1726256"/>
              <a:gd name="connsiteX52" fmla="*/ 771891 w 4710892"/>
              <a:gd name="connsiteY52" fmla="*/ 1021578 h 1726256"/>
              <a:gd name="connsiteX53" fmla="*/ 729348 w 4710892"/>
              <a:gd name="connsiteY53" fmla="*/ 1051790 h 1726256"/>
              <a:gd name="connsiteX54" fmla="*/ 655360 w 4710892"/>
              <a:gd name="connsiteY54" fmla="*/ 1131943 h 1726256"/>
              <a:gd name="connsiteX55" fmla="*/ 655669 w 4710892"/>
              <a:gd name="connsiteY55" fmla="*/ 1146124 h 1726256"/>
              <a:gd name="connsiteX56" fmla="*/ 665842 w 4710892"/>
              <a:gd name="connsiteY56" fmla="*/ 1143041 h 1726256"/>
              <a:gd name="connsiteX57" fmla="*/ 728115 w 4710892"/>
              <a:gd name="connsiteY57" fmla="*/ 1087550 h 1726256"/>
              <a:gd name="connsiteX58" fmla="*/ 771891 w 4710892"/>
              <a:gd name="connsiteY58" fmla="*/ 1021578 h 1726256"/>
              <a:gd name="connsiteX59" fmla="*/ 3636571 w 4710892"/>
              <a:gd name="connsiteY59" fmla="*/ 954950 h 1726256"/>
              <a:gd name="connsiteX60" fmla="*/ 3629981 w 4710892"/>
              <a:gd name="connsiteY60" fmla="*/ 956530 h 1726256"/>
              <a:gd name="connsiteX61" fmla="*/ 3598537 w 4710892"/>
              <a:gd name="connsiteY61" fmla="*/ 973178 h 1726256"/>
              <a:gd name="connsiteX62" fmla="*/ 3592063 w 4710892"/>
              <a:gd name="connsiteY62" fmla="*/ 986742 h 1726256"/>
              <a:gd name="connsiteX63" fmla="*/ 3600695 w 4710892"/>
              <a:gd name="connsiteY63" fmla="*/ 1029902 h 1726256"/>
              <a:gd name="connsiteX64" fmla="*/ 3623507 w 4710892"/>
              <a:gd name="connsiteY64" fmla="*/ 1049016 h 1726256"/>
              <a:gd name="connsiteX65" fmla="*/ 3630598 w 4710892"/>
              <a:gd name="connsiteY65" fmla="*/ 1048708 h 1726256"/>
              <a:gd name="connsiteX66" fmla="*/ 3642930 w 4710892"/>
              <a:gd name="connsiteY66" fmla="*/ 1036068 h 1726256"/>
              <a:gd name="connsiteX67" fmla="*/ 3638305 w 4710892"/>
              <a:gd name="connsiteY67" fmla="*/ 961463 h 1726256"/>
              <a:gd name="connsiteX68" fmla="*/ 3636571 w 4710892"/>
              <a:gd name="connsiteY68" fmla="*/ 954950 h 1726256"/>
              <a:gd name="connsiteX69" fmla="*/ 2559316 w 4710892"/>
              <a:gd name="connsiteY69" fmla="*/ 875144 h 1726256"/>
              <a:gd name="connsiteX70" fmla="*/ 2539586 w 4710892"/>
              <a:gd name="connsiteY70" fmla="*/ 883160 h 1726256"/>
              <a:gd name="connsiteX71" fmla="*/ 2411032 w 4710892"/>
              <a:gd name="connsiteY71" fmla="*/ 1041925 h 1726256"/>
              <a:gd name="connsiteX72" fmla="*/ 2407024 w 4710892"/>
              <a:gd name="connsiteY72" fmla="*/ 1058264 h 1726256"/>
              <a:gd name="connsiteX73" fmla="*/ 2423363 w 4710892"/>
              <a:gd name="connsiteY73" fmla="*/ 1076452 h 1726256"/>
              <a:gd name="connsiteX74" fmla="*/ 2438161 w 4710892"/>
              <a:gd name="connsiteY74" fmla="*/ 1069053 h 1726256"/>
              <a:gd name="connsiteX75" fmla="*/ 2454500 w 4710892"/>
              <a:gd name="connsiteY75" fmla="*/ 1050865 h 1726256"/>
              <a:gd name="connsiteX76" fmla="*/ 2568257 w 4710892"/>
              <a:gd name="connsiteY76" fmla="*/ 920153 h 1726256"/>
              <a:gd name="connsiteX77" fmla="*/ 2576889 w 4710892"/>
              <a:gd name="connsiteY77" fmla="*/ 895799 h 1726256"/>
              <a:gd name="connsiteX78" fmla="*/ 2559316 w 4710892"/>
              <a:gd name="connsiteY78" fmla="*/ 875144 h 1726256"/>
              <a:gd name="connsiteX79" fmla="*/ 2883552 w 4710892"/>
              <a:gd name="connsiteY79" fmla="*/ 852910 h 1726256"/>
              <a:gd name="connsiteX80" fmla="*/ 2875922 w 4710892"/>
              <a:gd name="connsiteY80" fmla="*/ 856956 h 1726256"/>
              <a:gd name="connsiteX81" fmla="*/ 2847868 w 4710892"/>
              <a:gd name="connsiteY81" fmla="*/ 909364 h 1726256"/>
              <a:gd name="connsiteX82" fmla="*/ 2883937 w 4710892"/>
              <a:gd name="connsiteY82" fmla="*/ 894567 h 1726256"/>
              <a:gd name="connsiteX83" fmla="*/ 2890720 w 4710892"/>
              <a:gd name="connsiteY83" fmla="*/ 857881 h 1726256"/>
              <a:gd name="connsiteX84" fmla="*/ 2883552 w 4710892"/>
              <a:gd name="connsiteY84" fmla="*/ 852910 h 1726256"/>
              <a:gd name="connsiteX85" fmla="*/ 2765287 w 4710892"/>
              <a:gd name="connsiteY85" fmla="*/ 852910 h 1726256"/>
              <a:gd name="connsiteX86" fmla="*/ 2757233 w 4710892"/>
              <a:gd name="connsiteY86" fmla="*/ 858189 h 1726256"/>
              <a:gd name="connsiteX87" fmla="*/ 2719930 w 4710892"/>
              <a:gd name="connsiteY87" fmla="*/ 929094 h 1726256"/>
              <a:gd name="connsiteX88" fmla="*/ 2778812 w 4710892"/>
              <a:gd name="connsiteY88" fmla="*/ 873295 h 1726256"/>
              <a:gd name="connsiteX89" fmla="*/ 2774496 w 4710892"/>
              <a:gd name="connsiteY89" fmla="*/ 854798 h 1726256"/>
              <a:gd name="connsiteX90" fmla="*/ 2765287 w 4710892"/>
              <a:gd name="connsiteY90" fmla="*/ 852910 h 1726256"/>
              <a:gd name="connsiteX91" fmla="*/ 2276775 w 4710892"/>
              <a:gd name="connsiteY91" fmla="*/ 839845 h 1726256"/>
              <a:gd name="connsiteX92" fmla="*/ 2284019 w 4710892"/>
              <a:gd name="connsiteY92" fmla="*/ 843699 h 1726256"/>
              <a:gd name="connsiteX93" fmla="*/ 2239318 w 4710892"/>
              <a:gd name="connsiteY93" fmla="*/ 913062 h 1726256"/>
              <a:gd name="connsiteX94" fmla="*/ 2222362 w 4710892"/>
              <a:gd name="connsiteY94" fmla="*/ 916454 h 1726256"/>
              <a:gd name="connsiteX95" fmla="*/ 2184751 w 4710892"/>
              <a:gd name="connsiteY95" fmla="*/ 929094 h 1726256"/>
              <a:gd name="connsiteX96" fmla="*/ 2269530 w 4710892"/>
              <a:gd name="connsiteY96" fmla="*/ 843390 h 1726256"/>
              <a:gd name="connsiteX97" fmla="*/ 2276775 w 4710892"/>
              <a:gd name="connsiteY97" fmla="*/ 839845 h 1726256"/>
              <a:gd name="connsiteX98" fmla="*/ 2493651 w 4710892"/>
              <a:gd name="connsiteY98" fmla="*/ 767861 h 1726256"/>
              <a:gd name="connsiteX99" fmla="*/ 2489027 w 4710892"/>
              <a:gd name="connsiteY99" fmla="*/ 770944 h 1726256"/>
              <a:gd name="connsiteX100" fmla="*/ 2371263 w 4710892"/>
              <a:gd name="connsiteY100" fmla="*/ 877301 h 1726256"/>
              <a:gd name="connsiteX101" fmla="*/ 2324404 w 4710892"/>
              <a:gd name="connsiteY101" fmla="*/ 956839 h 1726256"/>
              <a:gd name="connsiteX102" fmla="*/ 2308373 w 4710892"/>
              <a:gd name="connsiteY102" fmla="*/ 1005239 h 1726256"/>
              <a:gd name="connsiteX103" fmla="*/ 2273229 w 4710892"/>
              <a:gd name="connsiteY103" fmla="*/ 1058880 h 1726256"/>
              <a:gd name="connsiteX104" fmla="*/ 2230686 w 4710892"/>
              <a:gd name="connsiteY104" fmla="*/ 1127935 h 1726256"/>
              <a:gd name="connsiteX105" fmla="*/ 2237776 w 4710892"/>
              <a:gd name="connsiteY105" fmla="*/ 1150440 h 1726256"/>
              <a:gd name="connsiteX106" fmla="*/ 2262131 w 4710892"/>
              <a:gd name="connsiteY106" fmla="*/ 1146432 h 1726256"/>
              <a:gd name="connsiteX107" fmla="*/ 2322862 w 4710892"/>
              <a:gd name="connsiteY107" fmla="*/ 1056722 h 1726256"/>
              <a:gd name="connsiteX108" fmla="*/ 2453883 w 4710892"/>
              <a:gd name="connsiteY108" fmla="*/ 893640 h 1726256"/>
              <a:gd name="connsiteX109" fmla="*/ 2486252 w 4710892"/>
              <a:gd name="connsiteY109" fmla="*/ 847398 h 1726256"/>
              <a:gd name="connsiteX110" fmla="*/ 2487486 w 4710892"/>
              <a:gd name="connsiteY110" fmla="*/ 829826 h 1726256"/>
              <a:gd name="connsiteX111" fmla="*/ 2486869 w 4710892"/>
              <a:gd name="connsiteY111" fmla="*/ 794065 h 1726256"/>
              <a:gd name="connsiteX112" fmla="*/ 2493651 w 4710892"/>
              <a:gd name="connsiteY112" fmla="*/ 767861 h 1726256"/>
              <a:gd name="connsiteX113" fmla="*/ 3511910 w 4710892"/>
              <a:gd name="connsiteY113" fmla="*/ 721620 h 1726256"/>
              <a:gd name="connsiteX114" fmla="*/ 3503278 w 4710892"/>
              <a:gd name="connsiteY114" fmla="*/ 728402 h 1726256"/>
              <a:gd name="connsiteX115" fmla="*/ 3486322 w 4710892"/>
              <a:gd name="connsiteY115" fmla="*/ 771870 h 1726256"/>
              <a:gd name="connsiteX116" fmla="*/ 3472449 w 4710892"/>
              <a:gd name="connsiteY116" fmla="*/ 809173 h 1726256"/>
              <a:gd name="connsiteX117" fmla="*/ 3472449 w 4710892"/>
              <a:gd name="connsiteY117" fmla="*/ 820271 h 1726256"/>
              <a:gd name="connsiteX118" fmla="*/ 3493413 w 4710892"/>
              <a:gd name="connsiteY118" fmla="*/ 875454 h 1726256"/>
              <a:gd name="connsiteX119" fmla="*/ 3523316 w 4710892"/>
              <a:gd name="connsiteY119" fmla="*/ 917689 h 1726256"/>
              <a:gd name="connsiteX120" fmla="*/ 3533181 w 4710892"/>
              <a:gd name="connsiteY120" fmla="*/ 931562 h 1726256"/>
              <a:gd name="connsiteX121" fmla="*/ 3550753 w 4710892"/>
              <a:gd name="connsiteY121" fmla="*/ 926013 h 1726256"/>
              <a:gd name="connsiteX122" fmla="*/ 3583432 w 4710892"/>
              <a:gd name="connsiteY122" fmla="*/ 831986 h 1726256"/>
              <a:gd name="connsiteX123" fmla="*/ 3584665 w 4710892"/>
              <a:gd name="connsiteY123" fmla="*/ 799616 h 1726256"/>
              <a:gd name="connsiteX124" fmla="*/ 3572642 w 4710892"/>
              <a:gd name="connsiteY124" fmla="*/ 794992 h 1726256"/>
              <a:gd name="connsiteX125" fmla="*/ 3546746 w 4710892"/>
              <a:gd name="connsiteY125" fmla="*/ 811331 h 1726256"/>
              <a:gd name="connsiteX126" fmla="*/ 3535031 w 4710892"/>
              <a:gd name="connsiteY126" fmla="*/ 814414 h 1726256"/>
              <a:gd name="connsiteX127" fmla="*/ 3531023 w 4710892"/>
              <a:gd name="connsiteY127" fmla="*/ 799924 h 1726256"/>
              <a:gd name="connsiteX128" fmla="*/ 3539964 w 4710892"/>
              <a:gd name="connsiteY128" fmla="*/ 765396 h 1726256"/>
              <a:gd name="connsiteX129" fmla="*/ 3511910 w 4710892"/>
              <a:gd name="connsiteY129" fmla="*/ 721620 h 1726256"/>
              <a:gd name="connsiteX130" fmla="*/ 3472296 w 4710892"/>
              <a:gd name="connsiteY130" fmla="*/ 622814 h 1726256"/>
              <a:gd name="connsiteX131" fmla="*/ 3461044 w 4710892"/>
              <a:gd name="connsiteY131" fmla="*/ 627901 h 1726256"/>
              <a:gd name="connsiteX132" fmla="*/ 3452720 w 4710892"/>
              <a:gd name="connsiteY132" fmla="*/ 633142 h 1726256"/>
              <a:gd name="connsiteX133" fmla="*/ 3434839 w 4710892"/>
              <a:gd name="connsiteY133" fmla="*/ 657188 h 1726256"/>
              <a:gd name="connsiteX134" fmla="*/ 3418808 w 4710892"/>
              <a:gd name="connsiteY134" fmla="*/ 709904 h 1726256"/>
              <a:gd name="connsiteX135" fmla="*/ 3402160 w 4710892"/>
              <a:gd name="connsiteY135" fmla="*/ 762313 h 1726256"/>
              <a:gd name="connsiteX136" fmla="*/ 3432064 w 4710892"/>
              <a:gd name="connsiteY136" fmla="*/ 797766 h 1726256"/>
              <a:gd name="connsiteX137" fmla="*/ 3468750 w 4710892"/>
              <a:gd name="connsiteY137" fmla="*/ 778344 h 1726256"/>
              <a:gd name="connsiteX138" fmla="*/ 3496188 w 4710892"/>
              <a:gd name="connsiteY138" fmla="*/ 725627 h 1726256"/>
              <a:gd name="connsiteX139" fmla="*/ 3499271 w 4710892"/>
              <a:gd name="connsiteY139" fmla="*/ 709904 h 1726256"/>
              <a:gd name="connsiteX140" fmla="*/ 3477074 w 4710892"/>
              <a:gd name="connsiteY140" fmla="*/ 633450 h 1726256"/>
              <a:gd name="connsiteX141" fmla="*/ 3472296 w 4710892"/>
              <a:gd name="connsiteY141" fmla="*/ 622814 h 1726256"/>
              <a:gd name="connsiteX142" fmla="*/ 3374801 w 4710892"/>
              <a:gd name="connsiteY142" fmla="*/ 567863 h 1726256"/>
              <a:gd name="connsiteX143" fmla="*/ 3344204 w 4710892"/>
              <a:gd name="connsiteY143" fmla="*/ 582892 h 1726256"/>
              <a:gd name="connsiteX144" fmla="*/ 3308751 w 4710892"/>
              <a:gd name="connsiteY144" fmla="*/ 625126 h 1726256"/>
              <a:gd name="connsiteX145" fmla="*/ 3319541 w 4710892"/>
              <a:gd name="connsiteY145" fmla="*/ 658729 h 1726256"/>
              <a:gd name="connsiteX146" fmla="*/ 3343279 w 4710892"/>
              <a:gd name="connsiteY146" fmla="*/ 697573 h 1726256"/>
              <a:gd name="connsiteX147" fmla="*/ 3342663 w 4710892"/>
              <a:gd name="connsiteY147" fmla="*/ 703430 h 1726256"/>
              <a:gd name="connsiteX148" fmla="*/ 3355302 w 4710892"/>
              <a:gd name="connsiteY148" fmla="*/ 725318 h 1726256"/>
              <a:gd name="connsiteX149" fmla="*/ 3387056 w 4710892"/>
              <a:gd name="connsiteY149" fmla="*/ 720694 h 1726256"/>
              <a:gd name="connsiteX150" fmla="*/ 3396305 w 4710892"/>
              <a:gd name="connsiteY150" fmla="*/ 709288 h 1726256"/>
              <a:gd name="connsiteX151" fmla="*/ 3410486 w 4710892"/>
              <a:gd name="connsiteY151" fmla="*/ 674144 h 1726256"/>
              <a:gd name="connsiteX152" fmla="*/ 3422509 w 4710892"/>
              <a:gd name="connsiteY152" fmla="*/ 651947 h 1726256"/>
              <a:gd name="connsiteX153" fmla="*/ 3440389 w 4710892"/>
              <a:gd name="connsiteY153" fmla="*/ 615878 h 1726256"/>
              <a:gd name="connsiteX154" fmla="*/ 3443780 w 4710892"/>
              <a:gd name="connsiteY154" fmla="*/ 592757 h 1726256"/>
              <a:gd name="connsiteX155" fmla="*/ 3435457 w 4710892"/>
              <a:gd name="connsiteY155" fmla="*/ 578268 h 1726256"/>
              <a:gd name="connsiteX156" fmla="*/ 3408636 w 4710892"/>
              <a:gd name="connsiteY156" fmla="*/ 569944 h 1726256"/>
              <a:gd name="connsiteX157" fmla="*/ 3374801 w 4710892"/>
              <a:gd name="connsiteY157" fmla="*/ 567863 h 1726256"/>
              <a:gd name="connsiteX158" fmla="*/ 2505367 w 4710892"/>
              <a:gd name="connsiteY158" fmla="*/ 497498 h 1726256"/>
              <a:gd name="connsiteX159" fmla="*/ 2444326 w 4710892"/>
              <a:gd name="connsiteY159" fmla="*/ 576110 h 1726256"/>
              <a:gd name="connsiteX160" fmla="*/ 2505367 w 4710892"/>
              <a:gd name="connsiteY160" fmla="*/ 497498 h 1726256"/>
              <a:gd name="connsiteX161" fmla="*/ 1467070 w 4710892"/>
              <a:gd name="connsiteY161" fmla="*/ 353838 h 1726256"/>
              <a:gd name="connsiteX162" fmla="*/ 1446107 w 4710892"/>
              <a:gd name="connsiteY162" fmla="*/ 364628 h 1726256"/>
              <a:gd name="connsiteX163" fmla="*/ 1345298 w 4710892"/>
              <a:gd name="connsiteY163" fmla="*/ 483933 h 1726256"/>
              <a:gd name="connsiteX164" fmla="*/ 1324643 w 4710892"/>
              <a:gd name="connsiteY164" fmla="*/ 511371 h 1726256"/>
              <a:gd name="connsiteX165" fmla="*/ 1335125 w 4710892"/>
              <a:gd name="connsiteY165" fmla="*/ 549906 h 1726256"/>
              <a:gd name="connsiteX166" fmla="*/ 1341290 w 4710892"/>
              <a:gd name="connsiteY166" fmla="*/ 561929 h 1726256"/>
              <a:gd name="connsiteX167" fmla="*/ 1332658 w 4710892"/>
              <a:gd name="connsiteY167" fmla="*/ 570561 h 1726256"/>
              <a:gd name="connsiteX168" fmla="*/ 1283641 w 4710892"/>
              <a:gd name="connsiteY168" fmla="*/ 597073 h 1726256"/>
              <a:gd name="connsiteX169" fmla="*/ 1172968 w 4710892"/>
              <a:gd name="connsiteY169" fmla="*/ 707438 h 1726256"/>
              <a:gd name="connsiteX170" fmla="*/ 993546 w 4710892"/>
              <a:gd name="connsiteY170" fmla="*/ 888092 h 1726256"/>
              <a:gd name="connsiteX171" fmla="*/ 959944 w 4710892"/>
              <a:gd name="connsiteY171" fmla="*/ 916763 h 1726256"/>
              <a:gd name="connsiteX172" fmla="*/ 938056 w 4710892"/>
              <a:gd name="connsiteY172" fmla="*/ 915221 h 1726256"/>
              <a:gd name="connsiteX173" fmla="*/ 943913 w 4710892"/>
              <a:gd name="connsiteY173" fmla="*/ 899499 h 1726256"/>
              <a:gd name="connsiteX174" fmla="*/ 1106687 w 4710892"/>
              <a:gd name="connsiteY174" fmla="*/ 729943 h 1726256"/>
              <a:gd name="connsiteX175" fmla="*/ 1221985 w 4710892"/>
              <a:gd name="connsiteY175" fmla="*/ 608788 h 1726256"/>
              <a:gd name="connsiteX176" fmla="*/ 1250655 w 4710892"/>
              <a:gd name="connsiteY176" fmla="*/ 570561 h 1726256"/>
              <a:gd name="connsiteX177" fmla="*/ 1236474 w 4710892"/>
              <a:gd name="connsiteY177" fmla="*/ 542815 h 1726256"/>
              <a:gd name="connsiteX178" fmla="*/ 1208420 w 4710892"/>
              <a:gd name="connsiteY178" fmla="*/ 552372 h 1726256"/>
              <a:gd name="connsiteX179" fmla="*/ 1177284 w 4710892"/>
              <a:gd name="connsiteY179" fmla="*/ 583817 h 1726256"/>
              <a:gd name="connsiteX180" fmla="*/ 1077708 w 4710892"/>
              <a:gd name="connsiteY180" fmla="*/ 700965 h 1726256"/>
              <a:gd name="connsiteX181" fmla="*/ 1053970 w 4710892"/>
              <a:gd name="connsiteY181" fmla="*/ 723469 h 1726256"/>
              <a:gd name="connsiteX182" fmla="*/ 1053662 w 4710892"/>
              <a:gd name="connsiteY182" fmla="*/ 720078 h 1726256"/>
              <a:gd name="connsiteX183" fmla="*/ 1060135 w 4710892"/>
              <a:gd name="connsiteY183" fmla="*/ 698806 h 1726256"/>
              <a:gd name="connsiteX184" fmla="*/ 1063527 w 4710892"/>
              <a:gd name="connsiteY184" fmla="*/ 680926 h 1726256"/>
              <a:gd name="connsiteX185" fmla="*/ 1041639 w 4710892"/>
              <a:gd name="connsiteY185" fmla="*/ 664279 h 1726256"/>
              <a:gd name="connsiteX186" fmla="*/ 1016359 w 4710892"/>
              <a:gd name="connsiteY186" fmla="*/ 678768 h 1726256"/>
              <a:gd name="connsiteX187" fmla="*/ 822758 w 4710892"/>
              <a:gd name="connsiteY187" fmla="*/ 948824 h 1726256"/>
              <a:gd name="connsiteX188" fmla="*/ 813201 w 4710892"/>
              <a:gd name="connsiteY188" fmla="*/ 974720 h 1726256"/>
              <a:gd name="connsiteX189" fmla="*/ 840638 w 4710892"/>
              <a:gd name="connsiteY189" fmla="*/ 975336 h 1726256"/>
              <a:gd name="connsiteX190" fmla="*/ 841871 w 4710892"/>
              <a:gd name="connsiteY190" fmla="*/ 975028 h 1726256"/>
              <a:gd name="connsiteX191" fmla="*/ 869308 w 4710892"/>
              <a:gd name="connsiteY191" fmla="*/ 993525 h 1726256"/>
              <a:gd name="connsiteX192" fmla="*/ 859443 w 4710892"/>
              <a:gd name="connsiteY192" fmla="*/ 1027436 h 1726256"/>
              <a:gd name="connsiteX193" fmla="*/ 788538 w 4710892"/>
              <a:gd name="connsiteY193" fmla="*/ 1112522 h 1726256"/>
              <a:gd name="connsiteX194" fmla="*/ 779906 w 4710892"/>
              <a:gd name="connsiteY194" fmla="*/ 1133177 h 1726256"/>
              <a:gd name="connsiteX195" fmla="*/ 794087 w 4710892"/>
              <a:gd name="connsiteY195" fmla="*/ 1123004 h 1726256"/>
              <a:gd name="connsiteX196" fmla="*/ 834780 w 4710892"/>
              <a:gd name="connsiteY196" fmla="*/ 1091251 h 1726256"/>
              <a:gd name="connsiteX197" fmla="*/ 866842 w 4710892"/>
              <a:gd name="connsiteY197" fmla="*/ 1091559 h 1726256"/>
              <a:gd name="connsiteX198" fmla="*/ 869000 w 4710892"/>
              <a:gd name="connsiteY198" fmla="*/ 1123004 h 1726256"/>
              <a:gd name="connsiteX199" fmla="*/ 850811 w 4710892"/>
              <a:gd name="connsiteY199" fmla="*/ 1146125 h 1726256"/>
              <a:gd name="connsiteX200" fmla="*/ 767575 w 4710892"/>
              <a:gd name="connsiteY200" fmla="*/ 1229670 h 1726256"/>
              <a:gd name="connsiteX201" fmla="*/ 763875 w 4710892"/>
              <a:gd name="connsiteY201" fmla="*/ 1244775 h 1726256"/>
              <a:gd name="connsiteX202" fmla="*/ 779290 w 4710892"/>
              <a:gd name="connsiteY202" fmla="*/ 1244775 h 1726256"/>
              <a:gd name="connsiteX203" fmla="*/ 785147 w 4710892"/>
              <a:gd name="connsiteY203" fmla="*/ 1240151 h 1726256"/>
              <a:gd name="connsiteX204" fmla="*/ 929732 w 4710892"/>
              <a:gd name="connsiteY204" fmla="*/ 1104815 h 1726256"/>
              <a:gd name="connsiteX205" fmla="*/ 952545 w 4710892"/>
              <a:gd name="connsiteY205" fmla="*/ 1074912 h 1726256"/>
              <a:gd name="connsiteX206" fmla="*/ 996938 w 4710892"/>
              <a:gd name="connsiteY206" fmla="*/ 1014488 h 1726256"/>
              <a:gd name="connsiteX207" fmla="*/ 1027766 w 4710892"/>
              <a:gd name="connsiteY207" fmla="*/ 1020037 h 1726256"/>
              <a:gd name="connsiteX208" fmla="*/ 1029307 w 4710892"/>
              <a:gd name="connsiteY208" fmla="*/ 1048091 h 1726256"/>
              <a:gd name="connsiteX209" fmla="*/ 998171 w 4710892"/>
              <a:gd name="connsiteY209" fmla="*/ 1114989 h 1726256"/>
              <a:gd name="connsiteX210" fmla="*/ 1022525 w 4710892"/>
              <a:gd name="connsiteY210" fmla="*/ 1098341 h 1726256"/>
              <a:gd name="connsiteX211" fmla="*/ 1155704 w 4710892"/>
              <a:gd name="connsiteY211" fmla="*/ 964238 h 1726256"/>
              <a:gd name="connsiteX212" fmla="*/ 1196089 w 4710892"/>
              <a:gd name="connsiteY212" fmla="*/ 960539 h 1726256"/>
              <a:gd name="connsiteX213" fmla="*/ 1205338 w 4710892"/>
              <a:gd name="connsiteY213" fmla="*/ 968554 h 1726256"/>
              <a:gd name="connsiteX214" fmla="*/ 1236783 w 4710892"/>
              <a:gd name="connsiteY214" fmla="*/ 992908 h 1726256"/>
              <a:gd name="connsiteX215" fmla="*/ 1272852 w 4710892"/>
              <a:gd name="connsiteY215" fmla="*/ 973795 h 1726256"/>
              <a:gd name="connsiteX216" fmla="*/ 1339441 w 4710892"/>
              <a:gd name="connsiteY216" fmla="*/ 946975 h 1726256"/>
              <a:gd name="connsiteX217" fmla="*/ 1372119 w 4710892"/>
              <a:gd name="connsiteY217" fmla="*/ 928169 h 1726256"/>
              <a:gd name="connsiteX218" fmla="*/ 1550923 w 4710892"/>
              <a:gd name="connsiteY218" fmla="*/ 699423 h 1726256"/>
              <a:gd name="connsiteX219" fmla="*/ 1562329 w 4710892"/>
              <a:gd name="connsiteY219" fmla="*/ 679076 h 1726256"/>
              <a:gd name="connsiteX220" fmla="*/ 1551848 w 4710892"/>
              <a:gd name="connsiteY220" fmla="*/ 658730 h 1726256"/>
              <a:gd name="connsiteX221" fmla="*/ 1484026 w 4710892"/>
              <a:gd name="connsiteY221" fmla="*/ 627593 h 1726256"/>
              <a:gd name="connsiteX222" fmla="*/ 1437475 w 4710892"/>
              <a:gd name="connsiteY222" fmla="*/ 622969 h 1726256"/>
              <a:gd name="connsiteX223" fmla="*/ 1422061 w 4710892"/>
              <a:gd name="connsiteY223" fmla="*/ 630368 h 1726256"/>
              <a:gd name="connsiteX224" fmla="*/ 1361637 w 4710892"/>
              <a:gd name="connsiteY224" fmla="*/ 682159 h 1726256"/>
              <a:gd name="connsiteX225" fmla="*/ 1316628 w 4710892"/>
              <a:gd name="connsiteY225" fmla="*/ 725627 h 1726256"/>
              <a:gd name="connsiteX226" fmla="*/ 1304605 w 4710892"/>
              <a:gd name="connsiteY226" fmla="*/ 721928 h 1726256"/>
              <a:gd name="connsiteX227" fmla="*/ 1311695 w 4710892"/>
              <a:gd name="connsiteY227" fmla="*/ 699731 h 1726256"/>
              <a:gd name="connsiteX228" fmla="*/ 1387225 w 4710892"/>
              <a:gd name="connsiteY228" fmla="*/ 607247 h 1726256"/>
              <a:gd name="connsiteX229" fmla="*/ 1481251 w 4710892"/>
              <a:gd name="connsiteY229" fmla="*/ 493490 h 1726256"/>
              <a:gd name="connsiteX230" fmla="*/ 1478476 w 4710892"/>
              <a:gd name="connsiteY230" fmla="*/ 468211 h 1726256"/>
              <a:gd name="connsiteX231" fmla="*/ 1466762 w 4710892"/>
              <a:gd name="connsiteY231" fmla="*/ 459271 h 1726256"/>
              <a:gd name="connsiteX232" fmla="*/ 1463062 w 4710892"/>
              <a:gd name="connsiteY232" fmla="*/ 439849 h 1726256"/>
              <a:gd name="connsiteX233" fmla="*/ 1491424 w 4710892"/>
              <a:gd name="connsiteY233" fmla="*/ 388057 h 1726256"/>
              <a:gd name="connsiteX234" fmla="*/ 1467070 w 4710892"/>
              <a:gd name="connsiteY234" fmla="*/ 353838 h 1726256"/>
              <a:gd name="connsiteX235" fmla="*/ 2526637 w 4710892"/>
              <a:gd name="connsiteY235" fmla="*/ 345515 h 1726256"/>
              <a:gd name="connsiteX236" fmla="*/ 2519547 w 4710892"/>
              <a:gd name="connsiteY236" fmla="*/ 385283 h 1726256"/>
              <a:gd name="connsiteX237" fmla="*/ 2377120 w 4710892"/>
              <a:gd name="connsiteY237" fmla="*/ 582585 h 1726256"/>
              <a:gd name="connsiteX238" fmla="*/ 2282477 w 4710892"/>
              <a:gd name="connsiteY238" fmla="*/ 669212 h 1726256"/>
              <a:gd name="connsiteX239" fmla="*/ 2262747 w 4710892"/>
              <a:gd name="connsiteY239" fmla="*/ 668596 h 1726256"/>
              <a:gd name="connsiteX240" fmla="*/ 2261822 w 4710892"/>
              <a:gd name="connsiteY240" fmla="*/ 661813 h 1726256"/>
              <a:gd name="connsiteX241" fmla="*/ 2276620 w 4710892"/>
              <a:gd name="connsiteY241" fmla="*/ 637768 h 1726256"/>
              <a:gd name="connsiteX242" fmla="*/ 2441860 w 4710892"/>
              <a:gd name="connsiteY242" fmla="*/ 434609 h 1726256"/>
              <a:gd name="connsiteX243" fmla="*/ 2526637 w 4710892"/>
              <a:gd name="connsiteY243" fmla="*/ 345515 h 1726256"/>
              <a:gd name="connsiteX244" fmla="*/ 2698043 w 4710892"/>
              <a:gd name="connsiteY244" fmla="*/ 315302 h 1726256"/>
              <a:gd name="connsiteX245" fmla="*/ 2684787 w 4710892"/>
              <a:gd name="connsiteY245" fmla="*/ 317152 h 1726256"/>
              <a:gd name="connsiteX246" fmla="*/ 2664749 w 4710892"/>
              <a:gd name="connsiteY246" fmla="*/ 333183 h 1726256"/>
              <a:gd name="connsiteX247" fmla="*/ 2662590 w 4710892"/>
              <a:gd name="connsiteY247" fmla="*/ 381275 h 1726256"/>
              <a:gd name="connsiteX248" fmla="*/ 2663515 w 4710892"/>
              <a:gd name="connsiteY248" fmla="*/ 382199 h 1726256"/>
              <a:gd name="connsiteX249" fmla="*/ 2670298 w 4710892"/>
              <a:gd name="connsiteY249" fmla="*/ 382508 h 1726256"/>
              <a:gd name="connsiteX250" fmla="*/ 2705751 w 4710892"/>
              <a:gd name="connsiteY250" fmla="*/ 337190 h 1726256"/>
              <a:gd name="connsiteX251" fmla="*/ 2708217 w 4710892"/>
              <a:gd name="connsiteY251" fmla="*/ 328558 h 1726256"/>
              <a:gd name="connsiteX252" fmla="*/ 2698043 w 4710892"/>
              <a:gd name="connsiteY252" fmla="*/ 315302 h 1726256"/>
              <a:gd name="connsiteX253" fmla="*/ 2598044 w 4710892"/>
              <a:gd name="connsiteY253" fmla="*/ 105477 h 1726256"/>
              <a:gd name="connsiteX254" fmla="*/ 2587369 w 4710892"/>
              <a:gd name="connsiteY254" fmla="*/ 112760 h 1726256"/>
              <a:gd name="connsiteX255" fmla="*/ 2539585 w 4710892"/>
              <a:gd name="connsiteY255" fmla="*/ 167326 h 1726256"/>
              <a:gd name="connsiteX256" fmla="*/ 2452033 w 4710892"/>
              <a:gd name="connsiteY256" fmla="*/ 253645 h 1726256"/>
              <a:gd name="connsiteX257" fmla="*/ 2370030 w 4710892"/>
              <a:gd name="connsiteY257" fmla="*/ 350138 h 1726256"/>
              <a:gd name="connsiteX258" fmla="*/ 2366947 w 4710892"/>
              <a:gd name="connsiteY258" fmla="*/ 356612 h 1726256"/>
              <a:gd name="connsiteX259" fmla="*/ 2311456 w 4710892"/>
              <a:gd name="connsiteY259" fmla="*/ 447555 h 1726256"/>
              <a:gd name="connsiteX260" fmla="*/ 2199549 w 4710892"/>
              <a:gd name="connsiteY260" fmla="*/ 576726 h 1726256"/>
              <a:gd name="connsiteX261" fmla="*/ 2194925 w 4710892"/>
              <a:gd name="connsiteY261" fmla="*/ 583816 h 1726256"/>
              <a:gd name="connsiteX262" fmla="*/ 2251341 w 4710892"/>
              <a:gd name="connsiteY262" fmla="*/ 579500 h 1726256"/>
              <a:gd name="connsiteX263" fmla="*/ 2251032 w 4710892"/>
              <a:gd name="connsiteY263" fmla="*/ 583816 h 1726256"/>
              <a:gd name="connsiteX264" fmla="*/ 2114155 w 4710892"/>
              <a:gd name="connsiteY264" fmla="*/ 799922 h 1726256"/>
              <a:gd name="connsiteX265" fmla="*/ 2052190 w 4710892"/>
              <a:gd name="connsiteY265" fmla="*/ 874835 h 1726256"/>
              <a:gd name="connsiteX266" fmla="*/ 2034310 w 4710892"/>
              <a:gd name="connsiteY266" fmla="*/ 878534 h 1726256"/>
              <a:gd name="connsiteX267" fmla="*/ 2004406 w 4710892"/>
              <a:gd name="connsiteY267" fmla="*/ 864045 h 1726256"/>
              <a:gd name="connsiteX268" fmla="*/ 2001940 w 4710892"/>
              <a:gd name="connsiteY268" fmla="*/ 839999 h 1726256"/>
              <a:gd name="connsiteX269" fmla="*/ 2085793 w 4710892"/>
              <a:gd name="connsiteY269" fmla="*/ 762003 h 1726256"/>
              <a:gd name="connsiteX270" fmla="*/ 2119396 w 4710892"/>
              <a:gd name="connsiteY270" fmla="*/ 723160 h 1726256"/>
              <a:gd name="connsiteX271" fmla="*/ 2126486 w 4710892"/>
              <a:gd name="connsiteY271" fmla="*/ 700963 h 1726256"/>
              <a:gd name="connsiteX272" fmla="*/ 2150532 w 4710892"/>
              <a:gd name="connsiteY272" fmla="*/ 650097 h 1726256"/>
              <a:gd name="connsiteX273" fmla="*/ 2168721 w 4710892"/>
              <a:gd name="connsiteY273" fmla="*/ 626975 h 1726256"/>
              <a:gd name="connsiteX274" fmla="*/ 2167488 w 4710892"/>
              <a:gd name="connsiteY274" fmla="*/ 604163 h 1726256"/>
              <a:gd name="connsiteX275" fmla="*/ 2145908 w 4710892"/>
              <a:gd name="connsiteY275" fmla="*/ 600771 h 1726256"/>
              <a:gd name="connsiteX276" fmla="*/ 2112614 w 4710892"/>
              <a:gd name="connsiteY276" fmla="*/ 635299 h 1726256"/>
              <a:gd name="connsiteX277" fmla="*/ 1979436 w 4710892"/>
              <a:gd name="connsiteY277" fmla="*/ 786666 h 1726256"/>
              <a:gd name="connsiteX278" fmla="*/ 1934734 w 4710892"/>
              <a:gd name="connsiteY278" fmla="*/ 820577 h 1726256"/>
              <a:gd name="connsiteX279" fmla="*/ 1945525 w 4710892"/>
              <a:gd name="connsiteY279" fmla="*/ 802697 h 1726256"/>
              <a:gd name="connsiteX280" fmla="*/ 1989301 w 4710892"/>
              <a:gd name="connsiteY280" fmla="*/ 731483 h 1726256"/>
              <a:gd name="connsiteX281" fmla="*/ 1986526 w 4710892"/>
              <a:gd name="connsiteY281" fmla="*/ 708362 h 1726256"/>
              <a:gd name="connsiteX282" fmla="*/ 1966488 w 4710892"/>
              <a:gd name="connsiteY282" fmla="*/ 709595 h 1726256"/>
              <a:gd name="connsiteX283" fmla="*/ 1951382 w 4710892"/>
              <a:gd name="connsiteY283" fmla="*/ 723776 h 1726256"/>
              <a:gd name="connsiteX284" fmla="*/ 1789841 w 4710892"/>
              <a:gd name="connsiteY284" fmla="*/ 924160 h 1726256"/>
              <a:gd name="connsiteX285" fmla="*/ 1746990 w 4710892"/>
              <a:gd name="connsiteY285" fmla="*/ 999689 h 1726256"/>
              <a:gd name="connsiteX286" fmla="*/ 1716470 w 4710892"/>
              <a:gd name="connsiteY286" fmla="*/ 1040999 h 1726256"/>
              <a:gd name="connsiteX287" fmla="*/ 1487108 w 4710892"/>
              <a:gd name="connsiteY287" fmla="*/ 1272828 h 1726256"/>
              <a:gd name="connsiteX288" fmla="*/ 1408034 w 4710892"/>
              <a:gd name="connsiteY288" fmla="*/ 1357837 h 1726256"/>
              <a:gd name="connsiteX289" fmla="*/ 1367142 w 4710892"/>
              <a:gd name="connsiteY289" fmla="*/ 1419272 h 1726256"/>
              <a:gd name="connsiteX290" fmla="*/ 1415071 w 4710892"/>
              <a:gd name="connsiteY290" fmla="*/ 1419272 h 1726256"/>
              <a:gd name="connsiteX291" fmla="*/ 1437783 w 4710892"/>
              <a:gd name="connsiteY291" fmla="*/ 1380418 h 1726256"/>
              <a:gd name="connsiteX292" fmla="*/ 1615662 w 4710892"/>
              <a:gd name="connsiteY292" fmla="*/ 1198224 h 1726256"/>
              <a:gd name="connsiteX293" fmla="*/ 1662521 w 4710892"/>
              <a:gd name="connsiteY293" fmla="*/ 1170170 h 1726256"/>
              <a:gd name="connsiteX294" fmla="*/ 1694274 w 4710892"/>
              <a:gd name="connsiteY294" fmla="*/ 1145816 h 1726256"/>
              <a:gd name="connsiteX295" fmla="*/ 1787375 w 4710892"/>
              <a:gd name="connsiteY295" fmla="*/ 1031443 h 1726256"/>
              <a:gd name="connsiteX296" fmla="*/ 1869995 w 4710892"/>
              <a:gd name="connsiteY296" fmla="*/ 968861 h 1726256"/>
              <a:gd name="connsiteX297" fmla="*/ 1889109 w 4710892"/>
              <a:gd name="connsiteY297" fmla="*/ 953755 h 1726256"/>
              <a:gd name="connsiteX298" fmla="*/ 1919320 w 4710892"/>
              <a:gd name="connsiteY298" fmla="*/ 941424 h 1726256"/>
              <a:gd name="connsiteX299" fmla="*/ 1865987 w 4710892"/>
              <a:gd name="connsiteY299" fmla="*/ 1016645 h 1726256"/>
              <a:gd name="connsiteX300" fmla="*/ 1719245 w 4710892"/>
              <a:gd name="connsiteY300" fmla="*/ 1196990 h 1726256"/>
              <a:gd name="connsiteX301" fmla="*/ 1693657 w 4710892"/>
              <a:gd name="connsiteY301" fmla="*/ 1234601 h 1726256"/>
              <a:gd name="connsiteX302" fmla="*/ 1696740 w 4710892"/>
              <a:gd name="connsiteY302" fmla="*/ 1269129 h 1726256"/>
              <a:gd name="connsiteX303" fmla="*/ 1729418 w 4710892"/>
              <a:gd name="connsiteY303" fmla="*/ 1266971 h 1726256"/>
              <a:gd name="connsiteX304" fmla="*/ 1760554 w 4710892"/>
              <a:gd name="connsiteY304" fmla="*/ 1232443 h 1726256"/>
              <a:gd name="connsiteX305" fmla="*/ 1927335 w 4710892"/>
              <a:gd name="connsiteY305" fmla="*/ 1037300 h 1726256"/>
              <a:gd name="connsiteX306" fmla="*/ 1964021 w 4710892"/>
              <a:gd name="connsiteY306" fmla="*/ 1002772 h 1726256"/>
              <a:gd name="connsiteX307" fmla="*/ 1999165 w 4710892"/>
              <a:gd name="connsiteY307" fmla="*/ 988899 h 1726256"/>
              <a:gd name="connsiteX308" fmla="*/ 2002865 w 4710892"/>
              <a:gd name="connsiteY308" fmla="*/ 992291 h 1726256"/>
              <a:gd name="connsiteX309" fmla="*/ 1993616 w 4710892"/>
              <a:gd name="connsiteY309" fmla="*/ 1029285 h 1726256"/>
              <a:gd name="connsiteX310" fmla="*/ 1891575 w 4710892"/>
              <a:gd name="connsiteY310" fmla="*/ 1142732 h 1726256"/>
              <a:gd name="connsiteX311" fmla="*/ 1849032 w 4710892"/>
              <a:gd name="connsiteY311" fmla="*/ 1190516 h 1726256"/>
              <a:gd name="connsiteX312" fmla="*/ 1837934 w 4710892"/>
              <a:gd name="connsiteY312" fmla="*/ 1227510 h 1726256"/>
              <a:gd name="connsiteX313" fmla="*/ 1849648 w 4710892"/>
              <a:gd name="connsiteY313" fmla="*/ 1235525 h 1726256"/>
              <a:gd name="connsiteX314" fmla="*/ 1876469 w 4710892"/>
              <a:gd name="connsiteY314" fmla="*/ 1219803 h 1726256"/>
              <a:gd name="connsiteX315" fmla="*/ 1930727 w 4710892"/>
              <a:gd name="connsiteY315" fmla="*/ 1161538 h 1726256"/>
              <a:gd name="connsiteX316" fmla="*/ 1959705 w 4710892"/>
              <a:gd name="connsiteY316" fmla="*/ 1152289 h 1726256"/>
              <a:gd name="connsiteX317" fmla="*/ 1965871 w 4710892"/>
              <a:gd name="connsiteY317" fmla="*/ 1162155 h 1726256"/>
              <a:gd name="connsiteX318" fmla="*/ 1913270 w 4710892"/>
              <a:gd name="connsiteY318" fmla="*/ 1257761 h 1726256"/>
              <a:gd name="connsiteX319" fmla="*/ 1836942 w 4710892"/>
              <a:gd name="connsiteY319" fmla="*/ 1329214 h 1726256"/>
              <a:gd name="connsiteX320" fmla="*/ 1899422 w 4710892"/>
              <a:gd name="connsiteY320" fmla="*/ 1329214 h 1726256"/>
              <a:gd name="connsiteX321" fmla="*/ 1928068 w 4710892"/>
              <a:gd name="connsiteY321" fmla="*/ 1291941 h 1726256"/>
              <a:gd name="connsiteX322" fmla="*/ 1961863 w 4710892"/>
              <a:gd name="connsiteY322" fmla="*/ 1255256 h 1726256"/>
              <a:gd name="connsiteX323" fmla="*/ 2039550 w 4710892"/>
              <a:gd name="connsiteY323" fmla="*/ 1171403 h 1726256"/>
              <a:gd name="connsiteX324" fmla="*/ 2074078 w 4710892"/>
              <a:gd name="connsiteY324" fmla="*/ 1108513 h 1726256"/>
              <a:gd name="connsiteX325" fmla="*/ 2088567 w 4710892"/>
              <a:gd name="connsiteY325" fmla="*/ 1080151 h 1726256"/>
              <a:gd name="connsiteX326" fmla="*/ 2155157 w 4710892"/>
              <a:gd name="connsiteY326" fmla="*/ 1008013 h 1726256"/>
              <a:gd name="connsiteX327" fmla="*/ 2140051 w 4710892"/>
              <a:gd name="connsiteY327" fmla="*/ 1059496 h 1726256"/>
              <a:gd name="connsiteX328" fmla="*/ 2116313 w 4710892"/>
              <a:gd name="connsiteY328" fmla="*/ 1122386 h 1726256"/>
              <a:gd name="connsiteX329" fmla="*/ 2120321 w 4710892"/>
              <a:gd name="connsiteY329" fmla="*/ 1152906 h 1726256"/>
              <a:gd name="connsiteX330" fmla="*/ 2146833 w 4710892"/>
              <a:gd name="connsiteY330" fmla="*/ 1121769 h 1726256"/>
              <a:gd name="connsiteX331" fmla="*/ 2269530 w 4710892"/>
              <a:gd name="connsiteY331" fmla="*/ 946356 h 1726256"/>
              <a:gd name="connsiteX332" fmla="*/ 2344751 w 4710892"/>
              <a:gd name="connsiteY332" fmla="*/ 876684 h 1726256"/>
              <a:gd name="connsiteX333" fmla="*/ 2375887 w 4710892"/>
              <a:gd name="connsiteY333" fmla="*/ 842157 h 1726256"/>
              <a:gd name="connsiteX334" fmla="*/ 2447717 w 4710892"/>
              <a:gd name="connsiteY334" fmla="*/ 737957 h 1726256"/>
              <a:gd name="connsiteX335" fmla="*/ 2456657 w 4710892"/>
              <a:gd name="connsiteY335" fmla="*/ 728092 h 1726256"/>
              <a:gd name="connsiteX336" fmla="*/ 2480395 w 4710892"/>
              <a:gd name="connsiteY336" fmla="*/ 722235 h 1726256"/>
              <a:gd name="connsiteX337" fmla="*/ 2493343 w 4710892"/>
              <a:gd name="connsiteY337" fmla="*/ 741656 h 1726256"/>
              <a:gd name="connsiteX338" fmla="*/ 2493651 w 4710892"/>
              <a:gd name="connsiteY338" fmla="*/ 744123 h 1726256"/>
              <a:gd name="connsiteX339" fmla="*/ 2499200 w 4710892"/>
              <a:gd name="connsiteY339" fmla="*/ 761079 h 1726256"/>
              <a:gd name="connsiteX340" fmla="*/ 2519547 w 4710892"/>
              <a:gd name="connsiteY340" fmla="*/ 751830 h 1726256"/>
              <a:gd name="connsiteX341" fmla="*/ 2579970 w 4710892"/>
              <a:gd name="connsiteY341" fmla="*/ 680617 h 1726256"/>
              <a:gd name="connsiteX342" fmla="*/ 2673072 w 4710892"/>
              <a:gd name="connsiteY342" fmla="*/ 570868 h 1726256"/>
              <a:gd name="connsiteX343" fmla="*/ 2680162 w 4710892"/>
              <a:gd name="connsiteY343" fmla="*/ 553604 h 1726256"/>
              <a:gd name="connsiteX344" fmla="*/ 2696810 w 4710892"/>
              <a:gd name="connsiteY344" fmla="*/ 495339 h 1726256"/>
              <a:gd name="connsiteX345" fmla="*/ 2724247 w 4710892"/>
              <a:gd name="connsiteY345" fmla="*/ 460503 h 1726256"/>
              <a:gd name="connsiteX346" fmla="*/ 2731029 w 4710892"/>
              <a:gd name="connsiteY346" fmla="*/ 445089 h 1726256"/>
              <a:gd name="connsiteX347" fmla="*/ 2722089 w 4710892"/>
              <a:gd name="connsiteY347" fmla="*/ 419193 h 1726256"/>
              <a:gd name="connsiteX348" fmla="*/ 2692802 w 4710892"/>
              <a:gd name="connsiteY348" fmla="*/ 424434 h 1726256"/>
              <a:gd name="connsiteX349" fmla="*/ 2650567 w 4710892"/>
              <a:gd name="connsiteY349" fmla="*/ 467593 h 1726256"/>
              <a:gd name="connsiteX350" fmla="*/ 2537736 w 4710892"/>
              <a:gd name="connsiteY350" fmla="*/ 589365 h 1726256"/>
              <a:gd name="connsiteX351" fmla="*/ 2496117 w 4710892"/>
              <a:gd name="connsiteY351" fmla="*/ 645473 h 1726256"/>
              <a:gd name="connsiteX352" fmla="*/ 2460665 w 4710892"/>
              <a:gd name="connsiteY352" fmla="*/ 678767 h 1726256"/>
              <a:gd name="connsiteX353" fmla="*/ 2486561 w 4710892"/>
              <a:gd name="connsiteY353" fmla="*/ 624509 h 1726256"/>
              <a:gd name="connsiteX354" fmla="*/ 2620664 w 4710892"/>
              <a:gd name="connsiteY354" fmla="*/ 459578 h 1726256"/>
              <a:gd name="connsiteX355" fmla="*/ 2638852 w 4710892"/>
              <a:gd name="connsiteY355" fmla="*/ 433066 h 1726256"/>
              <a:gd name="connsiteX356" fmla="*/ 2629604 w 4710892"/>
              <a:gd name="connsiteY356" fmla="*/ 399771 h 1726256"/>
              <a:gd name="connsiteX357" fmla="*/ 2624055 w 4710892"/>
              <a:gd name="connsiteY357" fmla="*/ 396997 h 1726256"/>
              <a:gd name="connsiteX358" fmla="*/ 2608949 w 4710892"/>
              <a:gd name="connsiteY358" fmla="*/ 383741 h 1726256"/>
              <a:gd name="connsiteX359" fmla="*/ 2624055 w 4710892"/>
              <a:gd name="connsiteY359" fmla="*/ 357845 h 1726256"/>
              <a:gd name="connsiteX360" fmla="*/ 2647793 w 4710892"/>
              <a:gd name="connsiteY360" fmla="*/ 334724 h 1726256"/>
              <a:gd name="connsiteX361" fmla="*/ 2673997 w 4710892"/>
              <a:gd name="connsiteY361" fmla="*/ 288789 h 1726256"/>
              <a:gd name="connsiteX362" fmla="*/ 2679238 w 4710892"/>
              <a:gd name="connsiteY362" fmla="*/ 277691 h 1726256"/>
              <a:gd name="connsiteX363" fmla="*/ 2672455 w 4710892"/>
              <a:gd name="connsiteY363" fmla="*/ 235765 h 1726256"/>
              <a:gd name="connsiteX364" fmla="*/ 2625905 w 4710892"/>
              <a:gd name="connsiteY364" fmla="*/ 241005 h 1726256"/>
              <a:gd name="connsiteX365" fmla="*/ 2590144 w 4710892"/>
              <a:gd name="connsiteY365" fmla="*/ 278308 h 1726256"/>
              <a:gd name="connsiteX366" fmla="*/ 2549142 w 4710892"/>
              <a:gd name="connsiteY366" fmla="*/ 276458 h 1726256"/>
              <a:gd name="connsiteX367" fmla="*/ 2550375 w 4710892"/>
              <a:gd name="connsiteY367" fmla="*/ 241005 h 1726256"/>
              <a:gd name="connsiteX368" fmla="*/ 2615731 w 4710892"/>
              <a:gd name="connsiteY368" fmla="*/ 156228 h 1726256"/>
              <a:gd name="connsiteX369" fmla="*/ 2617273 w 4710892"/>
              <a:gd name="connsiteY369" fmla="*/ 134340 h 1726256"/>
              <a:gd name="connsiteX370" fmla="*/ 2607099 w 4710892"/>
              <a:gd name="connsiteY370" fmla="*/ 114610 h 1726256"/>
              <a:gd name="connsiteX371" fmla="*/ 2598044 w 4710892"/>
              <a:gd name="connsiteY371" fmla="*/ 105477 h 1726256"/>
              <a:gd name="connsiteX372" fmla="*/ 2604016 w 4710892"/>
              <a:gd name="connsiteY372" fmla="*/ 6 h 1726256"/>
              <a:gd name="connsiteX373" fmla="*/ 2632070 w 4710892"/>
              <a:gd name="connsiteY373" fmla="*/ 19042 h 1726256"/>
              <a:gd name="connsiteX374" fmla="*/ 2682012 w 4710892"/>
              <a:gd name="connsiteY374" fmla="*/ 96421 h 1726256"/>
              <a:gd name="connsiteX375" fmla="*/ 2695268 w 4710892"/>
              <a:gd name="connsiteY375" fmla="*/ 105361 h 1726256"/>
              <a:gd name="connsiteX376" fmla="*/ 2858966 w 4710892"/>
              <a:gd name="connsiteY376" fmla="*/ 207095 h 1726256"/>
              <a:gd name="connsiteX377" fmla="*/ 3049177 w 4710892"/>
              <a:gd name="connsiteY377" fmla="*/ 473451 h 1726256"/>
              <a:gd name="connsiteX378" fmla="*/ 3294878 w 4710892"/>
              <a:gd name="connsiteY378" fmla="*/ 801463 h 1726256"/>
              <a:gd name="connsiteX379" fmla="*/ 3480156 w 4710892"/>
              <a:gd name="connsiteY379" fmla="*/ 1015104 h 1726256"/>
              <a:gd name="connsiteX380" fmla="*/ 3615492 w 4710892"/>
              <a:gd name="connsiteY380" fmla="*/ 1122386 h 1726256"/>
              <a:gd name="connsiteX381" fmla="*/ 3745279 w 4710892"/>
              <a:gd name="connsiteY381" fmla="*/ 1226894 h 1726256"/>
              <a:gd name="connsiteX382" fmla="*/ 3746204 w 4710892"/>
              <a:gd name="connsiteY382" fmla="*/ 1227818 h 1726256"/>
              <a:gd name="connsiteX383" fmla="*/ 3775491 w 4710892"/>
              <a:gd name="connsiteY383" fmla="*/ 1221653 h 1726256"/>
              <a:gd name="connsiteX384" fmla="*/ 3761310 w 4710892"/>
              <a:gd name="connsiteY384" fmla="*/ 1182193 h 1726256"/>
              <a:gd name="connsiteX385" fmla="*/ 3703969 w 4710892"/>
              <a:gd name="connsiteY385" fmla="*/ 1128551 h 1726256"/>
              <a:gd name="connsiteX386" fmla="*/ 3698112 w 4710892"/>
              <a:gd name="connsiteY386" fmla="*/ 1091866 h 1726256"/>
              <a:gd name="connsiteX387" fmla="*/ 3699345 w 4710892"/>
              <a:gd name="connsiteY387" fmla="*/ 1048398 h 1726256"/>
              <a:gd name="connsiteX388" fmla="*/ 3688863 w 4710892"/>
              <a:gd name="connsiteY388" fmla="*/ 1045315 h 1726256"/>
              <a:gd name="connsiteX389" fmla="*/ 3670983 w 4710892"/>
              <a:gd name="connsiteY389" fmla="*/ 1063196 h 1726256"/>
              <a:gd name="connsiteX390" fmla="*/ 3651253 w 4710892"/>
              <a:gd name="connsiteY390" fmla="*/ 1106972 h 1726256"/>
              <a:gd name="connsiteX391" fmla="*/ 3636455 w 4710892"/>
              <a:gd name="connsiteY391" fmla="*/ 1113137 h 1726256"/>
              <a:gd name="connsiteX392" fmla="*/ 3617342 w 4710892"/>
              <a:gd name="connsiteY392" fmla="*/ 1100189 h 1726256"/>
              <a:gd name="connsiteX393" fmla="*/ 3267441 w 4710892"/>
              <a:gd name="connsiteY393" fmla="*/ 713603 h 1726256"/>
              <a:gd name="connsiteX394" fmla="*/ 3238462 w 4710892"/>
              <a:gd name="connsiteY394" fmla="*/ 675376 h 1726256"/>
              <a:gd name="connsiteX395" fmla="*/ 3243087 w 4710892"/>
              <a:gd name="connsiteY395" fmla="*/ 601388 h 1726256"/>
              <a:gd name="connsiteX396" fmla="*/ 3294878 w 4710892"/>
              <a:gd name="connsiteY396" fmla="*/ 550522 h 1726256"/>
              <a:gd name="connsiteX397" fmla="*/ 3366400 w 4710892"/>
              <a:gd name="connsiteY397" fmla="*/ 486398 h 1726256"/>
              <a:gd name="connsiteX398" fmla="*/ 3441004 w 4710892"/>
              <a:gd name="connsiteY398" fmla="*/ 489790 h 1726256"/>
              <a:gd name="connsiteX399" fmla="*/ 3504511 w 4710892"/>
              <a:gd name="connsiteY399" fmla="*/ 549597 h 1726256"/>
              <a:gd name="connsiteX400" fmla="*/ 3617650 w 4710892"/>
              <a:gd name="connsiteY400" fmla="*/ 604471 h 1726256"/>
              <a:gd name="connsiteX401" fmla="*/ 3791214 w 4710892"/>
              <a:gd name="connsiteY401" fmla="*/ 734875 h 1726256"/>
              <a:gd name="connsiteX402" fmla="*/ 3988823 w 4710892"/>
              <a:gd name="connsiteY402" fmla="*/ 996298 h 1726256"/>
              <a:gd name="connsiteX403" fmla="*/ 4317452 w 4710892"/>
              <a:gd name="connsiteY403" fmla="*/ 1345582 h 1726256"/>
              <a:gd name="connsiteX404" fmla="*/ 4354754 w 4710892"/>
              <a:gd name="connsiteY404" fmla="*/ 1384734 h 1726256"/>
              <a:gd name="connsiteX405" fmla="*/ 4376643 w 4710892"/>
              <a:gd name="connsiteY405" fmla="*/ 1414330 h 1726256"/>
              <a:gd name="connsiteX406" fmla="*/ 4465736 w 4710892"/>
              <a:gd name="connsiteY406" fmla="*/ 1515138 h 1726256"/>
              <a:gd name="connsiteX407" fmla="*/ 4691091 w 4710892"/>
              <a:gd name="connsiteY407" fmla="*/ 1703807 h 1726256"/>
              <a:gd name="connsiteX408" fmla="*/ 4710821 w 4710892"/>
              <a:gd name="connsiteY408" fmla="*/ 1725387 h 1726256"/>
              <a:gd name="connsiteX409" fmla="*/ 4710892 w 4710892"/>
              <a:gd name="connsiteY409" fmla="*/ 1726256 h 1726256"/>
              <a:gd name="connsiteX410" fmla="*/ 0 w 4710892"/>
              <a:gd name="connsiteY410" fmla="*/ 1726256 h 1726256"/>
              <a:gd name="connsiteX411" fmla="*/ 10125 w 4710892"/>
              <a:gd name="connsiteY411" fmla="*/ 1713672 h 1726256"/>
              <a:gd name="connsiteX412" fmla="*/ 36329 w 4710892"/>
              <a:gd name="connsiteY412" fmla="*/ 1691476 h 1726256"/>
              <a:gd name="connsiteX413" fmla="*/ 78255 w 4710892"/>
              <a:gd name="connsiteY413" fmla="*/ 1570012 h 1726256"/>
              <a:gd name="connsiteX414" fmla="*/ 276789 w 4710892"/>
              <a:gd name="connsiteY414" fmla="*/ 1341883 h 1726256"/>
              <a:gd name="connsiteX415" fmla="*/ 475015 w 4710892"/>
              <a:gd name="connsiteY415" fmla="*/ 1159688 h 1726256"/>
              <a:gd name="connsiteX416" fmla="*/ 898596 w 4710892"/>
              <a:gd name="connsiteY416" fmla="*/ 703430 h 1726256"/>
              <a:gd name="connsiteX417" fmla="*/ 937131 w 4710892"/>
              <a:gd name="connsiteY417" fmla="*/ 643315 h 1726256"/>
              <a:gd name="connsiteX418" fmla="*/ 1014510 w 4710892"/>
              <a:gd name="connsiteY418" fmla="*/ 583816 h 1726256"/>
              <a:gd name="connsiteX419" fmla="*/ 1080175 w 4710892"/>
              <a:gd name="connsiteY419" fmla="*/ 537574 h 1726256"/>
              <a:gd name="connsiteX420" fmla="*/ 1185299 w 4710892"/>
              <a:gd name="connsiteY420" fmla="*/ 442931 h 1726256"/>
              <a:gd name="connsiteX421" fmla="*/ 1261445 w 4710892"/>
              <a:gd name="connsiteY421" fmla="*/ 409020 h 1726256"/>
              <a:gd name="connsiteX422" fmla="*/ 1294123 w 4710892"/>
              <a:gd name="connsiteY422" fmla="*/ 390523 h 1726256"/>
              <a:gd name="connsiteX423" fmla="*/ 1421752 w 4710892"/>
              <a:gd name="connsiteY423" fmla="*/ 262277 h 1726256"/>
              <a:gd name="connsiteX424" fmla="*/ 1439016 w 4710892"/>
              <a:gd name="connsiteY424" fmla="*/ 246555 h 1726256"/>
              <a:gd name="connsiteX425" fmla="*/ 1521635 w 4710892"/>
              <a:gd name="connsiteY425" fmla="*/ 241622 h 1726256"/>
              <a:gd name="connsiteX426" fmla="*/ 1571886 w 4710892"/>
              <a:gd name="connsiteY426" fmla="*/ 286632 h 1726256"/>
              <a:gd name="connsiteX427" fmla="*/ 1854273 w 4710892"/>
              <a:gd name="connsiteY427" fmla="*/ 621426 h 1726256"/>
              <a:gd name="connsiteX428" fmla="*/ 1855506 w 4710892"/>
              <a:gd name="connsiteY428" fmla="*/ 645781 h 1726256"/>
              <a:gd name="connsiteX429" fmla="*/ 1779360 w 4710892"/>
              <a:gd name="connsiteY429" fmla="*/ 734258 h 1726256"/>
              <a:gd name="connsiteX430" fmla="*/ 1544448 w 4710892"/>
              <a:gd name="connsiteY430" fmla="*/ 981192 h 1726256"/>
              <a:gd name="connsiteX431" fmla="*/ 1467994 w 4710892"/>
              <a:gd name="connsiteY431" fmla="*/ 1061346 h 1726256"/>
              <a:gd name="connsiteX432" fmla="*/ 1436550 w 4710892"/>
              <a:gd name="connsiteY432" fmla="*/ 1100806 h 1726256"/>
              <a:gd name="connsiteX433" fmla="*/ 1439941 w 4710892"/>
              <a:gd name="connsiteY433" fmla="*/ 1124236 h 1726256"/>
              <a:gd name="connsiteX434" fmla="*/ 1458746 w 4710892"/>
              <a:gd name="connsiteY434" fmla="*/ 1124852 h 1726256"/>
              <a:gd name="connsiteX435" fmla="*/ 1499131 w 4710892"/>
              <a:gd name="connsiteY435" fmla="*/ 1090941 h 1726256"/>
              <a:gd name="connsiteX436" fmla="*/ 1733117 w 4710892"/>
              <a:gd name="connsiteY436" fmla="*/ 861887 h 1726256"/>
              <a:gd name="connsiteX437" fmla="*/ 1949224 w 4710892"/>
              <a:gd name="connsiteY437" fmla="*/ 616494 h 1726256"/>
              <a:gd name="connsiteX438" fmla="*/ 2100899 w 4710892"/>
              <a:gd name="connsiteY438" fmla="*/ 519693 h 1726256"/>
              <a:gd name="connsiteX439" fmla="*/ 2149299 w 4710892"/>
              <a:gd name="connsiteY439" fmla="*/ 486398 h 1726256"/>
              <a:gd name="connsiteX440" fmla="*/ 2275695 w 4710892"/>
              <a:gd name="connsiteY440" fmla="*/ 318385 h 1726256"/>
              <a:gd name="connsiteX441" fmla="*/ 2431070 w 4710892"/>
              <a:gd name="connsiteY441" fmla="*/ 161469 h 1726256"/>
              <a:gd name="connsiteX442" fmla="*/ 2575038 w 4710892"/>
              <a:gd name="connsiteY442" fmla="*/ 17501 h 1726256"/>
              <a:gd name="connsiteX443" fmla="*/ 2604016 w 4710892"/>
              <a:gd name="connsiteY443" fmla="*/ 6 h 1726256"/>
              <a:gd name="connsiteX0" fmla="*/ 3158617 w 4710892"/>
              <a:gd name="connsiteY0" fmla="*/ 1445775 h 1726256"/>
              <a:gd name="connsiteX1" fmla="*/ 3143511 w 4710892"/>
              <a:gd name="connsiteY1" fmla="*/ 1541035 h 1726256"/>
              <a:gd name="connsiteX2" fmla="*/ 3147211 w 4710892"/>
              <a:gd name="connsiteY2" fmla="*/ 1541652 h 1726256"/>
              <a:gd name="connsiteX3" fmla="*/ 3161700 w 4710892"/>
              <a:gd name="connsiteY3" fmla="*/ 1446083 h 1726256"/>
              <a:gd name="connsiteX4" fmla="*/ 3158617 w 4710892"/>
              <a:gd name="connsiteY4" fmla="*/ 1445775 h 1726256"/>
              <a:gd name="connsiteX5" fmla="*/ 3102509 w 4710892"/>
              <a:gd name="connsiteY5" fmla="*/ 1383502 h 1726256"/>
              <a:gd name="connsiteX6" fmla="*/ 3084937 w 4710892"/>
              <a:gd name="connsiteY6" fmla="*/ 1468280 h 1726256"/>
              <a:gd name="connsiteX7" fmla="*/ 3102509 w 4710892"/>
              <a:gd name="connsiteY7" fmla="*/ 1383502 h 1726256"/>
              <a:gd name="connsiteX8" fmla="*/ 2042557 w 4710892"/>
              <a:gd name="connsiteY8" fmla="*/ 1318762 h 1726256"/>
              <a:gd name="connsiteX9" fmla="*/ 2025370 w 4710892"/>
              <a:gd name="connsiteY9" fmla="*/ 1329860 h 1726256"/>
              <a:gd name="connsiteX10" fmla="*/ 1929425 w 4710892"/>
              <a:gd name="connsiteY10" fmla="*/ 1419350 h 1726256"/>
              <a:gd name="connsiteX11" fmla="*/ 1929425 w 4710892"/>
              <a:gd name="connsiteY11" fmla="*/ 1473921 h 1726256"/>
              <a:gd name="connsiteX12" fmla="*/ 1936080 w 4710892"/>
              <a:gd name="connsiteY12" fmla="*/ 1473921 h 1726256"/>
              <a:gd name="connsiteX13" fmla="*/ 1936276 w 4710892"/>
              <a:gd name="connsiteY13" fmla="*/ 1467662 h 1726256"/>
              <a:gd name="connsiteX14" fmla="*/ 2006256 w 4710892"/>
              <a:gd name="connsiteY14" fmla="*/ 1394907 h 1726256"/>
              <a:gd name="connsiteX15" fmla="*/ 2057123 w 4710892"/>
              <a:gd name="connsiteY15" fmla="*/ 1330168 h 1726256"/>
              <a:gd name="connsiteX16" fmla="*/ 2062980 w 4710892"/>
              <a:gd name="connsiteY16" fmla="*/ 1318762 h 1726256"/>
              <a:gd name="connsiteX17" fmla="*/ 2042557 w 4710892"/>
              <a:gd name="connsiteY17" fmla="*/ 1318762 h 1726256"/>
              <a:gd name="connsiteX18" fmla="*/ 3045786 w 4710892"/>
              <a:gd name="connsiteY18" fmla="*/ 1314755 h 1726256"/>
              <a:gd name="connsiteX19" fmla="*/ 3033763 w 4710892"/>
              <a:gd name="connsiteY19" fmla="*/ 1320613 h 1726256"/>
              <a:gd name="connsiteX20" fmla="*/ 3031605 w 4710892"/>
              <a:gd name="connsiteY20" fmla="*/ 1355141 h 1726256"/>
              <a:gd name="connsiteX21" fmla="*/ 3047636 w 4710892"/>
              <a:gd name="connsiteY21" fmla="*/ 1325237 h 1726256"/>
              <a:gd name="connsiteX22" fmla="*/ 3045786 w 4710892"/>
              <a:gd name="connsiteY22" fmla="*/ 1314755 h 1726256"/>
              <a:gd name="connsiteX23" fmla="*/ 3826358 w 4710892"/>
              <a:gd name="connsiteY23" fmla="*/ 1281769 h 1726256"/>
              <a:gd name="connsiteX24" fmla="*/ 3817417 w 4710892"/>
              <a:gd name="connsiteY24" fmla="*/ 1289476 h 1726256"/>
              <a:gd name="connsiteX25" fmla="*/ 3826974 w 4710892"/>
              <a:gd name="connsiteY25" fmla="*/ 1298417 h 1726256"/>
              <a:gd name="connsiteX26" fmla="*/ 3831906 w 4710892"/>
              <a:gd name="connsiteY26" fmla="*/ 1292251 h 1726256"/>
              <a:gd name="connsiteX27" fmla="*/ 3826358 w 4710892"/>
              <a:gd name="connsiteY27" fmla="*/ 1281769 h 1726256"/>
              <a:gd name="connsiteX28" fmla="*/ 2734305 w 4710892"/>
              <a:gd name="connsiteY28" fmla="*/ 1255642 h 1726256"/>
              <a:gd name="connsiteX29" fmla="*/ 2727947 w 4710892"/>
              <a:gd name="connsiteY29" fmla="*/ 1256181 h 1726256"/>
              <a:gd name="connsiteX30" fmla="*/ 2727022 w 4710892"/>
              <a:gd name="connsiteY30" fmla="*/ 1271595 h 1726256"/>
              <a:gd name="connsiteX31" fmla="*/ 2740278 w 4710892"/>
              <a:gd name="connsiteY31" fmla="*/ 1289168 h 1726256"/>
              <a:gd name="connsiteX32" fmla="*/ 2833071 w 4710892"/>
              <a:gd name="connsiteY32" fmla="*/ 1420496 h 1726256"/>
              <a:gd name="connsiteX33" fmla="*/ 2888254 w 4710892"/>
              <a:gd name="connsiteY33" fmla="*/ 1520688 h 1726256"/>
              <a:gd name="connsiteX34" fmla="*/ 2904901 w 4710892"/>
              <a:gd name="connsiteY34" fmla="*/ 1548742 h 1726256"/>
              <a:gd name="connsiteX35" fmla="*/ 2904593 w 4710892"/>
              <a:gd name="connsiteY35" fmla="*/ 1510823 h 1726256"/>
              <a:gd name="connsiteX36" fmla="*/ 2872223 w 4710892"/>
              <a:gd name="connsiteY36" fmla="*/ 1446392 h 1726256"/>
              <a:gd name="connsiteX37" fmla="*/ 2862975 w 4710892"/>
              <a:gd name="connsiteY37" fmla="*/ 1435294 h 1726256"/>
              <a:gd name="connsiteX38" fmla="*/ 2785904 w 4710892"/>
              <a:gd name="connsiteY38" fmla="*/ 1319688 h 1726256"/>
              <a:gd name="connsiteX39" fmla="*/ 2739045 w 4710892"/>
              <a:gd name="connsiteY39" fmla="*/ 1260189 h 1726256"/>
              <a:gd name="connsiteX40" fmla="*/ 2734305 w 4710892"/>
              <a:gd name="connsiteY40" fmla="*/ 1255642 h 1726256"/>
              <a:gd name="connsiteX41" fmla="*/ 2086101 w 4710892"/>
              <a:gd name="connsiteY41" fmla="*/ 1189631 h 1726256"/>
              <a:gd name="connsiteX42" fmla="*/ 2065446 w 4710892"/>
              <a:gd name="connsiteY42" fmla="*/ 1193292 h 1726256"/>
              <a:gd name="connsiteX43" fmla="*/ 2040783 w 4710892"/>
              <a:gd name="connsiteY43" fmla="*/ 1236452 h 1726256"/>
              <a:gd name="connsiteX44" fmla="*/ 2050648 w 4710892"/>
              <a:gd name="connsiteY44" fmla="*/ 1258649 h 1726256"/>
              <a:gd name="connsiteX45" fmla="*/ 2069762 w 4710892"/>
              <a:gd name="connsiteY45" fmla="*/ 1254333 h 1726256"/>
              <a:gd name="connsiteX46" fmla="*/ 2107373 w 4710892"/>
              <a:gd name="connsiteY46" fmla="*/ 1199765 h 1726256"/>
              <a:gd name="connsiteX47" fmla="*/ 2106757 w 4710892"/>
              <a:gd name="connsiteY47" fmla="*/ 1194525 h 1726256"/>
              <a:gd name="connsiteX48" fmla="*/ 2086101 w 4710892"/>
              <a:gd name="connsiteY48" fmla="*/ 1189631 h 1726256"/>
              <a:gd name="connsiteX49" fmla="*/ 992622 w 4710892"/>
              <a:gd name="connsiteY49" fmla="*/ 1124237 h 1726256"/>
              <a:gd name="connsiteX50" fmla="*/ 969501 w 4710892"/>
              <a:gd name="connsiteY50" fmla="*/ 1146434 h 1726256"/>
              <a:gd name="connsiteX51" fmla="*/ 992622 w 4710892"/>
              <a:gd name="connsiteY51" fmla="*/ 1124237 h 1726256"/>
              <a:gd name="connsiteX52" fmla="*/ 771891 w 4710892"/>
              <a:gd name="connsiteY52" fmla="*/ 1021578 h 1726256"/>
              <a:gd name="connsiteX53" fmla="*/ 729348 w 4710892"/>
              <a:gd name="connsiteY53" fmla="*/ 1051790 h 1726256"/>
              <a:gd name="connsiteX54" fmla="*/ 655360 w 4710892"/>
              <a:gd name="connsiteY54" fmla="*/ 1131943 h 1726256"/>
              <a:gd name="connsiteX55" fmla="*/ 655669 w 4710892"/>
              <a:gd name="connsiteY55" fmla="*/ 1146124 h 1726256"/>
              <a:gd name="connsiteX56" fmla="*/ 665842 w 4710892"/>
              <a:gd name="connsiteY56" fmla="*/ 1143041 h 1726256"/>
              <a:gd name="connsiteX57" fmla="*/ 728115 w 4710892"/>
              <a:gd name="connsiteY57" fmla="*/ 1087550 h 1726256"/>
              <a:gd name="connsiteX58" fmla="*/ 771891 w 4710892"/>
              <a:gd name="connsiteY58" fmla="*/ 1021578 h 1726256"/>
              <a:gd name="connsiteX59" fmla="*/ 3636571 w 4710892"/>
              <a:gd name="connsiteY59" fmla="*/ 954950 h 1726256"/>
              <a:gd name="connsiteX60" fmla="*/ 3629981 w 4710892"/>
              <a:gd name="connsiteY60" fmla="*/ 956530 h 1726256"/>
              <a:gd name="connsiteX61" fmla="*/ 3598537 w 4710892"/>
              <a:gd name="connsiteY61" fmla="*/ 973178 h 1726256"/>
              <a:gd name="connsiteX62" fmla="*/ 3592063 w 4710892"/>
              <a:gd name="connsiteY62" fmla="*/ 986742 h 1726256"/>
              <a:gd name="connsiteX63" fmla="*/ 3600695 w 4710892"/>
              <a:gd name="connsiteY63" fmla="*/ 1029902 h 1726256"/>
              <a:gd name="connsiteX64" fmla="*/ 3623507 w 4710892"/>
              <a:gd name="connsiteY64" fmla="*/ 1049016 h 1726256"/>
              <a:gd name="connsiteX65" fmla="*/ 3630598 w 4710892"/>
              <a:gd name="connsiteY65" fmla="*/ 1048708 h 1726256"/>
              <a:gd name="connsiteX66" fmla="*/ 3642930 w 4710892"/>
              <a:gd name="connsiteY66" fmla="*/ 1036068 h 1726256"/>
              <a:gd name="connsiteX67" fmla="*/ 3638305 w 4710892"/>
              <a:gd name="connsiteY67" fmla="*/ 961463 h 1726256"/>
              <a:gd name="connsiteX68" fmla="*/ 3636571 w 4710892"/>
              <a:gd name="connsiteY68" fmla="*/ 954950 h 1726256"/>
              <a:gd name="connsiteX69" fmla="*/ 2559316 w 4710892"/>
              <a:gd name="connsiteY69" fmla="*/ 875144 h 1726256"/>
              <a:gd name="connsiteX70" fmla="*/ 2539586 w 4710892"/>
              <a:gd name="connsiteY70" fmla="*/ 883160 h 1726256"/>
              <a:gd name="connsiteX71" fmla="*/ 2411032 w 4710892"/>
              <a:gd name="connsiteY71" fmla="*/ 1041925 h 1726256"/>
              <a:gd name="connsiteX72" fmla="*/ 2407024 w 4710892"/>
              <a:gd name="connsiteY72" fmla="*/ 1058264 h 1726256"/>
              <a:gd name="connsiteX73" fmla="*/ 2423363 w 4710892"/>
              <a:gd name="connsiteY73" fmla="*/ 1076452 h 1726256"/>
              <a:gd name="connsiteX74" fmla="*/ 2438161 w 4710892"/>
              <a:gd name="connsiteY74" fmla="*/ 1069053 h 1726256"/>
              <a:gd name="connsiteX75" fmla="*/ 2454500 w 4710892"/>
              <a:gd name="connsiteY75" fmla="*/ 1050865 h 1726256"/>
              <a:gd name="connsiteX76" fmla="*/ 2568257 w 4710892"/>
              <a:gd name="connsiteY76" fmla="*/ 920153 h 1726256"/>
              <a:gd name="connsiteX77" fmla="*/ 2576889 w 4710892"/>
              <a:gd name="connsiteY77" fmla="*/ 895799 h 1726256"/>
              <a:gd name="connsiteX78" fmla="*/ 2559316 w 4710892"/>
              <a:gd name="connsiteY78" fmla="*/ 875144 h 1726256"/>
              <a:gd name="connsiteX79" fmla="*/ 2883552 w 4710892"/>
              <a:gd name="connsiteY79" fmla="*/ 852910 h 1726256"/>
              <a:gd name="connsiteX80" fmla="*/ 2875922 w 4710892"/>
              <a:gd name="connsiteY80" fmla="*/ 856956 h 1726256"/>
              <a:gd name="connsiteX81" fmla="*/ 2847868 w 4710892"/>
              <a:gd name="connsiteY81" fmla="*/ 909364 h 1726256"/>
              <a:gd name="connsiteX82" fmla="*/ 2883937 w 4710892"/>
              <a:gd name="connsiteY82" fmla="*/ 894567 h 1726256"/>
              <a:gd name="connsiteX83" fmla="*/ 2890720 w 4710892"/>
              <a:gd name="connsiteY83" fmla="*/ 857881 h 1726256"/>
              <a:gd name="connsiteX84" fmla="*/ 2883552 w 4710892"/>
              <a:gd name="connsiteY84" fmla="*/ 852910 h 1726256"/>
              <a:gd name="connsiteX85" fmla="*/ 2765287 w 4710892"/>
              <a:gd name="connsiteY85" fmla="*/ 852910 h 1726256"/>
              <a:gd name="connsiteX86" fmla="*/ 2757233 w 4710892"/>
              <a:gd name="connsiteY86" fmla="*/ 858189 h 1726256"/>
              <a:gd name="connsiteX87" fmla="*/ 2719930 w 4710892"/>
              <a:gd name="connsiteY87" fmla="*/ 929094 h 1726256"/>
              <a:gd name="connsiteX88" fmla="*/ 2778812 w 4710892"/>
              <a:gd name="connsiteY88" fmla="*/ 873295 h 1726256"/>
              <a:gd name="connsiteX89" fmla="*/ 2774496 w 4710892"/>
              <a:gd name="connsiteY89" fmla="*/ 854798 h 1726256"/>
              <a:gd name="connsiteX90" fmla="*/ 2765287 w 4710892"/>
              <a:gd name="connsiteY90" fmla="*/ 852910 h 1726256"/>
              <a:gd name="connsiteX91" fmla="*/ 2276775 w 4710892"/>
              <a:gd name="connsiteY91" fmla="*/ 839845 h 1726256"/>
              <a:gd name="connsiteX92" fmla="*/ 2284019 w 4710892"/>
              <a:gd name="connsiteY92" fmla="*/ 843699 h 1726256"/>
              <a:gd name="connsiteX93" fmla="*/ 2239318 w 4710892"/>
              <a:gd name="connsiteY93" fmla="*/ 913062 h 1726256"/>
              <a:gd name="connsiteX94" fmla="*/ 2222362 w 4710892"/>
              <a:gd name="connsiteY94" fmla="*/ 916454 h 1726256"/>
              <a:gd name="connsiteX95" fmla="*/ 2184751 w 4710892"/>
              <a:gd name="connsiteY95" fmla="*/ 929094 h 1726256"/>
              <a:gd name="connsiteX96" fmla="*/ 2269530 w 4710892"/>
              <a:gd name="connsiteY96" fmla="*/ 843390 h 1726256"/>
              <a:gd name="connsiteX97" fmla="*/ 2276775 w 4710892"/>
              <a:gd name="connsiteY97" fmla="*/ 839845 h 1726256"/>
              <a:gd name="connsiteX98" fmla="*/ 2493651 w 4710892"/>
              <a:gd name="connsiteY98" fmla="*/ 767861 h 1726256"/>
              <a:gd name="connsiteX99" fmla="*/ 2489027 w 4710892"/>
              <a:gd name="connsiteY99" fmla="*/ 770944 h 1726256"/>
              <a:gd name="connsiteX100" fmla="*/ 2371263 w 4710892"/>
              <a:gd name="connsiteY100" fmla="*/ 877301 h 1726256"/>
              <a:gd name="connsiteX101" fmla="*/ 2324404 w 4710892"/>
              <a:gd name="connsiteY101" fmla="*/ 956839 h 1726256"/>
              <a:gd name="connsiteX102" fmla="*/ 2308373 w 4710892"/>
              <a:gd name="connsiteY102" fmla="*/ 1005239 h 1726256"/>
              <a:gd name="connsiteX103" fmla="*/ 2273229 w 4710892"/>
              <a:gd name="connsiteY103" fmla="*/ 1058880 h 1726256"/>
              <a:gd name="connsiteX104" fmla="*/ 2230686 w 4710892"/>
              <a:gd name="connsiteY104" fmla="*/ 1127935 h 1726256"/>
              <a:gd name="connsiteX105" fmla="*/ 2237776 w 4710892"/>
              <a:gd name="connsiteY105" fmla="*/ 1150440 h 1726256"/>
              <a:gd name="connsiteX106" fmla="*/ 2262131 w 4710892"/>
              <a:gd name="connsiteY106" fmla="*/ 1146432 h 1726256"/>
              <a:gd name="connsiteX107" fmla="*/ 2322862 w 4710892"/>
              <a:gd name="connsiteY107" fmla="*/ 1056722 h 1726256"/>
              <a:gd name="connsiteX108" fmla="*/ 2453883 w 4710892"/>
              <a:gd name="connsiteY108" fmla="*/ 893640 h 1726256"/>
              <a:gd name="connsiteX109" fmla="*/ 2486252 w 4710892"/>
              <a:gd name="connsiteY109" fmla="*/ 847398 h 1726256"/>
              <a:gd name="connsiteX110" fmla="*/ 2487486 w 4710892"/>
              <a:gd name="connsiteY110" fmla="*/ 829826 h 1726256"/>
              <a:gd name="connsiteX111" fmla="*/ 2486869 w 4710892"/>
              <a:gd name="connsiteY111" fmla="*/ 794065 h 1726256"/>
              <a:gd name="connsiteX112" fmla="*/ 2493651 w 4710892"/>
              <a:gd name="connsiteY112" fmla="*/ 767861 h 1726256"/>
              <a:gd name="connsiteX113" fmla="*/ 3511910 w 4710892"/>
              <a:gd name="connsiteY113" fmla="*/ 721620 h 1726256"/>
              <a:gd name="connsiteX114" fmla="*/ 3503278 w 4710892"/>
              <a:gd name="connsiteY114" fmla="*/ 728402 h 1726256"/>
              <a:gd name="connsiteX115" fmla="*/ 3486322 w 4710892"/>
              <a:gd name="connsiteY115" fmla="*/ 771870 h 1726256"/>
              <a:gd name="connsiteX116" fmla="*/ 3472449 w 4710892"/>
              <a:gd name="connsiteY116" fmla="*/ 809173 h 1726256"/>
              <a:gd name="connsiteX117" fmla="*/ 3472449 w 4710892"/>
              <a:gd name="connsiteY117" fmla="*/ 820271 h 1726256"/>
              <a:gd name="connsiteX118" fmla="*/ 3493413 w 4710892"/>
              <a:gd name="connsiteY118" fmla="*/ 875454 h 1726256"/>
              <a:gd name="connsiteX119" fmla="*/ 3523316 w 4710892"/>
              <a:gd name="connsiteY119" fmla="*/ 917689 h 1726256"/>
              <a:gd name="connsiteX120" fmla="*/ 3533181 w 4710892"/>
              <a:gd name="connsiteY120" fmla="*/ 931562 h 1726256"/>
              <a:gd name="connsiteX121" fmla="*/ 3550753 w 4710892"/>
              <a:gd name="connsiteY121" fmla="*/ 926013 h 1726256"/>
              <a:gd name="connsiteX122" fmla="*/ 3583432 w 4710892"/>
              <a:gd name="connsiteY122" fmla="*/ 831986 h 1726256"/>
              <a:gd name="connsiteX123" fmla="*/ 3584665 w 4710892"/>
              <a:gd name="connsiteY123" fmla="*/ 799616 h 1726256"/>
              <a:gd name="connsiteX124" fmla="*/ 3572642 w 4710892"/>
              <a:gd name="connsiteY124" fmla="*/ 794992 h 1726256"/>
              <a:gd name="connsiteX125" fmla="*/ 3546746 w 4710892"/>
              <a:gd name="connsiteY125" fmla="*/ 811331 h 1726256"/>
              <a:gd name="connsiteX126" fmla="*/ 3535031 w 4710892"/>
              <a:gd name="connsiteY126" fmla="*/ 814414 h 1726256"/>
              <a:gd name="connsiteX127" fmla="*/ 3531023 w 4710892"/>
              <a:gd name="connsiteY127" fmla="*/ 799924 h 1726256"/>
              <a:gd name="connsiteX128" fmla="*/ 3539964 w 4710892"/>
              <a:gd name="connsiteY128" fmla="*/ 765396 h 1726256"/>
              <a:gd name="connsiteX129" fmla="*/ 3511910 w 4710892"/>
              <a:gd name="connsiteY129" fmla="*/ 721620 h 1726256"/>
              <a:gd name="connsiteX130" fmla="*/ 3472296 w 4710892"/>
              <a:gd name="connsiteY130" fmla="*/ 622814 h 1726256"/>
              <a:gd name="connsiteX131" fmla="*/ 3461044 w 4710892"/>
              <a:gd name="connsiteY131" fmla="*/ 627901 h 1726256"/>
              <a:gd name="connsiteX132" fmla="*/ 3452720 w 4710892"/>
              <a:gd name="connsiteY132" fmla="*/ 633142 h 1726256"/>
              <a:gd name="connsiteX133" fmla="*/ 3434839 w 4710892"/>
              <a:gd name="connsiteY133" fmla="*/ 657188 h 1726256"/>
              <a:gd name="connsiteX134" fmla="*/ 3418808 w 4710892"/>
              <a:gd name="connsiteY134" fmla="*/ 709904 h 1726256"/>
              <a:gd name="connsiteX135" fmla="*/ 3402160 w 4710892"/>
              <a:gd name="connsiteY135" fmla="*/ 762313 h 1726256"/>
              <a:gd name="connsiteX136" fmla="*/ 3432064 w 4710892"/>
              <a:gd name="connsiteY136" fmla="*/ 797766 h 1726256"/>
              <a:gd name="connsiteX137" fmla="*/ 3468750 w 4710892"/>
              <a:gd name="connsiteY137" fmla="*/ 778344 h 1726256"/>
              <a:gd name="connsiteX138" fmla="*/ 3496188 w 4710892"/>
              <a:gd name="connsiteY138" fmla="*/ 725627 h 1726256"/>
              <a:gd name="connsiteX139" fmla="*/ 3499271 w 4710892"/>
              <a:gd name="connsiteY139" fmla="*/ 709904 h 1726256"/>
              <a:gd name="connsiteX140" fmla="*/ 3477074 w 4710892"/>
              <a:gd name="connsiteY140" fmla="*/ 633450 h 1726256"/>
              <a:gd name="connsiteX141" fmla="*/ 3472296 w 4710892"/>
              <a:gd name="connsiteY141" fmla="*/ 622814 h 1726256"/>
              <a:gd name="connsiteX142" fmla="*/ 3374801 w 4710892"/>
              <a:gd name="connsiteY142" fmla="*/ 567863 h 1726256"/>
              <a:gd name="connsiteX143" fmla="*/ 3344204 w 4710892"/>
              <a:gd name="connsiteY143" fmla="*/ 582892 h 1726256"/>
              <a:gd name="connsiteX144" fmla="*/ 3308751 w 4710892"/>
              <a:gd name="connsiteY144" fmla="*/ 625126 h 1726256"/>
              <a:gd name="connsiteX145" fmla="*/ 3319541 w 4710892"/>
              <a:gd name="connsiteY145" fmla="*/ 658729 h 1726256"/>
              <a:gd name="connsiteX146" fmla="*/ 3343279 w 4710892"/>
              <a:gd name="connsiteY146" fmla="*/ 697573 h 1726256"/>
              <a:gd name="connsiteX147" fmla="*/ 3342663 w 4710892"/>
              <a:gd name="connsiteY147" fmla="*/ 703430 h 1726256"/>
              <a:gd name="connsiteX148" fmla="*/ 3355302 w 4710892"/>
              <a:gd name="connsiteY148" fmla="*/ 725318 h 1726256"/>
              <a:gd name="connsiteX149" fmla="*/ 3387056 w 4710892"/>
              <a:gd name="connsiteY149" fmla="*/ 720694 h 1726256"/>
              <a:gd name="connsiteX150" fmla="*/ 3396305 w 4710892"/>
              <a:gd name="connsiteY150" fmla="*/ 709288 h 1726256"/>
              <a:gd name="connsiteX151" fmla="*/ 3410486 w 4710892"/>
              <a:gd name="connsiteY151" fmla="*/ 674144 h 1726256"/>
              <a:gd name="connsiteX152" fmla="*/ 3422509 w 4710892"/>
              <a:gd name="connsiteY152" fmla="*/ 651947 h 1726256"/>
              <a:gd name="connsiteX153" fmla="*/ 3440389 w 4710892"/>
              <a:gd name="connsiteY153" fmla="*/ 615878 h 1726256"/>
              <a:gd name="connsiteX154" fmla="*/ 3443780 w 4710892"/>
              <a:gd name="connsiteY154" fmla="*/ 592757 h 1726256"/>
              <a:gd name="connsiteX155" fmla="*/ 3435457 w 4710892"/>
              <a:gd name="connsiteY155" fmla="*/ 578268 h 1726256"/>
              <a:gd name="connsiteX156" fmla="*/ 3408636 w 4710892"/>
              <a:gd name="connsiteY156" fmla="*/ 569944 h 1726256"/>
              <a:gd name="connsiteX157" fmla="*/ 3374801 w 4710892"/>
              <a:gd name="connsiteY157" fmla="*/ 567863 h 1726256"/>
              <a:gd name="connsiteX158" fmla="*/ 2505367 w 4710892"/>
              <a:gd name="connsiteY158" fmla="*/ 497498 h 1726256"/>
              <a:gd name="connsiteX159" fmla="*/ 2444326 w 4710892"/>
              <a:gd name="connsiteY159" fmla="*/ 576110 h 1726256"/>
              <a:gd name="connsiteX160" fmla="*/ 2505367 w 4710892"/>
              <a:gd name="connsiteY160" fmla="*/ 497498 h 1726256"/>
              <a:gd name="connsiteX161" fmla="*/ 1467070 w 4710892"/>
              <a:gd name="connsiteY161" fmla="*/ 353838 h 1726256"/>
              <a:gd name="connsiteX162" fmla="*/ 1446107 w 4710892"/>
              <a:gd name="connsiteY162" fmla="*/ 364628 h 1726256"/>
              <a:gd name="connsiteX163" fmla="*/ 1345298 w 4710892"/>
              <a:gd name="connsiteY163" fmla="*/ 483933 h 1726256"/>
              <a:gd name="connsiteX164" fmla="*/ 1324643 w 4710892"/>
              <a:gd name="connsiteY164" fmla="*/ 511371 h 1726256"/>
              <a:gd name="connsiteX165" fmla="*/ 1335125 w 4710892"/>
              <a:gd name="connsiteY165" fmla="*/ 549906 h 1726256"/>
              <a:gd name="connsiteX166" fmla="*/ 1341290 w 4710892"/>
              <a:gd name="connsiteY166" fmla="*/ 561929 h 1726256"/>
              <a:gd name="connsiteX167" fmla="*/ 1332658 w 4710892"/>
              <a:gd name="connsiteY167" fmla="*/ 570561 h 1726256"/>
              <a:gd name="connsiteX168" fmla="*/ 1283641 w 4710892"/>
              <a:gd name="connsiteY168" fmla="*/ 597073 h 1726256"/>
              <a:gd name="connsiteX169" fmla="*/ 1172968 w 4710892"/>
              <a:gd name="connsiteY169" fmla="*/ 707438 h 1726256"/>
              <a:gd name="connsiteX170" fmla="*/ 993546 w 4710892"/>
              <a:gd name="connsiteY170" fmla="*/ 888092 h 1726256"/>
              <a:gd name="connsiteX171" fmla="*/ 959944 w 4710892"/>
              <a:gd name="connsiteY171" fmla="*/ 916763 h 1726256"/>
              <a:gd name="connsiteX172" fmla="*/ 938056 w 4710892"/>
              <a:gd name="connsiteY172" fmla="*/ 915221 h 1726256"/>
              <a:gd name="connsiteX173" fmla="*/ 943913 w 4710892"/>
              <a:gd name="connsiteY173" fmla="*/ 899499 h 1726256"/>
              <a:gd name="connsiteX174" fmla="*/ 1106687 w 4710892"/>
              <a:gd name="connsiteY174" fmla="*/ 729943 h 1726256"/>
              <a:gd name="connsiteX175" fmla="*/ 1221985 w 4710892"/>
              <a:gd name="connsiteY175" fmla="*/ 608788 h 1726256"/>
              <a:gd name="connsiteX176" fmla="*/ 1250655 w 4710892"/>
              <a:gd name="connsiteY176" fmla="*/ 570561 h 1726256"/>
              <a:gd name="connsiteX177" fmla="*/ 1236474 w 4710892"/>
              <a:gd name="connsiteY177" fmla="*/ 542815 h 1726256"/>
              <a:gd name="connsiteX178" fmla="*/ 1208420 w 4710892"/>
              <a:gd name="connsiteY178" fmla="*/ 552372 h 1726256"/>
              <a:gd name="connsiteX179" fmla="*/ 1177284 w 4710892"/>
              <a:gd name="connsiteY179" fmla="*/ 583817 h 1726256"/>
              <a:gd name="connsiteX180" fmla="*/ 1077708 w 4710892"/>
              <a:gd name="connsiteY180" fmla="*/ 700965 h 1726256"/>
              <a:gd name="connsiteX181" fmla="*/ 1053970 w 4710892"/>
              <a:gd name="connsiteY181" fmla="*/ 723469 h 1726256"/>
              <a:gd name="connsiteX182" fmla="*/ 1053662 w 4710892"/>
              <a:gd name="connsiteY182" fmla="*/ 720078 h 1726256"/>
              <a:gd name="connsiteX183" fmla="*/ 1060135 w 4710892"/>
              <a:gd name="connsiteY183" fmla="*/ 698806 h 1726256"/>
              <a:gd name="connsiteX184" fmla="*/ 1063527 w 4710892"/>
              <a:gd name="connsiteY184" fmla="*/ 680926 h 1726256"/>
              <a:gd name="connsiteX185" fmla="*/ 1041639 w 4710892"/>
              <a:gd name="connsiteY185" fmla="*/ 664279 h 1726256"/>
              <a:gd name="connsiteX186" fmla="*/ 1016359 w 4710892"/>
              <a:gd name="connsiteY186" fmla="*/ 678768 h 1726256"/>
              <a:gd name="connsiteX187" fmla="*/ 822758 w 4710892"/>
              <a:gd name="connsiteY187" fmla="*/ 948824 h 1726256"/>
              <a:gd name="connsiteX188" fmla="*/ 813201 w 4710892"/>
              <a:gd name="connsiteY188" fmla="*/ 974720 h 1726256"/>
              <a:gd name="connsiteX189" fmla="*/ 840638 w 4710892"/>
              <a:gd name="connsiteY189" fmla="*/ 975336 h 1726256"/>
              <a:gd name="connsiteX190" fmla="*/ 841871 w 4710892"/>
              <a:gd name="connsiteY190" fmla="*/ 975028 h 1726256"/>
              <a:gd name="connsiteX191" fmla="*/ 869308 w 4710892"/>
              <a:gd name="connsiteY191" fmla="*/ 993525 h 1726256"/>
              <a:gd name="connsiteX192" fmla="*/ 859443 w 4710892"/>
              <a:gd name="connsiteY192" fmla="*/ 1027436 h 1726256"/>
              <a:gd name="connsiteX193" fmla="*/ 788538 w 4710892"/>
              <a:gd name="connsiteY193" fmla="*/ 1112522 h 1726256"/>
              <a:gd name="connsiteX194" fmla="*/ 779906 w 4710892"/>
              <a:gd name="connsiteY194" fmla="*/ 1133177 h 1726256"/>
              <a:gd name="connsiteX195" fmla="*/ 794087 w 4710892"/>
              <a:gd name="connsiteY195" fmla="*/ 1123004 h 1726256"/>
              <a:gd name="connsiteX196" fmla="*/ 834780 w 4710892"/>
              <a:gd name="connsiteY196" fmla="*/ 1091251 h 1726256"/>
              <a:gd name="connsiteX197" fmla="*/ 866842 w 4710892"/>
              <a:gd name="connsiteY197" fmla="*/ 1091559 h 1726256"/>
              <a:gd name="connsiteX198" fmla="*/ 869000 w 4710892"/>
              <a:gd name="connsiteY198" fmla="*/ 1123004 h 1726256"/>
              <a:gd name="connsiteX199" fmla="*/ 850811 w 4710892"/>
              <a:gd name="connsiteY199" fmla="*/ 1146125 h 1726256"/>
              <a:gd name="connsiteX200" fmla="*/ 767575 w 4710892"/>
              <a:gd name="connsiteY200" fmla="*/ 1229670 h 1726256"/>
              <a:gd name="connsiteX201" fmla="*/ 763875 w 4710892"/>
              <a:gd name="connsiteY201" fmla="*/ 1244775 h 1726256"/>
              <a:gd name="connsiteX202" fmla="*/ 779290 w 4710892"/>
              <a:gd name="connsiteY202" fmla="*/ 1244775 h 1726256"/>
              <a:gd name="connsiteX203" fmla="*/ 785147 w 4710892"/>
              <a:gd name="connsiteY203" fmla="*/ 1240151 h 1726256"/>
              <a:gd name="connsiteX204" fmla="*/ 929732 w 4710892"/>
              <a:gd name="connsiteY204" fmla="*/ 1104815 h 1726256"/>
              <a:gd name="connsiteX205" fmla="*/ 952545 w 4710892"/>
              <a:gd name="connsiteY205" fmla="*/ 1074912 h 1726256"/>
              <a:gd name="connsiteX206" fmla="*/ 996938 w 4710892"/>
              <a:gd name="connsiteY206" fmla="*/ 1014488 h 1726256"/>
              <a:gd name="connsiteX207" fmla="*/ 1027766 w 4710892"/>
              <a:gd name="connsiteY207" fmla="*/ 1020037 h 1726256"/>
              <a:gd name="connsiteX208" fmla="*/ 1029307 w 4710892"/>
              <a:gd name="connsiteY208" fmla="*/ 1048091 h 1726256"/>
              <a:gd name="connsiteX209" fmla="*/ 998171 w 4710892"/>
              <a:gd name="connsiteY209" fmla="*/ 1114989 h 1726256"/>
              <a:gd name="connsiteX210" fmla="*/ 1022525 w 4710892"/>
              <a:gd name="connsiteY210" fmla="*/ 1098341 h 1726256"/>
              <a:gd name="connsiteX211" fmla="*/ 1155704 w 4710892"/>
              <a:gd name="connsiteY211" fmla="*/ 964238 h 1726256"/>
              <a:gd name="connsiteX212" fmla="*/ 1196089 w 4710892"/>
              <a:gd name="connsiteY212" fmla="*/ 960539 h 1726256"/>
              <a:gd name="connsiteX213" fmla="*/ 1205338 w 4710892"/>
              <a:gd name="connsiteY213" fmla="*/ 968554 h 1726256"/>
              <a:gd name="connsiteX214" fmla="*/ 1236783 w 4710892"/>
              <a:gd name="connsiteY214" fmla="*/ 992908 h 1726256"/>
              <a:gd name="connsiteX215" fmla="*/ 1272852 w 4710892"/>
              <a:gd name="connsiteY215" fmla="*/ 973795 h 1726256"/>
              <a:gd name="connsiteX216" fmla="*/ 1339441 w 4710892"/>
              <a:gd name="connsiteY216" fmla="*/ 946975 h 1726256"/>
              <a:gd name="connsiteX217" fmla="*/ 1372119 w 4710892"/>
              <a:gd name="connsiteY217" fmla="*/ 928169 h 1726256"/>
              <a:gd name="connsiteX218" fmla="*/ 1550923 w 4710892"/>
              <a:gd name="connsiteY218" fmla="*/ 699423 h 1726256"/>
              <a:gd name="connsiteX219" fmla="*/ 1562329 w 4710892"/>
              <a:gd name="connsiteY219" fmla="*/ 679076 h 1726256"/>
              <a:gd name="connsiteX220" fmla="*/ 1551848 w 4710892"/>
              <a:gd name="connsiteY220" fmla="*/ 658730 h 1726256"/>
              <a:gd name="connsiteX221" fmla="*/ 1484026 w 4710892"/>
              <a:gd name="connsiteY221" fmla="*/ 627593 h 1726256"/>
              <a:gd name="connsiteX222" fmla="*/ 1437475 w 4710892"/>
              <a:gd name="connsiteY222" fmla="*/ 622969 h 1726256"/>
              <a:gd name="connsiteX223" fmla="*/ 1422061 w 4710892"/>
              <a:gd name="connsiteY223" fmla="*/ 630368 h 1726256"/>
              <a:gd name="connsiteX224" fmla="*/ 1361637 w 4710892"/>
              <a:gd name="connsiteY224" fmla="*/ 682159 h 1726256"/>
              <a:gd name="connsiteX225" fmla="*/ 1316628 w 4710892"/>
              <a:gd name="connsiteY225" fmla="*/ 725627 h 1726256"/>
              <a:gd name="connsiteX226" fmla="*/ 1304605 w 4710892"/>
              <a:gd name="connsiteY226" fmla="*/ 721928 h 1726256"/>
              <a:gd name="connsiteX227" fmla="*/ 1311695 w 4710892"/>
              <a:gd name="connsiteY227" fmla="*/ 699731 h 1726256"/>
              <a:gd name="connsiteX228" fmla="*/ 1387225 w 4710892"/>
              <a:gd name="connsiteY228" fmla="*/ 607247 h 1726256"/>
              <a:gd name="connsiteX229" fmla="*/ 1481251 w 4710892"/>
              <a:gd name="connsiteY229" fmla="*/ 493490 h 1726256"/>
              <a:gd name="connsiteX230" fmla="*/ 1478476 w 4710892"/>
              <a:gd name="connsiteY230" fmla="*/ 468211 h 1726256"/>
              <a:gd name="connsiteX231" fmla="*/ 1466762 w 4710892"/>
              <a:gd name="connsiteY231" fmla="*/ 459271 h 1726256"/>
              <a:gd name="connsiteX232" fmla="*/ 1463062 w 4710892"/>
              <a:gd name="connsiteY232" fmla="*/ 439849 h 1726256"/>
              <a:gd name="connsiteX233" fmla="*/ 1491424 w 4710892"/>
              <a:gd name="connsiteY233" fmla="*/ 388057 h 1726256"/>
              <a:gd name="connsiteX234" fmla="*/ 1467070 w 4710892"/>
              <a:gd name="connsiteY234" fmla="*/ 353838 h 1726256"/>
              <a:gd name="connsiteX235" fmla="*/ 2526637 w 4710892"/>
              <a:gd name="connsiteY235" fmla="*/ 345515 h 1726256"/>
              <a:gd name="connsiteX236" fmla="*/ 2519547 w 4710892"/>
              <a:gd name="connsiteY236" fmla="*/ 385283 h 1726256"/>
              <a:gd name="connsiteX237" fmla="*/ 2377120 w 4710892"/>
              <a:gd name="connsiteY237" fmla="*/ 582585 h 1726256"/>
              <a:gd name="connsiteX238" fmla="*/ 2282477 w 4710892"/>
              <a:gd name="connsiteY238" fmla="*/ 669212 h 1726256"/>
              <a:gd name="connsiteX239" fmla="*/ 2262747 w 4710892"/>
              <a:gd name="connsiteY239" fmla="*/ 668596 h 1726256"/>
              <a:gd name="connsiteX240" fmla="*/ 2261822 w 4710892"/>
              <a:gd name="connsiteY240" fmla="*/ 661813 h 1726256"/>
              <a:gd name="connsiteX241" fmla="*/ 2276620 w 4710892"/>
              <a:gd name="connsiteY241" fmla="*/ 637768 h 1726256"/>
              <a:gd name="connsiteX242" fmla="*/ 2441860 w 4710892"/>
              <a:gd name="connsiteY242" fmla="*/ 434609 h 1726256"/>
              <a:gd name="connsiteX243" fmla="*/ 2526637 w 4710892"/>
              <a:gd name="connsiteY243" fmla="*/ 345515 h 1726256"/>
              <a:gd name="connsiteX244" fmla="*/ 2698043 w 4710892"/>
              <a:gd name="connsiteY244" fmla="*/ 315302 h 1726256"/>
              <a:gd name="connsiteX245" fmla="*/ 2684787 w 4710892"/>
              <a:gd name="connsiteY245" fmla="*/ 317152 h 1726256"/>
              <a:gd name="connsiteX246" fmla="*/ 2664749 w 4710892"/>
              <a:gd name="connsiteY246" fmla="*/ 333183 h 1726256"/>
              <a:gd name="connsiteX247" fmla="*/ 2662590 w 4710892"/>
              <a:gd name="connsiteY247" fmla="*/ 381275 h 1726256"/>
              <a:gd name="connsiteX248" fmla="*/ 2663515 w 4710892"/>
              <a:gd name="connsiteY248" fmla="*/ 382199 h 1726256"/>
              <a:gd name="connsiteX249" fmla="*/ 2670298 w 4710892"/>
              <a:gd name="connsiteY249" fmla="*/ 382508 h 1726256"/>
              <a:gd name="connsiteX250" fmla="*/ 2705751 w 4710892"/>
              <a:gd name="connsiteY250" fmla="*/ 337190 h 1726256"/>
              <a:gd name="connsiteX251" fmla="*/ 2708217 w 4710892"/>
              <a:gd name="connsiteY251" fmla="*/ 328558 h 1726256"/>
              <a:gd name="connsiteX252" fmla="*/ 2698043 w 4710892"/>
              <a:gd name="connsiteY252" fmla="*/ 315302 h 1726256"/>
              <a:gd name="connsiteX253" fmla="*/ 2598044 w 4710892"/>
              <a:gd name="connsiteY253" fmla="*/ 105477 h 1726256"/>
              <a:gd name="connsiteX254" fmla="*/ 2587369 w 4710892"/>
              <a:gd name="connsiteY254" fmla="*/ 112760 h 1726256"/>
              <a:gd name="connsiteX255" fmla="*/ 2539585 w 4710892"/>
              <a:gd name="connsiteY255" fmla="*/ 167326 h 1726256"/>
              <a:gd name="connsiteX256" fmla="*/ 2452033 w 4710892"/>
              <a:gd name="connsiteY256" fmla="*/ 253645 h 1726256"/>
              <a:gd name="connsiteX257" fmla="*/ 2370030 w 4710892"/>
              <a:gd name="connsiteY257" fmla="*/ 350138 h 1726256"/>
              <a:gd name="connsiteX258" fmla="*/ 2366947 w 4710892"/>
              <a:gd name="connsiteY258" fmla="*/ 356612 h 1726256"/>
              <a:gd name="connsiteX259" fmla="*/ 2311456 w 4710892"/>
              <a:gd name="connsiteY259" fmla="*/ 447555 h 1726256"/>
              <a:gd name="connsiteX260" fmla="*/ 2199549 w 4710892"/>
              <a:gd name="connsiteY260" fmla="*/ 576726 h 1726256"/>
              <a:gd name="connsiteX261" fmla="*/ 2194925 w 4710892"/>
              <a:gd name="connsiteY261" fmla="*/ 583816 h 1726256"/>
              <a:gd name="connsiteX262" fmla="*/ 2251341 w 4710892"/>
              <a:gd name="connsiteY262" fmla="*/ 579500 h 1726256"/>
              <a:gd name="connsiteX263" fmla="*/ 2251032 w 4710892"/>
              <a:gd name="connsiteY263" fmla="*/ 583816 h 1726256"/>
              <a:gd name="connsiteX264" fmla="*/ 2114155 w 4710892"/>
              <a:gd name="connsiteY264" fmla="*/ 799922 h 1726256"/>
              <a:gd name="connsiteX265" fmla="*/ 2052190 w 4710892"/>
              <a:gd name="connsiteY265" fmla="*/ 874835 h 1726256"/>
              <a:gd name="connsiteX266" fmla="*/ 2034310 w 4710892"/>
              <a:gd name="connsiteY266" fmla="*/ 878534 h 1726256"/>
              <a:gd name="connsiteX267" fmla="*/ 2004406 w 4710892"/>
              <a:gd name="connsiteY267" fmla="*/ 864045 h 1726256"/>
              <a:gd name="connsiteX268" fmla="*/ 2001940 w 4710892"/>
              <a:gd name="connsiteY268" fmla="*/ 839999 h 1726256"/>
              <a:gd name="connsiteX269" fmla="*/ 2085793 w 4710892"/>
              <a:gd name="connsiteY269" fmla="*/ 762003 h 1726256"/>
              <a:gd name="connsiteX270" fmla="*/ 2119396 w 4710892"/>
              <a:gd name="connsiteY270" fmla="*/ 723160 h 1726256"/>
              <a:gd name="connsiteX271" fmla="*/ 2126486 w 4710892"/>
              <a:gd name="connsiteY271" fmla="*/ 700963 h 1726256"/>
              <a:gd name="connsiteX272" fmla="*/ 2150532 w 4710892"/>
              <a:gd name="connsiteY272" fmla="*/ 650097 h 1726256"/>
              <a:gd name="connsiteX273" fmla="*/ 2168721 w 4710892"/>
              <a:gd name="connsiteY273" fmla="*/ 626975 h 1726256"/>
              <a:gd name="connsiteX274" fmla="*/ 2167488 w 4710892"/>
              <a:gd name="connsiteY274" fmla="*/ 604163 h 1726256"/>
              <a:gd name="connsiteX275" fmla="*/ 2145908 w 4710892"/>
              <a:gd name="connsiteY275" fmla="*/ 600771 h 1726256"/>
              <a:gd name="connsiteX276" fmla="*/ 2112614 w 4710892"/>
              <a:gd name="connsiteY276" fmla="*/ 635299 h 1726256"/>
              <a:gd name="connsiteX277" fmla="*/ 1979436 w 4710892"/>
              <a:gd name="connsiteY277" fmla="*/ 786666 h 1726256"/>
              <a:gd name="connsiteX278" fmla="*/ 1934734 w 4710892"/>
              <a:gd name="connsiteY278" fmla="*/ 820577 h 1726256"/>
              <a:gd name="connsiteX279" fmla="*/ 1945525 w 4710892"/>
              <a:gd name="connsiteY279" fmla="*/ 802697 h 1726256"/>
              <a:gd name="connsiteX280" fmla="*/ 1989301 w 4710892"/>
              <a:gd name="connsiteY280" fmla="*/ 731483 h 1726256"/>
              <a:gd name="connsiteX281" fmla="*/ 1986526 w 4710892"/>
              <a:gd name="connsiteY281" fmla="*/ 708362 h 1726256"/>
              <a:gd name="connsiteX282" fmla="*/ 1966488 w 4710892"/>
              <a:gd name="connsiteY282" fmla="*/ 709595 h 1726256"/>
              <a:gd name="connsiteX283" fmla="*/ 1951382 w 4710892"/>
              <a:gd name="connsiteY283" fmla="*/ 723776 h 1726256"/>
              <a:gd name="connsiteX284" fmla="*/ 1789841 w 4710892"/>
              <a:gd name="connsiteY284" fmla="*/ 924160 h 1726256"/>
              <a:gd name="connsiteX285" fmla="*/ 1746990 w 4710892"/>
              <a:gd name="connsiteY285" fmla="*/ 999689 h 1726256"/>
              <a:gd name="connsiteX286" fmla="*/ 1716470 w 4710892"/>
              <a:gd name="connsiteY286" fmla="*/ 1040999 h 1726256"/>
              <a:gd name="connsiteX287" fmla="*/ 1487108 w 4710892"/>
              <a:gd name="connsiteY287" fmla="*/ 1272828 h 1726256"/>
              <a:gd name="connsiteX288" fmla="*/ 1408034 w 4710892"/>
              <a:gd name="connsiteY288" fmla="*/ 1357837 h 1726256"/>
              <a:gd name="connsiteX289" fmla="*/ 1367142 w 4710892"/>
              <a:gd name="connsiteY289" fmla="*/ 1419272 h 1726256"/>
              <a:gd name="connsiteX290" fmla="*/ 1415071 w 4710892"/>
              <a:gd name="connsiteY290" fmla="*/ 1419272 h 1726256"/>
              <a:gd name="connsiteX291" fmla="*/ 1437783 w 4710892"/>
              <a:gd name="connsiteY291" fmla="*/ 1380418 h 1726256"/>
              <a:gd name="connsiteX292" fmla="*/ 1615662 w 4710892"/>
              <a:gd name="connsiteY292" fmla="*/ 1198224 h 1726256"/>
              <a:gd name="connsiteX293" fmla="*/ 1662521 w 4710892"/>
              <a:gd name="connsiteY293" fmla="*/ 1170170 h 1726256"/>
              <a:gd name="connsiteX294" fmla="*/ 1694274 w 4710892"/>
              <a:gd name="connsiteY294" fmla="*/ 1145816 h 1726256"/>
              <a:gd name="connsiteX295" fmla="*/ 1787375 w 4710892"/>
              <a:gd name="connsiteY295" fmla="*/ 1031443 h 1726256"/>
              <a:gd name="connsiteX296" fmla="*/ 1869995 w 4710892"/>
              <a:gd name="connsiteY296" fmla="*/ 968861 h 1726256"/>
              <a:gd name="connsiteX297" fmla="*/ 1889109 w 4710892"/>
              <a:gd name="connsiteY297" fmla="*/ 953755 h 1726256"/>
              <a:gd name="connsiteX298" fmla="*/ 1919320 w 4710892"/>
              <a:gd name="connsiteY298" fmla="*/ 941424 h 1726256"/>
              <a:gd name="connsiteX299" fmla="*/ 1865987 w 4710892"/>
              <a:gd name="connsiteY299" fmla="*/ 1016645 h 1726256"/>
              <a:gd name="connsiteX300" fmla="*/ 1719245 w 4710892"/>
              <a:gd name="connsiteY300" fmla="*/ 1196990 h 1726256"/>
              <a:gd name="connsiteX301" fmla="*/ 1693657 w 4710892"/>
              <a:gd name="connsiteY301" fmla="*/ 1234601 h 1726256"/>
              <a:gd name="connsiteX302" fmla="*/ 1696740 w 4710892"/>
              <a:gd name="connsiteY302" fmla="*/ 1269129 h 1726256"/>
              <a:gd name="connsiteX303" fmla="*/ 1729418 w 4710892"/>
              <a:gd name="connsiteY303" fmla="*/ 1266971 h 1726256"/>
              <a:gd name="connsiteX304" fmla="*/ 1760554 w 4710892"/>
              <a:gd name="connsiteY304" fmla="*/ 1232443 h 1726256"/>
              <a:gd name="connsiteX305" fmla="*/ 1927335 w 4710892"/>
              <a:gd name="connsiteY305" fmla="*/ 1037300 h 1726256"/>
              <a:gd name="connsiteX306" fmla="*/ 1964021 w 4710892"/>
              <a:gd name="connsiteY306" fmla="*/ 1002772 h 1726256"/>
              <a:gd name="connsiteX307" fmla="*/ 1999165 w 4710892"/>
              <a:gd name="connsiteY307" fmla="*/ 988899 h 1726256"/>
              <a:gd name="connsiteX308" fmla="*/ 2002865 w 4710892"/>
              <a:gd name="connsiteY308" fmla="*/ 992291 h 1726256"/>
              <a:gd name="connsiteX309" fmla="*/ 1993616 w 4710892"/>
              <a:gd name="connsiteY309" fmla="*/ 1029285 h 1726256"/>
              <a:gd name="connsiteX310" fmla="*/ 1891575 w 4710892"/>
              <a:gd name="connsiteY310" fmla="*/ 1142732 h 1726256"/>
              <a:gd name="connsiteX311" fmla="*/ 1849032 w 4710892"/>
              <a:gd name="connsiteY311" fmla="*/ 1190516 h 1726256"/>
              <a:gd name="connsiteX312" fmla="*/ 1837934 w 4710892"/>
              <a:gd name="connsiteY312" fmla="*/ 1227510 h 1726256"/>
              <a:gd name="connsiteX313" fmla="*/ 1849648 w 4710892"/>
              <a:gd name="connsiteY313" fmla="*/ 1235525 h 1726256"/>
              <a:gd name="connsiteX314" fmla="*/ 1876469 w 4710892"/>
              <a:gd name="connsiteY314" fmla="*/ 1219803 h 1726256"/>
              <a:gd name="connsiteX315" fmla="*/ 1930727 w 4710892"/>
              <a:gd name="connsiteY315" fmla="*/ 1161538 h 1726256"/>
              <a:gd name="connsiteX316" fmla="*/ 1959705 w 4710892"/>
              <a:gd name="connsiteY316" fmla="*/ 1152289 h 1726256"/>
              <a:gd name="connsiteX317" fmla="*/ 1965871 w 4710892"/>
              <a:gd name="connsiteY317" fmla="*/ 1162155 h 1726256"/>
              <a:gd name="connsiteX318" fmla="*/ 1913270 w 4710892"/>
              <a:gd name="connsiteY318" fmla="*/ 1257761 h 1726256"/>
              <a:gd name="connsiteX319" fmla="*/ 1836942 w 4710892"/>
              <a:gd name="connsiteY319" fmla="*/ 1329214 h 1726256"/>
              <a:gd name="connsiteX320" fmla="*/ 1899422 w 4710892"/>
              <a:gd name="connsiteY320" fmla="*/ 1329214 h 1726256"/>
              <a:gd name="connsiteX321" fmla="*/ 1928068 w 4710892"/>
              <a:gd name="connsiteY321" fmla="*/ 1291941 h 1726256"/>
              <a:gd name="connsiteX322" fmla="*/ 1961863 w 4710892"/>
              <a:gd name="connsiteY322" fmla="*/ 1255256 h 1726256"/>
              <a:gd name="connsiteX323" fmla="*/ 2039550 w 4710892"/>
              <a:gd name="connsiteY323" fmla="*/ 1171403 h 1726256"/>
              <a:gd name="connsiteX324" fmla="*/ 2074078 w 4710892"/>
              <a:gd name="connsiteY324" fmla="*/ 1108513 h 1726256"/>
              <a:gd name="connsiteX325" fmla="*/ 2088567 w 4710892"/>
              <a:gd name="connsiteY325" fmla="*/ 1080151 h 1726256"/>
              <a:gd name="connsiteX326" fmla="*/ 2155157 w 4710892"/>
              <a:gd name="connsiteY326" fmla="*/ 1008013 h 1726256"/>
              <a:gd name="connsiteX327" fmla="*/ 2140051 w 4710892"/>
              <a:gd name="connsiteY327" fmla="*/ 1059496 h 1726256"/>
              <a:gd name="connsiteX328" fmla="*/ 2116313 w 4710892"/>
              <a:gd name="connsiteY328" fmla="*/ 1122386 h 1726256"/>
              <a:gd name="connsiteX329" fmla="*/ 2120321 w 4710892"/>
              <a:gd name="connsiteY329" fmla="*/ 1152906 h 1726256"/>
              <a:gd name="connsiteX330" fmla="*/ 2146833 w 4710892"/>
              <a:gd name="connsiteY330" fmla="*/ 1121769 h 1726256"/>
              <a:gd name="connsiteX331" fmla="*/ 2269530 w 4710892"/>
              <a:gd name="connsiteY331" fmla="*/ 946356 h 1726256"/>
              <a:gd name="connsiteX332" fmla="*/ 2344751 w 4710892"/>
              <a:gd name="connsiteY332" fmla="*/ 876684 h 1726256"/>
              <a:gd name="connsiteX333" fmla="*/ 2375887 w 4710892"/>
              <a:gd name="connsiteY333" fmla="*/ 842157 h 1726256"/>
              <a:gd name="connsiteX334" fmla="*/ 2447717 w 4710892"/>
              <a:gd name="connsiteY334" fmla="*/ 737957 h 1726256"/>
              <a:gd name="connsiteX335" fmla="*/ 2456657 w 4710892"/>
              <a:gd name="connsiteY335" fmla="*/ 728092 h 1726256"/>
              <a:gd name="connsiteX336" fmla="*/ 2480395 w 4710892"/>
              <a:gd name="connsiteY336" fmla="*/ 722235 h 1726256"/>
              <a:gd name="connsiteX337" fmla="*/ 2493343 w 4710892"/>
              <a:gd name="connsiteY337" fmla="*/ 741656 h 1726256"/>
              <a:gd name="connsiteX338" fmla="*/ 2493651 w 4710892"/>
              <a:gd name="connsiteY338" fmla="*/ 744123 h 1726256"/>
              <a:gd name="connsiteX339" fmla="*/ 2499200 w 4710892"/>
              <a:gd name="connsiteY339" fmla="*/ 761079 h 1726256"/>
              <a:gd name="connsiteX340" fmla="*/ 2519547 w 4710892"/>
              <a:gd name="connsiteY340" fmla="*/ 751830 h 1726256"/>
              <a:gd name="connsiteX341" fmla="*/ 2579970 w 4710892"/>
              <a:gd name="connsiteY341" fmla="*/ 680617 h 1726256"/>
              <a:gd name="connsiteX342" fmla="*/ 2673072 w 4710892"/>
              <a:gd name="connsiteY342" fmla="*/ 570868 h 1726256"/>
              <a:gd name="connsiteX343" fmla="*/ 2680162 w 4710892"/>
              <a:gd name="connsiteY343" fmla="*/ 553604 h 1726256"/>
              <a:gd name="connsiteX344" fmla="*/ 2696810 w 4710892"/>
              <a:gd name="connsiteY344" fmla="*/ 495339 h 1726256"/>
              <a:gd name="connsiteX345" fmla="*/ 2724247 w 4710892"/>
              <a:gd name="connsiteY345" fmla="*/ 460503 h 1726256"/>
              <a:gd name="connsiteX346" fmla="*/ 2731029 w 4710892"/>
              <a:gd name="connsiteY346" fmla="*/ 445089 h 1726256"/>
              <a:gd name="connsiteX347" fmla="*/ 2722089 w 4710892"/>
              <a:gd name="connsiteY347" fmla="*/ 419193 h 1726256"/>
              <a:gd name="connsiteX348" fmla="*/ 2692802 w 4710892"/>
              <a:gd name="connsiteY348" fmla="*/ 424434 h 1726256"/>
              <a:gd name="connsiteX349" fmla="*/ 2650567 w 4710892"/>
              <a:gd name="connsiteY349" fmla="*/ 467593 h 1726256"/>
              <a:gd name="connsiteX350" fmla="*/ 2537736 w 4710892"/>
              <a:gd name="connsiteY350" fmla="*/ 589365 h 1726256"/>
              <a:gd name="connsiteX351" fmla="*/ 2496117 w 4710892"/>
              <a:gd name="connsiteY351" fmla="*/ 645473 h 1726256"/>
              <a:gd name="connsiteX352" fmla="*/ 2460665 w 4710892"/>
              <a:gd name="connsiteY352" fmla="*/ 678767 h 1726256"/>
              <a:gd name="connsiteX353" fmla="*/ 2486561 w 4710892"/>
              <a:gd name="connsiteY353" fmla="*/ 624509 h 1726256"/>
              <a:gd name="connsiteX354" fmla="*/ 2620664 w 4710892"/>
              <a:gd name="connsiteY354" fmla="*/ 459578 h 1726256"/>
              <a:gd name="connsiteX355" fmla="*/ 2638852 w 4710892"/>
              <a:gd name="connsiteY355" fmla="*/ 433066 h 1726256"/>
              <a:gd name="connsiteX356" fmla="*/ 2629604 w 4710892"/>
              <a:gd name="connsiteY356" fmla="*/ 399771 h 1726256"/>
              <a:gd name="connsiteX357" fmla="*/ 2624055 w 4710892"/>
              <a:gd name="connsiteY357" fmla="*/ 396997 h 1726256"/>
              <a:gd name="connsiteX358" fmla="*/ 2608949 w 4710892"/>
              <a:gd name="connsiteY358" fmla="*/ 383741 h 1726256"/>
              <a:gd name="connsiteX359" fmla="*/ 2624055 w 4710892"/>
              <a:gd name="connsiteY359" fmla="*/ 357845 h 1726256"/>
              <a:gd name="connsiteX360" fmla="*/ 2647793 w 4710892"/>
              <a:gd name="connsiteY360" fmla="*/ 334724 h 1726256"/>
              <a:gd name="connsiteX361" fmla="*/ 2673997 w 4710892"/>
              <a:gd name="connsiteY361" fmla="*/ 288789 h 1726256"/>
              <a:gd name="connsiteX362" fmla="*/ 2679238 w 4710892"/>
              <a:gd name="connsiteY362" fmla="*/ 277691 h 1726256"/>
              <a:gd name="connsiteX363" fmla="*/ 2672455 w 4710892"/>
              <a:gd name="connsiteY363" fmla="*/ 235765 h 1726256"/>
              <a:gd name="connsiteX364" fmla="*/ 2625905 w 4710892"/>
              <a:gd name="connsiteY364" fmla="*/ 241005 h 1726256"/>
              <a:gd name="connsiteX365" fmla="*/ 2590144 w 4710892"/>
              <a:gd name="connsiteY365" fmla="*/ 278308 h 1726256"/>
              <a:gd name="connsiteX366" fmla="*/ 2549142 w 4710892"/>
              <a:gd name="connsiteY366" fmla="*/ 276458 h 1726256"/>
              <a:gd name="connsiteX367" fmla="*/ 2550375 w 4710892"/>
              <a:gd name="connsiteY367" fmla="*/ 241005 h 1726256"/>
              <a:gd name="connsiteX368" fmla="*/ 2615731 w 4710892"/>
              <a:gd name="connsiteY368" fmla="*/ 156228 h 1726256"/>
              <a:gd name="connsiteX369" fmla="*/ 2617273 w 4710892"/>
              <a:gd name="connsiteY369" fmla="*/ 134340 h 1726256"/>
              <a:gd name="connsiteX370" fmla="*/ 2607099 w 4710892"/>
              <a:gd name="connsiteY370" fmla="*/ 114610 h 1726256"/>
              <a:gd name="connsiteX371" fmla="*/ 2598044 w 4710892"/>
              <a:gd name="connsiteY371" fmla="*/ 105477 h 1726256"/>
              <a:gd name="connsiteX372" fmla="*/ 2604016 w 4710892"/>
              <a:gd name="connsiteY372" fmla="*/ 6 h 1726256"/>
              <a:gd name="connsiteX373" fmla="*/ 2632070 w 4710892"/>
              <a:gd name="connsiteY373" fmla="*/ 19042 h 1726256"/>
              <a:gd name="connsiteX374" fmla="*/ 2682012 w 4710892"/>
              <a:gd name="connsiteY374" fmla="*/ 96421 h 1726256"/>
              <a:gd name="connsiteX375" fmla="*/ 2695268 w 4710892"/>
              <a:gd name="connsiteY375" fmla="*/ 105361 h 1726256"/>
              <a:gd name="connsiteX376" fmla="*/ 2858966 w 4710892"/>
              <a:gd name="connsiteY376" fmla="*/ 207095 h 1726256"/>
              <a:gd name="connsiteX377" fmla="*/ 3049177 w 4710892"/>
              <a:gd name="connsiteY377" fmla="*/ 473451 h 1726256"/>
              <a:gd name="connsiteX378" fmla="*/ 3294878 w 4710892"/>
              <a:gd name="connsiteY378" fmla="*/ 801463 h 1726256"/>
              <a:gd name="connsiteX379" fmla="*/ 3480156 w 4710892"/>
              <a:gd name="connsiteY379" fmla="*/ 1015104 h 1726256"/>
              <a:gd name="connsiteX380" fmla="*/ 3615492 w 4710892"/>
              <a:gd name="connsiteY380" fmla="*/ 1122386 h 1726256"/>
              <a:gd name="connsiteX381" fmla="*/ 3745279 w 4710892"/>
              <a:gd name="connsiteY381" fmla="*/ 1226894 h 1726256"/>
              <a:gd name="connsiteX382" fmla="*/ 3746204 w 4710892"/>
              <a:gd name="connsiteY382" fmla="*/ 1227818 h 1726256"/>
              <a:gd name="connsiteX383" fmla="*/ 3775491 w 4710892"/>
              <a:gd name="connsiteY383" fmla="*/ 1221653 h 1726256"/>
              <a:gd name="connsiteX384" fmla="*/ 3761310 w 4710892"/>
              <a:gd name="connsiteY384" fmla="*/ 1182193 h 1726256"/>
              <a:gd name="connsiteX385" fmla="*/ 3703969 w 4710892"/>
              <a:gd name="connsiteY385" fmla="*/ 1128551 h 1726256"/>
              <a:gd name="connsiteX386" fmla="*/ 3698112 w 4710892"/>
              <a:gd name="connsiteY386" fmla="*/ 1091866 h 1726256"/>
              <a:gd name="connsiteX387" fmla="*/ 3699345 w 4710892"/>
              <a:gd name="connsiteY387" fmla="*/ 1048398 h 1726256"/>
              <a:gd name="connsiteX388" fmla="*/ 3688863 w 4710892"/>
              <a:gd name="connsiteY388" fmla="*/ 1045315 h 1726256"/>
              <a:gd name="connsiteX389" fmla="*/ 3670983 w 4710892"/>
              <a:gd name="connsiteY389" fmla="*/ 1063196 h 1726256"/>
              <a:gd name="connsiteX390" fmla="*/ 3651253 w 4710892"/>
              <a:gd name="connsiteY390" fmla="*/ 1106972 h 1726256"/>
              <a:gd name="connsiteX391" fmla="*/ 3636455 w 4710892"/>
              <a:gd name="connsiteY391" fmla="*/ 1113137 h 1726256"/>
              <a:gd name="connsiteX392" fmla="*/ 3617342 w 4710892"/>
              <a:gd name="connsiteY392" fmla="*/ 1100189 h 1726256"/>
              <a:gd name="connsiteX393" fmla="*/ 3267441 w 4710892"/>
              <a:gd name="connsiteY393" fmla="*/ 713603 h 1726256"/>
              <a:gd name="connsiteX394" fmla="*/ 3238462 w 4710892"/>
              <a:gd name="connsiteY394" fmla="*/ 675376 h 1726256"/>
              <a:gd name="connsiteX395" fmla="*/ 3243087 w 4710892"/>
              <a:gd name="connsiteY395" fmla="*/ 601388 h 1726256"/>
              <a:gd name="connsiteX396" fmla="*/ 3294878 w 4710892"/>
              <a:gd name="connsiteY396" fmla="*/ 550522 h 1726256"/>
              <a:gd name="connsiteX397" fmla="*/ 3366400 w 4710892"/>
              <a:gd name="connsiteY397" fmla="*/ 486398 h 1726256"/>
              <a:gd name="connsiteX398" fmla="*/ 3441004 w 4710892"/>
              <a:gd name="connsiteY398" fmla="*/ 489790 h 1726256"/>
              <a:gd name="connsiteX399" fmla="*/ 3504511 w 4710892"/>
              <a:gd name="connsiteY399" fmla="*/ 549597 h 1726256"/>
              <a:gd name="connsiteX400" fmla="*/ 3617650 w 4710892"/>
              <a:gd name="connsiteY400" fmla="*/ 604471 h 1726256"/>
              <a:gd name="connsiteX401" fmla="*/ 3791214 w 4710892"/>
              <a:gd name="connsiteY401" fmla="*/ 734875 h 1726256"/>
              <a:gd name="connsiteX402" fmla="*/ 3988823 w 4710892"/>
              <a:gd name="connsiteY402" fmla="*/ 996298 h 1726256"/>
              <a:gd name="connsiteX403" fmla="*/ 4317452 w 4710892"/>
              <a:gd name="connsiteY403" fmla="*/ 1345582 h 1726256"/>
              <a:gd name="connsiteX404" fmla="*/ 4354754 w 4710892"/>
              <a:gd name="connsiteY404" fmla="*/ 1384734 h 1726256"/>
              <a:gd name="connsiteX405" fmla="*/ 4376643 w 4710892"/>
              <a:gd name="connsiteY405" fmla="*/ 1414330 h 1726256"/>
              <a:gd name="connsiteX406" fmla="*/ 4465736 w 4710892"/>
              <a:gd name="connsiteY406" fmla="*/ 1515138 h 1726256"/>
              <a:gd name="connsiteX407" fmla="*/ 4691091 w 4710892"/>
              <a:gd name="connsiteY407" fmla="*/ 1703807 h 1726256"/>
              <a:gd name="connsiteX408" fmla="*/ 4710821 w 4710892"/>
              <a:gd name="connsiteY408" fmla="*/ 1725387 h 1726256"/>
              <a:gd name="connsiteX409" fmla="*/ 4710892 w 4710892"/>
              <a:gd name="connsiteY409" fmla="*/ 1726256 h 1726256"/>
              <a:gd name="connsiteX410" fmla="*/ 0 w 4710892"/>
              <a:gd name="connsiteY410" fmla="*/ 1726256 h 1726256"/>
              <a:gd name="connsiteX411" fmla="*/ 10125 w 4710892"/>
              <a:gd name="connsiteY411" fmla="*/ 1713672 h 1726256"/>
              <a:gd name="connsiteX412" fmla="*/ 78255 w 4710892"/>
              <a:gd name="connsiteY412" fmla="*/ 1570012 h 1726256"/>
              <a:gd name="connsiteX413" fmla="*/ 276789 w 4710892"/>
              <a:gd name="connsiteY413" fmla="*/ 1341883 h 1726256"/>
              <a:gd name="connsiteX414" fmla="*/ 475015 w 4710892"/>
              <a:gd name="connsiteY414" fmla="*/ 1159688 h 1726256"/>
              <a:gd name="connsiteX415" fmla="*/ 898596 w 4710892"/>
              <a:gd name="connsiteY415" fmla="*/ 703430 h 1726256"/>
              <a:gd name="connsiteX416" fmla="*/ 937131 w 4710892"/>
              <a:gd name="connsiteY416" fmla="*/ 643315 h 1726256"/>
              <a:gd name="connsiteX417" fmla="*/ 1014510 w 4710892"/>
              <a:gd name="connsiteY417" fmla="*/ 583816 h 1726256"/>
              <a:gd name="connsiteX418" fmla="*/ 1080175 w 4710892"/>
              <a:gd name="connsiteY418" fmla="*/ 537574 h 1726256"/>
              <a:gd name="connsiteX419" fmla="*/ 1185299 w 4710892"/>
              <a:gd name="connsiteY419" fmla="*/ 442931 h 1726256"/>
              <a:gd name="connsiteX420" fmla="*/ 1261445 w 4710892"/>
              <a:gd name="connsiteY420" fmla="*/ 409020 h 1726256"/>
              <a:gd name="connsiteX421" fmla="*/ 1294123 w 4710892"/>
              <a:gd name="connsiteY421" fmla="*/ 390523 h 1726256"/>
              <a:gd name="connsiteX422" fmla="*/ 1421752 w 4710892"/>
              <a:gd name="connsiteY422" fmla="*/ 262277 h 1726256"/>
              <a:gd name="connsiteX423" fmla="*/ 1439016 w 4710892"/>
              <a:gd name="connsiteY423" fmla="*/ 246555 h 1726256"/>
              <a:gd name="connsiteX424" fmla="*/ 1521635 w 4710892"/>
              <a:gd name="connsiteY424" fmla="*/ 241622 h 1726256"/>
              <a:gd name="connsiteX425" fmla="*/ 1571886 w 4710892"/>
              <a:gd name="connsiteY425" fmla="*/ 286632 h 1726256"/>
              <a:gd name="connsiteX426" fmla="*/ 1854273 w 4710892"/>
              <a:gd name="connsiteY426" fmla="*/ 621426 h 1726256"/>
              <a:gd name="connsiteX427" fmla="*/ 1855506 w 4710892"/>
              <a:gd name="connsiteY427" fmla="*/ 645781 h 1726256"/>
              <a:gd name="connsiteX428" fmla="*/ 1779360 w 4710892"/>
              <a:gd name="connsiteY428" fmla="*/ 734258 h 1726256"/>
              <a:gd name="connsiteX429" fmla="*/ 1544448 w 4710892"/>
              <a:gd name="connsiteY429" fmla="*/ 981192 h 1726256"/>
              <a:gd name="connsiteX430" fmla="*/ 1467994 w 4710892"/>
              <a:gd name="connsiteY430" fmla="*/ 1061346 h 1726256"/>
              <a:gd name="connsiteX431" fmla="*/ 1436550 w 4710892"/>
              <a:gd name="connsiteY431" fmla="*/ 1100806 h 1726256"/>
              <a:gd name="connsiteX432" fmla="*/ 1439941 w 4710892"/>
              <a:gd name="connsiteY432" fmla="*/ 1124236 h 1726256"/>
              <a:gd name="connsiteX433" fmla="*/ 1458746 w 4710892"/>
              <a:gd name="connsiteY433" fmla="*/ 1124852 h 1726256"/>
              <a:gd name="connsiteX434" fmla="*/ 1499131 w 4710892"/>
              <a:gd name="connsiteY434" fmla="*/ 1090941 h 1726256"/>
              <a:gd name="connsiteX435" fmla="*/ 1733117 w 4710892"/>
              <a:gd name="connsiteY435" fmla="*/ 861887 h 1726256"/>
              <a:gd name="connsiteX436" fmla="*/ 1949224 w 4710892"/>
              <a:gd name="connsiteY436" fmla="*/ 616494 h 1726256"/>
              <a:gd name="connsiteX437" fmla="*/ 2100899 w 4710892"/>
              <a:gd name="connsiteY437" fmla="*/ 519693 h 1726256"/>
              <a:gd name="connsiteX438" fmla="*/ 2149299 w 4710892"/>
              <a:gd name="connsiteY438" fmla="*/ 486398 h 1726256"/>
              <a:gd name="connsiteX439" fmla="*/ 2275695 w 4710892"/>
              <a:gd name="connsiteY439" fmla="*/ 318385 h 1726256"/>
              <a:gd name="connsiteX440" fmla="*/ 2431070 w 4710892"/>
              <a:gd name="connsiteY440" fmla="*/ 161469 h 1726256"/>
              <a:gd name="connsiteX441" fmla="*/ 2575038 w 4710892"/>
              <a:gd name="connsiteY441" fmla="*/ 17501 h 1726256"/>
              <a:gd name="connsiteX442" fmla="*/ 2604016 w 4710892"/>
              <a:gd name="connsiteY442" fmla="*/ 6 h 1726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</a:cxnLst>
            <a:rect l="l" t="t" r="r" b="b"/>
            <a:pathLst>
              <a:path w="4710892" h="1726256">
                <a:moveTo>
                  <a:pt x="3158617" y="1445775"/>
                </a:moveTo>
                <a:cubicBezTo>
                  <a:pt x="3153684" y="1477528"/>
                  <a:pt x="3148444" y="1509282"/>
                  <a:pt x="3143511" y="1541035"/>
                </a:cubicBezTo>
                <a:cubicBezTo>
                  <a:pt x="3144744" y="1541035"/>
                  <a:pt x="3145977" y="1541343"/>
                  <a:pt x="3147211" y="1541652"/>
                </a:cubicBezTo>
                <a:cubicBezTo>
                  <a:pt x="3158617" y="1510823"/>
                  <a:pt x="3164166" y="1479070"/>
                  <a:pt x="3161700" y="1446083"/>
                </a:cubicBezTo>
                <a:cubicBezTo>
                  <a:pt x="3160467" y="1446083"/>
                  <a:pt x="3159542" y="1445775"/>
                  <a:pt x="3158617" y="1445775"/>
                </a:cubicBezTo>
                <a:close/>
                <a:moveTo>
                  <a:pt x="3102509" y="1383502"/>
                </a:moveTo>
                <a:cubicBezTo>
                  <a:pt x="3080313" y="1402924"/>
                  <a:pt x="3073530" y="1435602"/>
                  <a:pt x="3084937" y="1468280"/>
                </a:cubicBezTo>
                <a:cubicBezTo>
                  <a:pt x="3097577" y="1440534"/>
                  <a:pt x="3103743" y="1413714"/>
                  <a:pt x="3102509" y="1383502"/>
                </a:cubicBezTo>
                <a:close/>
                <a:moveTo>
                  <a:pt x="2042557" y="1318762"/>
                </a:moveTo>
                <a:cubicBezTo>
                  <a:pt x="2036468" y="1320689"/>
                  <a:pt x="2030919" y="1324465"/>
                  <a:pt x="2025370" y="1329860"/>
                </a:cubicBezTo>
                <a:lnTo>
                  <a:pt x="1929425" y="1419350"/>
                </a:lnTo>
                <a:lnTo>
                  <a:pt x="1929425" y="1473921"/>
                </a:lnTo>
                <a:lnTo>
                  <a:pt x="1936080" y="1473921"/>
                </a:lnTo>
                <a:cubicBezTo>
                  <a:pt x="1936145" y="1471835"/>
                  <a:pt x="1936211" y="1469748"/>
                  <a:pt x="1936276" y="1467662"/>
                </a:cubicBezTo>
                <a:cubicBezTo>
                  <a:pt x="1958164" y="1442075"/>
                  <a:pt x="1982826" y="1418954"/>
                  <a:pt x="2006256" y="1394907"/>
                </a:cubicBezTo>
                <a:cubicBezTo>
                  <a:pt x="2025370" y="1375178"/>
                  <a:pt x="2043250" y="1354214"/>
                  <a:pt x="2057123" y="1330168"/>
                </a:cubicBezTo>
                <a:cubicBezTo>
                  <a:pt x="2059281" y="1326777"/>
                  <a:pt x="2060822" y="1323078"/>
                  <a:pt x="2062980" y="1318762"/>
                </a:cubicBezTo>
                <a:cubicBezTo>
                  <a:pt x="2055273" y="1316758"/>
                  <a:pt x="2048645" y="1316835"/>
                  <a:pt x="2042557" y="1318762"/>
                </a:cubicBezTo>
                <a:close/>
                <a:moveTo>
                  <a:pt x="3045786" y="1314755"/>
                </a:moveTo>
                <a:cubicBezTo>
                  <a:pt x="3040545" y="1312906"/>
                  <a:pt x="3036538" y="1315680"/>
                  <a:pt x="3033763" y="1320613"/>
                </a:cubicBezTo>
                <a:cubicBezTo>
                  <a:pt x="3027905" y="1331403"/>
                  <a:pt x="3028522" y="1342501"/>
                  <a:pt x="3031605" y="1355141"/>
                </a:cubicBezTo>
                <a:cubicBezTo>
                  <a:pt x="3042087" y="1346509"/>
                  <a:pt x="3045786" y="1336336"/>
                  <a:pt x="3047636" y="1325237"/>
                </a:cubicBezTo>
                <a:cubicBezTo>
                  <a:pt x="3048253" y="1321846"/>
                  <a:pt x="3051644" y="1316605"/>
                  <a:pt x="3045786" y="1314755"/>
                </a:cubicBezTo>
                <a:close/>
                <a:moveTo>
                  <a:pt x="3826358" y="1281769"/>
                </a:moveTo>
                <a:cubicBezTo>
                  <a:pt x="3822658" y="1284544"/>
                  <a:pt x="3816800" y="1284852"/>
                  <a:pt x="3817417" y="1289476"/>
                </a:cubicBezTo>
                <a:cubicBezTo>
                  <a:pt x="3818342" y="1293792"/>
                  <a:pt x="3820500" y="1299033"/>
                  <a:pt x="3826974" y="1298417"/>
                </a:cubicBezTo>
                <a:cubicBezTo>
                  <a:pt x="3830365" y="1298108"/>
                  <a:pt x="3833447" y="1296875"/>
                  <a:pt x="3831906" y="1292251"/>
                </a:cubicBezTo>
                <a:cubicBezTo>
                  <a:pt x="3830673" y="1288552"/>
                  <a:pt x="3830673" y="1283927"/>
                  <a:pt x="3826358" y="1281769"/>
                </a:cubicBezTo>
                <a:close/>
                <a:moveTo>
                  <a:pt x="2734305" y="1255642"/>
                </a:moveTo>
                <a:cubicBezTo>
                  <a:pt x="2732571" y="1254408"/>
                  <a:pt x="2730567" y="1254023"/>
                  <a:pt x="2727947" y="1256181"/>
                </a:cubicBezTo>
                <a:cubicBezTo>
                  <a:pt x="2722706" y="1260497"/>
                  <a:pt x="2723631" y="1266355"/>
                  <a:pt x="2727022" y="1271595"/>
                </a:cubicBezTo>
                <a:cubicBezTo>
                  <a:pt x="2731030" y="1277453"/>
                  <a:pt x="2735962" y="1283002"/>
                  <a:pt x="2740278" y="1289168"/>
                </a:cubicBezTo>
                <a:cubicBezTo>
                  <a:pt x="2771106" y="1332944"/>
                  <a:pt x="2800085" y="1378261"/>
                  <a:pt x="2833071" y="1420496"/>
                </a:cubicBezTo>
                <a:cubicBezTo>
                  <a:pt x="2857117" y="1451325"/>
                  <a:pt x="2876231" y="1483694"/>
                  <a:pt x="2888254" y="1520688"/>
                </a:cubicBezTo>
                <a:cubicBezTo>
                  <a:pt x="2891337" y="1530245"/>
                  <a:pt x="2895653" y="1539494"/>
                  <a:pt x="2904901" y="1548742"/>
                </a:cubicBezTo>
                <a:cubicBezTo>
                  <a:pt x="2904901" y="1534253"/>
                  <a:pt x="2905518" y="1522538"/>
                  <a:pt x="2904593" y="1510823"/>
                </a:cubicBezTo>
                <a:cubicBezTo>
                  <a:pt x="2903052" y="1484927"/>
                  <a:pt x="2894728" y="1462114"/>
                  <a:pt x="2872223" y="1446392"/>
                </a:cubicBezTo>
                <a:cubicBezTo>
                  <a:pt x="2868524" y="1443926"/>
                  <a:pt x="2865749" y="1439302"/>
                  <a:pt x="2862975" y="1435294"/>
                </a:cubicBezTo>
                <a:cubicBezTo>
                  <a:pt x="2837079" y="1396758"/>
                  <a:pt x="2812108" y="1357915"/>
                  <a:pt x="2785904" y="1319688"/>
                </a:cubicBezTo>
                <a:cubicBezTo>
                  <a:pt x="2771723" y="1299033"/>
                  <a:pt x="2758467" y="1276836"/>
                  <a:pt x="2739045" y="1260189"/>
                </a:cubicBezTo>
                <a:cubicBezTo>
                  <a:pt x="2737503" y="1258956"/>
                  <a:pt x="2736039" y="1256875"/>
                  <a:pt x="2734305" y="1255642"/>
                </a:cubicBezTo>
                <a:close/>
                <a:moveTo>
                  <a:pt x="2086101" y="1189631"/>
                </a:moveTo>
                <a:cubicBezTo>
                  <a:pt x="2077392" y="1189207"/>
                  <a:pt x="2068683" y="1190209"/>
                  <a:pt x="2065446" y="1193292"/>
                </a:cubicBezTo>
                <a:cubicBezTo>
                  <a:pt x="2052498" y="1205623"/>
                  <a:pt x="2044483" y="1221038"/>
                  <a:pt x="2040783" y="1236452"/>
                </a:cubicBezTo>
                <a:cubicBezTo>
                  <a:pt x="2041400" y="1246625"/>
                  <a:pt x="2043250" y="1254333"/>
                  <a:pt x="2050648" y="1258649"/>
                </a:cubicBezTo>
                <a:cubicBezTo>
                  <a:pt x="2058047" y="1262656"/>
                  <a:pt x="2063904" y="1258341"/>
                  <a:pt x="2069762" y="1254333"/>
                </a:cubicBezTo>
                <a:cubicBezTo>
                  <a:pt x="2089184" y="1241076"/>
                  <a:pt x="2098741" y="1220729"/>
                  <a:pt x="2107373" y="1199765"/>
                </a:cubicBezTo>
                <a:cubicBezTo>
                  <a:pt x="2108298" y="1197916"/>
                  <a:pt x="2109223" y="1196374"/>
                  <a:pt x="2106757" y="1194525"/>
                </a:cubicBezTo>
                <a:cubicBezTo>
                  <a:pt x="2103520" y="1191904"/>
                  <a:pt x="2094810" y="1190054"/>
                  <a:pt x="2086101" y="1189631"/>
                </a:cubicBezTo>
                <a:close/>
                <a:moveTo>
                  <a:pt x="992622" y="1124237"/>
                </a:moveTo>
                <a:cubicBezTo>
                  <a:pt x="984915" y="1131328"/>
                  <a:pt x="978133" y="1138110"/>
                  <a:pt x="969501" y="1146434"/>
                </a:cubicBezTo>
                <a:cubicBezTo>
                  <a:pt x="981524" y="1141501"/>
                  <a:pt x="991081" y="1137494"/>
                  <a:pt x="992622" y="1124237"/>
                </a:cubicBezTo>
                <a:close/>
                <a:moveTo>
                  <a:pt x="771891" y="1021578"/>
                </a:moveTo>
                <a:cubicBezTo>
                  <a:pt x="756169" y="1029901"/>
                  <a:pt x="742296" y="1040383"/>
                  <a:pt x="729348" y="1051790"/>
                </a:cubicBezTo>
                <a:cubicBezTo>
                  <a:pt x="700986" y="1075219"/>
                  <a:pt x="675707" y="1101115"/>
                  <a:pt x="655360" y="1131943"/>
                </a:cubicBezTo>
                <a:cubicBezTo>
                  <a:pt x="651661" y="1137184"/>
                  <a:pt x="651353" y="1141809"/>
                  <a:pt x="655669" y="1146124"/>
                </a:cubicBezTo>
                <a:cubicBezTo>
                  <a:pt x="660293" y="1150440"/>
                  <a:pt x="663067" y="1144891"/>
                  <a:pt x="665842" y="1143041"/>
                </a:cubicBezTo>
                <a:cubicBezTo>
                  <a:pt x="688655" y="1126702"/>
                  <a:pt x="709310" y="1108205"/>
                  <a:pt x="728115" y="1087550"/>
                </a:cubicBezTo>
                <a:cubicBezTo>
                  <a:pt x="745687" y="1067821"/>
                  <a:pt x="761101" y="1046241"/>
                  <a:pt x="771891" y="1021578"/>
                </a:cubicBezTo>
                <a:close/>
                <a:moveTo>
                  <a:pt x="3636571" y="954950"/>
                </a:moveTo>
                <a:cubicBezTo>
                  <a:pt x="3635376" y="954064"/>
                  <a:pt x="3633373" y="954527"/>
                  <a:pt x="3629981" y="956530"/>
                </a:cubicBezTo>
                <a:cubicBezTo>
                  <a:pt x="3619808" y="962388"/>
                  <a:pt x="3609327" y="968245"/>
                  <a:pt x="3598537" y="973178"/>
                </a:cubicBezTo>
                <a:cubicBezTo>
                  <a:pt x="3591754" y="976261"/>
                  <a:pt x="3590522" y="980268"/>
                  <a:pt x="3592063" y="986742"/>
                </a:cubicBezTo>
                <a:cubicBezTo>
                  <a:pt x="3595454" y="1000923"/>
                  <a:pt x="3597612" y="1015413"/>
                  <a:pt x="3600695" y="1029902"/>
                </a:cubicBezTo>
                <a:cubicBezTo>
                  <a:pt x="3604702" y="1049016"/>
                  <a:pt x="3604702" y="1049016"/>
                  <a:pt x="3623507" y="1049016"/>
                </a:cubicBezTo>
                <a:cubicBezTo>
                  <a:pt x="3625974" y="1049016"/>
                  <a:pt x="3628440" y="1048708"/>
                  <a:pt x="3630598" y="1048708"/>
                </a:cubicBezTo>
                <a:cubicBezTo>
                  <a:pt x="3641080" y="1050557"/>
                  <a:pt x="3643854" y="1046241"/>
                  <a:pt x="3642930" y="1036068"/>
                </a:cubicBezTo>
                <a:cubicBezTo>
                  <a:pt x="3640771" y="1011405"/>
                  <a:pt x="3639538" y="986434"/>
                  <a:pt x="3638305" y="961463"/>
                </a:cubicBezTo>
                <a:cubicBezTo>
                  <a:pt x="3638151" y="958072"/>
                  <a:pt x="3637765" y="955837"/>
                  <a:pt x="3636571" y="954950"/>
                </a:cubicBezTo>
                <a:close/>
                <a:moveTo>
                  <a:pt x="2559316" y="875144"/>
                </a:moveTo>
                <a:cubicBezTo>
                  <a:pt x="2551301" y="874528"/>
                  <a:pt x="2545443" y="878227"/>
                  <a:pt x="2539586" y="883160"/>
                </a:cubicBezTo>
                <a:cubicBezTo>
                  <a:pt x="2487178" y="928477"/>
                  <a:pt x="2445251" y="982118"/>
                  <a:pt x="2411032" y="1041925"/>
                </a:cubicBezTo>
                <a:cubicBezTo>
                  <a:pt x="2407949" y="1047166"/>
                  <a:pt x="2406407" y="1052407"/>
                  <a:pt x="2407024" y="1058264"/>
                </a:cubicBezTo>
                <a:cubicBezTo>
                  <a:pt x="2408257" y="1067820"/>
                  <a:pt x="2415348" y="1072753"/>
                  <a:pt x="2423363" y="1076452"/>
                </a:cubicBezTo>
                <a:cubicBezTo>
                  <a:pt x="2431379" y="1080152"/>
                  <a:pt x="2434153" y="1073370"/>
                  <a:pt x="2438161" y="1069053"/>
                </a:cubicBezTo>
                <a:cubicBezTo>
                  <a:pt x="2443710" y="1063196"/>
                  <a:pt x="2449259" y="1057031"/>
                  <a:pt x="2454500" y="1050865"/>
                </a:cubicBezTo>
                <a:cubicBezTo>
                  <a:pt x="2492110" y="1007089"/>
                  <a:pt x="2531879" y="964854"/>
                  <a:pt x="2568257" y="920153"/>
                </a:cubicBezTo>
                <a:cubicBezTo>
                  <a:pt x="2573806" y="913063"/>
                  <a:pt x="2575964" y="905048"/>
                  <a:pt x="2576889" y="895799"/>
                </a:cubicBezTo>
                <a:cubicBezTo>
                  <a:pt x="2576889" y="881926"/>
                  <a:pt x="2571647" y="875453"/>
                  <a:pt x="2559316" y="875144"/>
                </a:cubicBezTo>
                <a:close/>
                <a:moveTo>
                  <a:pt x="2883552" y="852910"/>
                </a:moveTo>
                <a:cubicBezTo>
                  <a:pt x="2881240" y="852794"/>
                  <a:pt x="2878851" y="854181"/>
                  <a:pt x="2875922" y="856956"/>
                </a:cubicBezTo>
                <a:cubicBezTo>
                  <a:pt x="2861124" y="870521"/>
                  <a:pt x="2857733" y="889942"/>
                  <a:pt x="2847868" y="909364"/>
                </a:cubicBezTo>
                <a:cubicBezTo>
                  <a:pt x="2862357" y="904740"/>
                  <a:pt x="2873456" y="900424"/>
                  <a:pt x="2883937" y="894567"/>
                </a:cubicBezTo>
                <a:cubicBezTo>
                  <a:pt x="2902126" y="883777"/>
                  <a:pt x="2903359" y="873912"/>
                  <a:pt x="2890720" y="857881"/>
                </a:cubicBezTo>
                <a:cubicBezTo>
                  <a:pt x="2888099" y="854644"/>
                  <a:pt x="2885864" y="853025"/>
                  <a:pt x="2883552" y="852910"/>
                </a:cubicBezTo>
                <a:close/>
                <a:moveTo>
                  <a:pt x="2765287" y="852910"/>
                </a:moveTo>
                <a:cubicBezTo>
                  <a:pt x="2762474" y="853796"/>
                  <a:pt x="2759853" y="855877"/>
                  <a:pt x="2757233" y="858189"/>
                </a:cubicBezTo>
                <a:cubicBezTo>
                  <a:pt x="2736886" y="876378"/>
                  <a:pt x="2728254" y="900732"/>
                  <a:pt x="2719930" y="929094"/>
                </a:cubicBezTo>
                <a:cubicBezTo>
                  <a:pt x="2746443" y="914297"/>
                  <a:pt x="2768331" y="899808"/>
                  <a:pt x="2778812" y="873295"/>
                </a:cubicBezTo>
                <a:cubicBezTo>
                  <a:pt x="2781895" y="866204"/>
                  <a:pt x="2781279" y="859731"/>
                  <a:pt x="2774496" y="854798"/>
                </a:cubicBezTo>
                <a:cubicBezTo>
                  <a:pt x="2771105" y="852332"/>
                  <a:pt x="2768100" y="852023"/>
                  <a:pt x="2765287" y="852910"/>
                </a:cubicBezTo>
                <a:close/>
                <a:moveTo>
                  <a:pt x="2276775" y="839845"/>
                </a:moveTo>
                <a:cubicBezTo>
                  <a:pt x="2279164" y="839383"/>
                  <a:pt x="2281553" y="840154"/>
                  <a:pt x="2284019" y="843699"/>
                </a:cubicBezTo>
                <a:cubicBezTo>
                  <a:pt x="2288952" y="850789"/>
                  <a:pt x="2246100" y="905972"/>
                  <a:pt x="2239318" y="913062"/>
                </a:cubicBezTo>
                <a:cubicBezTo>
                  <a:pt x="2234385" y="917995"/>
                  <a:pt x="2228836" y="921694"/>
                  <a:pt x="2222362" y="916454"/>
                </a:cubicBezTo>
                <a:cubicBezTo>
                  <a:pt x="2217738" y="912754"/>
                  <a:pt x="2190917" y="934334"/>
                  <a:pt x="2184751" y="929094"/>
                </a:cubicBezTo>
                <a:cubicBezTo>
                  <a:pt x="2191534" y="924778"/>
                  <a:pt x="2263981" y="846782"/>
                  <a:pt x="2269530" y="843390"/>
                </a:cubicBezTo>
                <a:cubicBezTo>
                  <a:pt x="2271996" y="842003"/>
                  <a:pt x="2274386" y="840308"/>
                  <a:pt x="2276775" y="839845"/>
                </a:cubicBezTo>
                <a:close/>
                <a:moveTo>
                  <a:pt x="2493651" y="767861"/>
                </a:moveTo>
                <a:cubicBezTo>
                  <a:pt x="2491185" y="769403"/>
                  <a:pt x="2489952" y="769711"/>
                  <a:pt x="2489027" y="770944"/>
                </a:cubicBezTo>
                <a:lnTo>
                  <a:pt x="2371263" y="877301"/>
                </a:lnTo>
                <a:cubicBezTo>
                  <a:pt x="2347833" y="898881"/>
                  <a:pt x="2326870" y="922927"/>
                  <a:pt x="2324404" y="956839"/>
                </a:cubicBezTo>
                <a:cubicBezTo>
                  <a:pt x="2323171" y="974410"/>
                  <a:pt x="2317622" y="990441"/>
                  <a:pt x="2308373" y="1005239"/>
                </a:cubicBezTo>
                <a:cubicBezTo>
                  <a:pt x="2296967" y="1023427"/>
                  <a:pt x="2284636" y="1041000"/>
                  <a:pt x="2273229" y="1058880"/>
                </a:cubicBezTo>
                <a:cubicBezTo>
                  <a:pt x="2258740" y="1081693"/>
                  <a:pt x="2244559" y="1104814"/>
                  <a:pt x="2230686" y="1127935"/>
                </a:cubicBezTo>
                <a:cubicBezTo>
                  <a:pt x="2224829" y="1137492"/>
                  <a:pt x="2228528" y="1145199"/>
                  <a:pt x="2237776" y="1150440"/>
                </a:cubicBezTo>
                <a:cubicBezTo>
                  <a:pt x="2250724" y="1157839"/>
                  <a:pt x="2255040" y="1157222"/>
                  <a:pt x="2262131" y="1146432"/>
                </a:cubicBezTo>
                <a:cubicBezTo>
                  <a:pt x="2282169" y="1116220"/>
                  <a:pt x="2300358" y="1085084"/>
                  <a:pt x="2322862" y="1056722"/>
                </a:cubicBezTo>
                <a:cubicBezTo>
                  <a:pt x="2366330" y="1002156"/>
                  <a:pt x="2410415" y="947898"/>
                  <a:pt x="2453883" y="893640"/>
                </a:cubicBezTo>
                <a:cubicBezTo>
                  <a:pt x="2465598" y="878843"/>
                  <a:pt x="2478545" y="864970"/>
                  <a:pt x="2486252" y="847398"/>
                </a:cubicBezTo>
                <a:cubicBezTo>
                  <a:pt x="2488719" y="841541"/>
                  <a:pt x="2490876" y="835991"/>
                  <a:pt x="2487486" y="829826"/>
                </a:cubicBezTo>
                <a:cubicBezTo>
                  <a:pt x="2481320" y="818111"/>
                  <a:pt x="2482861" y="806088"/>
                  <a:pt x="2486869" y="794065"/>
                </a:cubicBezTo>
                <a:cubicBezTo>
                  <a:pt x="2489643" y="786050"/>
                  <a:pt x="2493651" y="778343"/>
                  <a:pt x="2493651" y="767861"/>
                </a:cubicBezTo>
                <a:close/>
                <a:moveTo>
                  <a:pt x="3511910" y="721620"/>
                </a:moveTo>
                <a:cubicBezTo>
                  <a:pt x="3504819" y="720079"/>
                  <a:pt x="3503894" y="721928"/>
                  <a:pt x="3503278" y="728402"/>
                </a:cubicBezTo>
                <a:cubicBezTo>
                  <a:pt x="3502044" y="744741"/>
                  <a:pt x="3499887" y="762313"/>
                  <a:pt x="3486322" y="771870"/>
                </a:cubicBezTo>
                <a:cubicBezTo>
                  <a:pt x="3471833" y="782352"/>
                  <a:pt x="3471833" y="794683"/>
                  <a:pt x="3472449" y="809173"/>
                </a:cubicBezTo>
                <a:lnTo>
                  <a:pt x="3472449" y="820271"/>
                </a:lnTo>
                <a:cubicBezTo>
                  <a:pt x="3468442" y="842776"/>
                  <a:pt x="3473374" y="861581"/>
                  <a:pt x="3493413" y="875454"/>
                </a:cubicBezTo>
                <a:cubicBezTo>
                  <a:pt x="3508210" y="885319"/>
                  <a:pt x="3518692" y="899809"/>
                  <a:pt x="3523316" y="917689"/>
                </a:cubicBezTo>
                <a:cubicBezTo>
                  <a:pt x="3524858" y="923546"/>
                  <a:pt x="3528249" y="928171"/>
                  <a:pt x="3533181" y="931562"/>
                </a:cubicBezTo>
                <a:cubicBezTo>
                  <a:pt x="3542738" y="938652"/>
                  <a:pt x="3547054" y="937419"/>
                  <a:pt x="3550753" y="926013"/>
                </a:cubicBezTo>
                <a:cubicBezTo>
                  <a:pt x="3561236" y="894568"/>
                  <a:pt x="3569559" y="862197"/>
                  <a:pt x="3583432" y="831986"/>
                </a:cubicBezTo>
                <a:cubicBezTo>
                  <a:pt x="3588364" y="821812"/>
                  <a:pt x="3588672" y="810714"/>
                  <a:pt x="3584665" y="799616"/>
                </a:cubicBezTo>
                <a:cubicBezTo>
                  <a:pt x="3582198" y="792834"/>
                  <a:pt x="3579733" y="790059"/>
                  <a:pt x="3572642" y="794992"/>
                </a:cubicBezTo>
                <a:cubicBezTo>
                  <a:pt x="3564318" y="800849"/>
                  <a:pt x="3555686" y="806090"/>
                  <a:pt x="3546746" y="811331"/>
                </a:cubicBezTo>
                <a:cubicBezTo>
                  <a:pt x="3543047" y="813489"/>
                  <a:pt x="3539964" y="819038"/>
                  <a:pt x="3535031" y="814414"/>
                </a:cubicBezTo>
                <a:cubicBezTo>
                  <a:pt x="3531332" y="810714"/>
                  <a:pt x="3529482" y="805782"/>
                  <a:pt x="3531023" y="799924"/>
                </a:cubicBezTo>
                <a:cubicBezTo>
                  <a:pt x="3534414" y="788518"/>
                  <a:pt x="3536881" y="776803"/>
                  <a:pt x="3539964" y="765396"/>
                </a:cubicBezTo>
                <a:cubicBezTo>
                  <a:pt x="3548287" y="733643"/>
                  <a:pt x="3544280" y="727477"/>
                  <a:pt x="3511910" y="721620"/>
                </a:cubicBezTo>
                <a:close/>
                <a:moveTo>
                  <a:pt x="3472296" y="622814"/>
                </a:moveTo>
                <a:cubicBezTo>
                  <a:pt x="3470292" y="622121"/>
                  <a:pt x="3467209" y="624048"/>
                  <a:pt x="3461044" y="627901"/>
                </a:cubicBezTo>
                <a:cubicBezTo>
                  <a:pt x="3458269" y="629751"/>
                  <a:pt x="3455802" y="631909"/>
                  <a:pt x="3452720" y="633142"/>
                </a:cubicBezTo>
                <a:cubicBezTo>
                  <a:pt x="3441929" y="637458"/>
                  <a:pt x="3436997" y="645781"/>
                  <a:pt x="3434839" y="657188"/>
                </a:cubicBezTo>
                <a:cubicBezTo>
                  <a:pt x="3431756" y="675377"/>
                  <a:pt x="3425282" y="692641"/>
                  <a:pt x="3418808" y="709904"/>
                </a:cubicBezTo>
                <a:cubicBezTo>
                  <a:pt x="3412643" y="727169"/>
                  <a:pt x="3405243" y="744124"/>
                  <a:pt x="3402160" y="762313"/>
                </a:cubicBezTo>
                <a:cubicBezTo>
                  <a:pt x="3398461" y="782968"/>
                  <a:pt x="3411101" y="797766"/>
                  <a:pt x="3432064" y="797766"/>
                </a:cubicBezTo>
                <a:cubicBezTo>
                  <a:pt x="3445321" y="797766"/>
                  <a:pt x="3468134" y="786976"/>
                  <a:pt x="3468750" y="778344"/>
                </a:cubicBezTo>
                <a:cubicBezTo>
                  <a:pt x="3471833" y="757381"/>
                  <a:pt x="3483548" y="741350"/>
                  <a:pt x="3496188" y="725627"/>
                </a:cubicBezTo>
                <a:cubicBezTo>
                  <a:pt x="3500196" y="720695"/>
                  <a:pt x="3501120" y="716070"/>
                  <a:pt x="3499271" y="709904"/>
                </a:cubicBezTo>
                <a:cubicBezTo>
                  <a:pt x="3491563" y="684625"/>
                  <a:pt x="3484473" y="659038"/>
                  <a:pt x="3477074" y="633450"/>
                </a:cubicBezTo>
                <a:cubicBezTo>
                  <a:pt x="3475225" y="626822"/>
                  <a:pt x="3474300" y="623508"/>
                  <a:pt x="3472296" y="622814"/>
                </a:cubicBezTo>
                <a:close/>
                <a:moveTo>
                  <a:pt x="3374801" y="567863"/>
                </a:moveTo>
                <a:cubicBezTo>
                  <a:pt x="3364011" y="569790"/>
                  <a:pt x="3353761" y="574568"/>
                  <a:pt x="3344204" y="582892"/>
                </a:cubicBezTo>
                <a:cubicBezTo>
                  <a:pt x="3330023" y="595223"/>
                  <a:pt x="3318616" y="609404"/>
                  <a:pt x="3308751" y="625126"/>
                </a:cubicBezTo>
                <a:cubicBezTo>
                  <a:pt x="3299195" y="640233"/>
                  <a:pt x="3303202" y="651639"/>
                  <a:pt x="3319541" y="658729"/>
                </a:cubicBezTo>
                <a:cubicBezTo>
                  <a:pt x="3345129" y="670136"/>
                  <a:pt x="3345129" y="670136"/>
                  <a:pt x="3343279" y="697573"/>
                </a:cubicBezTo>
                <a:cubicBezTo>
                  <a:pt x="3342971" y="698806"/>
                  <a:pt x="3342971" y="700039"/>
                  <a:pt x="3342663" y="703430"/>
                </a:cubicBezTo>
                <a:cubicBezTo>
                  <a:pt x="3342355" y="711754"/>
                  <a:pt x="3344512" y="721311"/>
                  <a:pt x="3355302" y="725318"/>
                </a:cubicBezTo>
                <a:cubicBezTo>
                  <a:pt x="3366709" y="730251"/>
                  <a:pt x="3377807" y="729943"/>
                  <a:pt x="3387056" y="720694"/>
                </a:cubicBezTo>
                <a:cubicBezTo>
                  <a:pt x="3390447" y="717303"/>
                  <a:pt x="3393530" y="713295"/>
                  <a:pt x="3396305" y="709288"/>
                </a:cubicBezTo>
                <a:cubicBezTo>
                  <a:pt x="3403395" y="698498"/>
                  <a:pt x="3407711" y="686475"/>
                  <a:pt x="3410486" y="674144"/>
                </a:cubicBezTo>
                <a:cubicBezTo>
                  <a:pt x="3412644" y="665820"/>
                  <a:pt x="3414802" y="656263"/>
                  <a:pt x="3422509" y="651947"/>
                </a:cubicBezTo>
                <a:cubicBezTo>
                  <a:pt x="3436998" y="643623"/>
                  <a:pt x="3439156" y="630367"/>
                  <a:pt x="3440389" y="615878"/>
                </a:cubicBezTo>
                <a:cubicBezTo>
                  <a:pt x="3441006" y="608171"/>
                  <a:pt x="3442239" y="600464"/>
                  <a:pt x="3443780" y="592757"/>
                </a:cubicBezTo>
                <a:cubicBezTo>
                  <a:pt x="3445322" y="585358"/>
                  <a:pt x="3443780" y="580425"/>
                  <a:pt x="3435457" y="578268"/>
                </a:cubicBezTo>
                <a:cubicBezTo>
                  <a:pt x="3426516" y="575801"/>
                  <a:pt x="3417576" y="572410"/>
                  <a:pt x="3408636" y="569944"/>
                </a:cubicBezTo>
                <a:cubicBezTo>
                  <a:pt x="3396921" y="566861"/>
                  <a:pt x="3385591" y="565936"/>
                  <a:pt x="3374801" y="567863"/>
                </a:cubicBezTo>
                <a:close/>
                <a:moveTo>
                  <a:pt x="2505367" y="497498"/>
                </a:moveTo>
                <a:cubicBezTo>
                  <a:pt x="2501975" y="529867"/>
                  <a:pt x="2481629" y="555763"/>
                  <a:pt x="2444326" y="576110"/>
                </a:cubicBezTo>
                <a:cubicBezTo>
                  <a:pt x="2448642" y="544357"/>
                  <a:pt x="2475155" y="505205"/>
                  <a:pt x="2505367" y="497498"/>
                </a:cubicBezTo>
                <a:close/>
                <a:moveTo>
                  <a:pt x="1467070" y="353838"/>
                </a:moveTo>
                <a:cubicBezTo>
                  <a:pt x="1458438" y="354146"/>
                  <a:pt x="1451656" y="357846"/>
                  <a:pt x="1446107" y="364628"/>
                </a:cubicBezTo>
                <a:lnTo>
                  <a:pt x="1345298" y="483933"/>
                </a:lnTo>
                <a:cubicBezTo>
                  <a:pt x="1337899" y="492565"/>
                  <a:pt x="1330192" y="501197"/>
                  <a:pt x="1324643" y="511371"/>
                </a:cubicBezTo>
                <a:cubicBezTo>
                  <a:pt x="1314161" y="530792"/>
                  <a:pt x="1316011" y="538808"/>
                  <a:pt x="1335125" y="549906"/>
                </a:cubicBezTo>
                <a:cubicBezTo>
                  <a:pt x="1339749" y="552680"/>
                  <a:pt x="1342215" y="556380"/>
                  <a:pt x="1341290" y="561929"/>
                </a:cubicBezTo>
                <a:cubicBezTo>
                  <a:pt x="1340365" y="566861"/>
                  <a:pt x="1338208" y="569636"/>
                  <a:pt x="1332658" y="570561"/>
                </a:cubicBezTo>
                <a:cubicBezTo>
                  <a:pt x="1313545" y="573644"/>
                  <a:pt x="1297206" y="583817"/>
                  <a:pt x="1283641" y="597073"/>
                </a:cubicBezTo>
                <a:cubicBezTo>
                  <a:pt x="1246339" y="633451"/>
                  <a:pt x="1209654" y="670444"/>
                  <a:pt x="1172968" y="707438"/>
                </a:cubicBezTo>
                <a:lnTo>
                  <a:pt x="993546" y="888092"/>
                </a:lnTo>
                <a:cubicBezTo>
                  <a:pt x="983065" y="898574"/>
                  <a:pt x="971350" y="907514"/>
                  <a:pt x="959944" y="916763"/>
                </a:cubicBezTo>
                <a:cubicBezTo>
                  <a:pt x="952545" y="922620"/>
                  <a:pt x="944529" y="922928"/>
                  <a:pt x="938056" y="915221"/>
                </a:cubicBezTo>
                <a:cubicBezTo>
                  <a:pt x="930965" y="906898"/>
                  <a:pt x="939905" y="903507"/>
                  <a:pt x="943913" y="899499"/>
                </a:cubicBezTo>
                <a:cubicBezTo>
                  <a:pt x="999096" y="843699"/>
                  <a:pt x="1053662" y="787592"/>
                  <a:pt x="1106687" y="729943"/>
                </a:cubicBezTo>
                <a:cubicBezTo>
                  <a:pt x="1144605" y="688941"/>
                  <a:pt x="1180983" y="646707"/>
                  <a:pt x="1221985" y="608788"/>
                </a:cubicBezTo>
                <a:cubicBezTo>
                  <a:pt x="1233700" y="597998"/>
                  <a:pt x="1242948" y="584742"/>
                  <a:pt x="1250655" y="570561"/>
                </a:cubicBezTo>
                <a:cubicBezTo>
                  <a:pt x="1258979" y="554838"/>
                  <a:pt x="1254355" y="546207"/>
                  <a:pt x="1236474" y="542815"/>
                </a:cubicBezTo>
                <a:cubicBezTo>
                  <a:pt x="1225376" y="540657"/>
                  <a:pt x="1216127" y="544973"/>
                  <a:pt x="1208420" y="552372"/>
                </a:cubicBezTo>
                <a:cubicBezTo>
                  <a:pt x="1197939" y="562545"/>
                  <a:pt x="1187457" y="573027"/>
                  <a:pt x="1177284" y="583817"/>
                </a:cubicBezTo>
                <a:cubicBezTo>
                  <a:pt x="1141522" y="620811"/>
                  <a:pt x="1111003" y="662121"/>
                  <a:pt x="1077708" y="700965"/>
                </a:cubicBezTo>
                <a:cubicBezTo>
                  <a:pt x="1070926" y="709288"/>
                  <a:pt x="1063835" y="717612"/>
                  <a:pt x="1053970" y="723469"/>
                </a:cubicBezTo>
                <a:cubicBezTo>
                  <a:pt x="1053970" y="721619"/>
                  <a:pt x="1053354" y="720694"/>
                  <a:pt x="1053662" y="720078"/>
                </a:cubicBezTo>
                <a:lnTo>
                  <a:pt x="1060135" y="698806"/>
                </a:lnTo>
                <a:cubicBezTo>
                  <a:pt x="1061986" y="692949"/>
                  <a:pt x="1063835" y="687092"/>
                  <a:pt x="1063527" y="680926"/>
                </a:cubicBezTo>
                <a:cubicBezTo>
                  <a:pt x="1062602" y="668903"/>
                  <a:pt x="1052429" y="660579"/>
                  <a:pt x="1041639" y="664279"/>
                </a:cubicBezTo>
                <a:cubicBezTo>
                  <a:pt x="1032390" y="667361"/>
                  <a:pt x="1023450" y="671369"/>
                  <a:pt x="1016359" y="678768"/>
                </a:cubicBezTo>
                <a:cubicBezTo>
                  <a:pt x="940213" y="760771"/>
                  <a:pt x="873316" y="848632"/>
                  <a:pt x="822758" y="948824"/>
                </a:cubicBezTo>
                <a:cubicBezTo>
                  <a:pt x="818442" y="957148"/>
                  <a:pt x="808885" y="967321"/>
                  <a:pt x="813201" y="974720"/>
                </a:cubicBezTo>
                <a:cubicBezTo>
                  <a:pt x="818750" y="983968"/>
                  <a:pt x="831081" y="975644"/>
                  <a:pt x="840638" y="975336"/>
                </a:cubicBezTo>
                <a:cubicBezTo>
                  <a:pt x="840946" y="975336"/>
                  <a:pt x="841563" y="975028"/>
                  <a:pt x="841871" y="975028"/>
                </a:cubicBezTo>
                <a:cubicBezTo>
                  <a:pt x="856052" y="973179"/>
                  <a:pt x="865609" y="979960"/>
                  <a:pt x="869308" y="993525"/>
                </a:cubicBezTo>
                <a:cubicBezTo>
                  <a:pt x="873008" y="1006781"/>
                  <a:pt x="867459" y="1017880"/>
                  <a:pt x="859443" y="1027436"/>
                </a:cubicBezTo>
                <a:cubicBezTo>
                  <a:pt x="835705" y="1055798"/>
                  <a:pt x="814126" y="1085702"/>
                  <a:pt x="788538" y="1112522"/>
                </a:cubicBezTo>
                <a:cubicBezTo>
                  <a:pt x="782989" y="1118071"/>
                  <a:pt x="778365" y="1124237"/>
                  <a:pt x="779906" y="1133177"/>
                </a:cubicBezTo>
                <a:cubicBezTo>
                  <a:pt x="786072" y="1131019"/>
                  <a:pt x="789771" y="1126395"/>
                  <a:pt x="794087" y="1123004"/>
                </a:cubicBezTo>
                <a:cubicBezTo>
                  <a:pt x="807652" y="1112214"/>
                  <a:pt x="820908" y="1101424"/>
                  <a:pt x="834780" y="1091251"/>
                </a:cubicBezTo>
                <a:cubicBezTo>
                  <a:pt x="844337" y="1084469"/>
                  <a:pt x="860060" y="1085085"/>
                  <a:pt x="866842" y="1091559"/>
                </a:cubicBezTo>
                <a:cubicBezTo>
                  <a:pt x="872700" y="1097417"/>
                  <a:pt x="873933" y="1113139"/>
                  <a:pt x="869000" y="1123004"/>
                </a:cubicBezTo>
                <a:cubicBezTo>
                  <a:pt x="864376" y="1131636"/>
                  <a:pt x="857902" y="1139034"/>
                  <a:pt x="850811" y="1146125"/>
                </a:cubicBezTo>
                <a:lnTo>
                  <a:pt x="767575" y="1229670"/>
                </a:lnTo>
                <a:cubicBezTo>
                  <a:pt x="763567" y="1233986"/>
                  <a:pt x="759251" y="1238610"/>
                  <a:pt x="763875" y="1244775"/>
                </a:cubicBezTo>
                <a:cubicBezTo>
                  <a:pt x="768808" y="1251250"/>
                  <a:pt x="774357" y="1246934"/>
                  <a:pt x="779290" y="1244775"/>
                </a:cubicBezTo>
                <a:cubicBezTo>
                  <a:pt x="781448" y="1243851"/>
                  <a:pt x="783297" y="1241693"/>
                  <a:pt x="785147" y="1240151"/>
                </a:cubicBezTo>
                <a:lnTo>
                  <a:pt x="929732" y="1104815"/>
                </a:lnTo>
                <a:cubicBezTo>
                  <a:pt x="938981" y="1096183"/>
                  <a:pt x="949154" y="1087860"/>
                  <a:pt x="952545" y="1074912"/>
                </a:cubicBezTo>
                <a:cubicBezTo>
                  <a:pt x="959635" y="1049016"/>
                  <a:pt x="977516" y="1031136"/>
                  <a:pt x="996938" y="1014488"/>
                </a:cubicBezTo>
                <a:cubicBezTo>
                  <a:pt x="1007419" y="1005240"/>
                  <a:pt x="1020675" y="1008014"/>
                  <a:pt x="1027766" y="1020037"/>
                </a:cubicBezTo>
                <a:cubicBezTo>
                  <a:pt x="1033007" y="1029286"/>
                  <a:pt x="1033931" y="1038226"/>
                  <a:pt x="1029307" y="1048091"/>
                </a:cubicBezTo>
                <a:cubicBezTo>
                  <a:pt x="1019134" y="1069671"/>
                  <a:pt x="1008961" y="1091559"/>
                  <a:pt x="998171" y="1114989"/>
                </a:cubicBezTo>
                <a:cubicBezTo>
                  <a:pt x="1011735" y="1114372"/>
                  <a:pt x="1015743" y="1103582"/>
                  <a:pt x="1022525" y="1098341"/>
                </a:cubicBezTo>
                <a:cubicBezTo>
                  <a:pt x="1068151" y="1054873"/>
                  <a:pt x="1119943" y="1017571"/>
                  <a:pt x="1155704" y="964238"/>
                </a:cubicBezTo>
                <a:cubicBezTo>
                  <a:pt x="1169268" y="943892"/>
                  <a:pt x="1177900" y="944816"/>
                  <a:pt x="1196089" y="960539"/>
                </a:cubicBezTo>
                <a:cubicBezTo>
                  <a:pt x="1199172" y="963005"/>
                  <a:pt x="1201947" y="966088"/>
                  <a:pt x="1205338" y="968554"/>
                </a:cubicBezTo>
                <a:cubicBezTo>
                  <a:pt x="1216127" y="976569"/>
                  <a:pt x="1224451" y="991675"/>
                  <a:pt x="1236783" y="992908"/>
                </a:cubicBezTo>
                <a:cubicBezTo>
                  <a:pt x="1250039" y="994450"/>
                  <a:pt x="1260828" y="980885"/>
                  <a:pt x="1272852" y="973795"/>
                </a:cubicBezTo>
                <a:cubicBezTo>
                  <a:pt x="1293815" y="961464"/>
                  <a:pt x="1314778" y="948516"/>
                  <a:pt x="1339441" y="946975"/>
                </a:cubicBezTo>
                <a:cubicBezTo>
                  <a:pt x="1354238" y="945741"/>
                  <a:pt x="1363795" y="938959"/>
                  <a:pt x="1372119" y="928169"/>
                </a:cubicBezTo>
                <a:lnTo>
                  <a:pt x="1550923" y="699423"/>
                </a:lnTo>
                <a:cubicBezTo>
                  <a:pt x="1555856" y="693257"/>
                  <a:pt x="1559555" y="686475"/>
                  <a:pt x="1562329" y="679076"/>
                </a:cubicBezTo>
                <a:cubicBezTo>
                  <a:pt x="1566645" y="667670"/>
                  <a:pt x="1565104" y="661813"/>
                  <a:pt x="1551848" y="658730"/>
                </a:cubicBezTo>
                <a:cubicBezTo>
                  <a:pt x="1527185" y="652872"/>
                  <a:pt x="1503756" y="643316"/>
                  <a:pt x="1484026" y="627593"/>
                </a:cubicBezTo>
                <a:cubicBezTo>
                  <a:pt x="1468611" y="615262"/>
                  <a:pt x="1453814" y="615262"/>
                  <a:pt x="1437475" y="622969"/>
                </a:cubicBezTo>
                <a:cubicBezTo>
                  <a:pt x="1432234" y="625435"/>
                  <a:pt x="1426993" y="627593"/>
                  <a:pt x="1422061" y="630368"/>
                </a:cubicBezTo>
                <a:cubicBezTo>
                  <a:pt x="1398323" y="643624"/>
                  <a:pt x="1380134" y="662737"/>
                  <a:pt x="1361637" y="682159"/>
                </a:cubicBezTo>
                <a:cubicBezTo>
                  <a:pt x="1347456" y="697265"/>
                  <a:pt x="1332967" y="712371"/>
                  <a:pt x="1316628" y="725627"/>
                </a:cubicBezTo>
                <a:cubicBezTo>
                  <a:pt x="1310154" y="730868"/>
                  <a:pt x="1307071" y="729635"/>
                  <a:pt x="1304605" y="721928"/>
                </a:cubicBezTo>
                <a:cubicBezTo>
                  <a:pt x="1301830" y="712679"/>
                  <a:pt x="1306454" y="706205"/>
                  <a:pt x="1311695" y="699731"/>
                </a:cubicBezTo>
                <a:lnTo>
                  <a:pt x="1387225" y="607247"/>
                </a:lnTo>
                <a:lnTo>
                  <a:pt x="1481251" y="493490"/>
                </a:lnTo>
                <a:cubicBezTo>
                  <a:pt x="1490191" y="482700"/>
                  <a:pt x="1489575" y="476843"/>
                  <a:pt x="1478476" y="468211"/>
                </a:cubicBezTo>
                <a:cubicBezTo>
                  <a:pt x="1474469" y="465128"/>
                  <a:pt x="1471078" y="461429"/>
                  <a:pt x="1466762" y="459271"/>
                </a:cubicBezTo>
                <a:cubicBezTo>
                  <a:pt x="1456280" y="454338"/>
                  <a:pt x="1458130" y="448172"/>
                  <a:pt x="1463062" y="439849"/>
                </a:cubicBezTo>
                <a:cubicBezTo>
                  <a:pt x="1473235" y="422894"/>
                  <a:pt x="1483101" y="405938"/>
                  <a:pt x="1491424" y="388057"/>
                </a:cubicBezTo>
                <a:cubicBezTo>
                  <a:pt x="1500056" y="370485"/>
                  <a:pt x="1486800" y="352913"/>
                  <a:pt x="1467070" y="353838"/>
                </a:cubicBezTo>
                <a:close/>
                <a:moveTo>
                  <a:pt x="2526637" y="345515"/>
                </a:moveTo>
                <a:cubicBezTo>
                  <a:pt x="2530028" y="361238"/>
                  <a:pt x="2528487" y="372952"/>
                  <a:pt x="2519547" y="385283"/>
                </a:cubicBezTo>
                <a:cubicBezTo>
                  <a:pt x="2471454" y="450639"/>
                  <a:pt x="2424596" y="516920"/>
                  <a:pt x="2377120" y="582585"/>
                </a:cubicBezTo>
                <a:cubicBezTo>
                  <a:pt x="2351533" y="618037"/>
                  <a:pt x="2317313" y="643933"/>
                  <a:pt x="2282477" y="669212"/>
                </a:cubicBezTo>
                <a:cubicBezTo>
                  <a:pt x="2275695" y="674145"/>
                  <a:pt x="2269221" y="670445"/>
                  <a:pt x="2262747" y="668596"/>
                </a:cubicBezTo>
                <a:cubicBezTo>
                  <a:pt x="2258123" y="667362"/>
                  <a:pt x="2260589" y="664280"/>
                  <a:pt x="2261822" y="661813"/>
                </a:cubicBezTo>
                <a:cubicBezTo>
                  <a:pt x="2266447" y="653798"/>
                  <a:pt x="2270454" y="644858"/>
                  <a:pt x="2276620" y="637768"/>
                </a:cubicBezTo>
                <a:cubicBezTo>
                  <a:pt x="2334269" y="572103"/>
                  <a:pt x="2385136" y="501198"/>
                  <a:pt x="2441860" y="434609"/>
                </a:cubicBezTo>
                <a:cubicBezTo>
                  <a:pt x="2467755" y="403781"/>
                  <a:pt x="2495193" y="374185"/>
                  <a:pt x="2526637" y="345515"/>
                </a:cubicBezTo>
                <a:close/>
                <a:moveTo>
                  <a:pt x="2698043" y="315302"/>
                </a:moveTo>
                <a:cubicBezTo>
                  <a:pt x="2693111" y="312219"/>
                  <a:pt x="2689103" y="313453"/>
                  <a:pt x="2684787" y="317152"/>
                </a:cubicBezTo>
                <a:cubicBezTo>
                  <a:pt x="2678313" y="322701"/>
                  <a:pt x="2671531" y="327942"/>
                  <a:pt x="2664749" y="333183"/>
                </a:cubicBezTo>
                <a:cubicBezTo>
                  <a:pt x="2636695" y="355687"/>
                  <a:pt x="2636695" y="355687"/>
                  <a:pt x="2662590" y="381275"/>
                </a:cubicBezTo>
                <a:lnTo>
                  <a:pt x="2663515" y="382199"/>
                </a:lnTo>
                <a:cubicBezTo>
                  <a:pt x="2665673" y="384974"/>
                  <a:pt x="2667831" y="385591"/>
                  <a:pt x="2670298" y="382508"/>
                </a:cubicBezTo>
                <a:cubicBezTo>
                  <a:pt x="2682321" y="367710"/>
                  <a:pt x="2696194" y="353838"/>
                  <a:pt x="2705751" y="337190"/>
                </a:cubicBezTo>
                <a:cubicBezTo>
                  <a:pt x="2707292" y="334416"/>
                  <a:pt x="2708525" y="331333"/>
                  <a:pt x="2708217" y="328558"/>
                </a:cubicBezTo>
                <a:cubicBezTo>
                  <a:pt x="2708217" y="321160"/>
                  <a:pt x="2703284" y="318077"/>
                  <a:pt x="2698043" y="315302"/>
                </a:cubicBezTo>
                <a:close/>
                <a:moveTo>
                  <a:pt x="2598044" y="105477"/>
                </a:moveTo>
                <a:cubicBezTo>
                  <a:pt x="2594845" y="105130"/>
                  <a:pt x="2591377" y="107519"/>
                  <a:pt x="2587369" y="112760"/>
                </a:cubicBezTo>
                <a:cubicBezTo>
                  <a:pt x="2572571" y="131873"/>
                  <a:pt x="2556849" y="150370"/>
                  <a:pt x="2539585" y="167326"/>
                </a:cubicBezTo>
                <a:cubicBezTo>
                  <a:pt x="2510607" y="196305"/>
                  <a:pt x="2481628" y="225283"/>
                  <a:pt x="2452033" y="253645"/>
                </a:cubicBezTo>
                <a:cubicBezTo>
                  <a:pt x="2421513" y="283241"/>
                  <a:pt x="2395925" y="316535"/>
                  <a:pt x="2370030" y="350138"/>
                </a:cubicBezTo>
                <a:cubicBezTo>
                  <a:pt x="2368488" y="351987"/>
                  <a:pt x="2367564" y="354454"/>
                  <a:pt x="2366947" y="356612"/>
                </a:cubicBezTo>
                <a:cubicBezTo>
                  <a:pt x="2359240" y="393606"/>
                  <a:pt x="2337968" y="422584"/>
                  <a:pt x="2311456" y="447555"/>
                </a:cubicBezTo>
                <a:cubicBezTo>
                  <a:pt x="2269530" y="486707"/>
                  <a:pt x="2234694" y="531716"/>
                  <a:pt x="2199549" y="576726"/>
                </a:cubicBezTo>
                <a:cubicBezTo>
                  <a:pt x="2198316" y="578267"/>
                  <a:pt x="2197391" y="579808"/>
                  <a:pt x="2194925" y="583816"/>
                </a:cubicBezTo>
                <a:lnTo>
                  <a:pt x="2251341" y="579500"/>
                </a:lnTo>
                <a:cubicBezTo>
                  <a:pt x="2251341" y="581350"/>
                  <a:pt x="2251649" y="582891"/>
                  <a:pt x="2251032" y="583816"/>
                </a:cubicBezTo>
                <a:cubicBezTo>
                  <a:pt x="2206331" y="656262"/>
                  <a:pt x="2164714" y="730867"/>
                  <a:pt x="2114155" y="799922"/>
                </a:cubicBezTo>
                <a:cubicBezTo>
                  <a:pt x="2095042" y="826126"/>
                  <a:pt x="2074078" y="850788"/>
                  <a:pt x="2052190" y="874835"/>
                </a:cubicBezTo>
                <a:cubicBezTo>
                  <a:pt x="2046641" y="881000"/>
                  <a:pt x="2041709" y="882542"/>
                  <a:pt x="2034310" y="878534"/>
                </a:cubicBezTo>
                <a:cubicBezTo>
                  <a:pt x="2024753" y="873293"/>
                  <a:pt x="2014271" y="869286"/>
                  <a:pt x="2004406" y="864045"/>
                </a:cubicBezTo>
                <a:cubicBezTo>
                  <a:pt x="1991458" y="857263"/>
                  <a:pt x="1990842" y="850480"/>
                  <a:pt x="2001940" y="839999"/>
                </a:cubicBezTo>
                <a:cubicBezTo>
                  <a:pt x="2029686" y="813795"/>
                  <a:pt x="2057739" y="787899"/>
                  <a:pt x="2085793" y="762003"/>
                </a:cubicBezTo>
                <a:cubicBezTo>
                  <a:pt x="2098433" y="750289"/>
                  <a:pt x="2111072" y="738574"/>
                  <a:pt x="2119396" y="723160"/>
                </a:cubicBezTo>
                <a:cubicBezTo>
                  <a:pt x="2123095" y="716069"/>
                  <a:pt x="2126795" y="708671"/>
                  <a:pt x="2126486" y="700963"/>
                </a:cubicBezTo>
                <a:cubicBezTo>
                  <a:pt x="2126178" y="679692"/>
                  <a:pt x="2137276" y="664586"/>
                  <a:pt x="2150532" y="650097"/>
                </a:cubicBezTo>
                <a:cubicBezTo>
                  <a:pt x="2157315" y="643006"/>
                  <a:pt x="2163789" y="635607"/>
                  <a:pt x="2168721" y="626975"/>
                </a:cubicBezTo>
                <a:cubicBezTo>
                  <a:pt x="2173037" y="619269"/>
                  <a:pt x="2173345" y="611253"/>
                  <a:pt x="2167488" y="604163"/>
                </a:cubicBezTo>
                <a:cubicBezTo>
                  <a:pt x="2161322" y="596764"/>
                  <a:pt x="2155465" y="593373"/>
                  <a:pt x="2145908" y="600771"/>
                </a:cubicBezTo>
                <a:cubicBezTo>
                  <a:pt x="2133268" y="610945"/>
                  <a:pt x="2122787" y="622659"/>
                  <a:pt x="2112614" y="635299"/>
                </a:cubicBezTo>
                <a:cubicBezTo>
                  <a:pt x="2070071" y="687399"/>
                  <a:pt x="2026603" y="738574"/>
                  <a:pt x="1979436" y="786666"/>
                </a:cubicBezTo>
                <a:cubicBezTo>
                  <a:pt x="1966488" y="799922"/>
                  <a:pt x="1952307" y="811637"/>
                  <a:pt x="1934734" y="820577"/>
                </a:cubicBezTo>
                <a:cubicBezTo>
                  <a:pt x="1938434" y="814720"/>
                  <a:pt x="1941825" y="808554"/>
                  <a:pt x="1945525" y="802697"/>
                </a:cubicBezTo>
                <a:cubicBezTo>
                  <a:pt x="1960014" y="778959"/>
                  <a:pt x="1974194" y="754913"/>
                  <a:pt x="1989301" y="731483"/>
                </a:cubicBezTo>
                <a:cubicBezTo>
                  <a:pt x="1995158" y="722235"/>
                  <a:pt x="1993000" y="715144"/>
                  <a:pt x="1986526" y="708362"/>
                </a:cubicBezTo>
                <a:cubicBezTo>
                  <a:pt x="1979744" y="700963"/>
                  <a:pt x="1972345" y="705896"/>
                  <a:pt x="1966488" y="709595"/>
                </a:cubicBezTo>
                <a:cubicBezTo>
                  <a:pt x="1960630" y="713295"/>
                  <a:pt x="1955698" y="718535"/>
                  <a:pt x="1951382" y="723776"/>
                </a:cubicBezTo>
                <a:lnTo>
                  <a:pt x="1789841" y="924160"/>
                </a:lnTo>
                <a:cubicBezTo>
                  <a:pt x="1771344" y="946973"/>
                  <a:pt x="1755622" y="971019"/>
                  <a:pt x="1746990" y="999689"/>
                </a:cubicBezTo>
                <a:cubicBezTo>
                  <a:pt x="1741749" y="1016645"/>
                  <a:pt x="1728493" y="1028668"/>
                  <a:pt x="1716470" y="1040999"/>
                </a:cubicBezTo>
                <a:lnTo>
                  <a:pt x="1487108" y="1272828"/>
                </a:lnTo>
                <a:cubicBezTo>
                  <a:pt x="1459671" y="1300265"/>
                  <a:pt x="1432619" y="1328087"/>
                  <a:pt x="1408034" y="1357837"/>
                </a:cubicBezTo>
                <a:lnTo>
                  <a:pt x="1367142" y="1419272"/>
                </a:lnTo>
                <a:lnTo>
                  <a:pt x="1415071" y="1419272"/>
                </a:lnTo>
                <a:lnTo>
                  <a:pt x="1437783" y="1380418"/>
                </a:lnTo>
                <a:cubicBezTo>
                  <a:pt x="1499131" y="1321845"/>
                  <a:pt x="1556163" y="1258647"/>
                  <a:pt x="1615662" y="1198224"/>
                </a:cubicBezTo>
                <a:cubicBezTo>
                  <a:pt x="1628918" y="1184967"/>
                  <a:pt x="1644024" y="1174794"/>
                  <a:pt x="1662521" y="1170170"/>
                </a:cubicBezTo>
                <a:cubicBezTo>
                  <a:pt x="1676701" y="1166779"/>
                  <a:pt x="1685025" y="1155680"/>
                  <a:pt x="1694274" y="1145816"/>
                </a:cubicBezTo>
                <a:cubicBezTo>
                  <a:pt x="1727260" y="1109438"/>
                  <a:pt x="1758088" y="1070903"/>
                  <a:pt x="1787375" y="1031443"/>
                </a:cubicBezTo>
                <a:cubicBezTo>
                  <a:pt x="1808955" y="1002772"/>
                  <a:pt x="1834234" y="978726"/>
                  <a:pt x="1869995" y="968861"/>
                </a:cubicBezTo>
                <a:cubicBezTo>
                  <a:pt x="1878318" y="966703"/>
                  <a:pt x="1882943" y="959304"/>
                  <a:pt x="1889109" y="953755"/>
                </a:cubicBezTo>
                <a:cubicBezTo>
                  <a:pt x="1896507" y="944507"/>
                  <a:pt x="1905139" y="938958"/>
                  <a:pt x="1919320" y="941424"/>
                </a:cubicBezTo>
                <a:cubicBezTo>
                  <a:pt x="1902673" y="968244"/>
                  <a:pt x="1885101" y="992907"/>
                  <a:pt x="1865987" y="1016645"/>
                </a:cubicBezTo>
                <a:cubicBezTo>
                  <a:pt x="1816970" y="1076760"/>
                  <a:pt x="1765796" y="1134717"/>
                  <a:pt x="1719245" y="1196990"/>
                </a:cubicBezTo>
                <a:cubicBezTo>
                  <a:pt x="1710305" y="1209013"/>
                  <a:pt x="1701673" y="1221653"/>
                  <a:pt x="1693657" y="1234601"/>
                </a:cubicBezTo>
                <a:cubicBezTo>
                  <a:pt x="1685333" y="1248165"/>
                  <a:pt x="1686567" y="1260188"/>
                  <a:pt x="1696740" y="1269129"/>
                </a:cubicBezTo>
                <a:cubicBezTo>
                  <a:pt x="1705372" y="1276527"/>
                  <a:pt x="1717703" y="1275911"/>
                  <a:pt x="1729418" y="1266971"/>
                </a:cubicBezTo>
                <a:cubicBezTo>
                  <a:pt x="1742057" y="1257414"/>
                  <a:pt x="1751923" y="1245391"/>
                  <a:pt x="1760554" y="1232443"/>
                </a:cubicBezTo>
                <a:cubicBezTo>
                  <a:pt x="1807722" y="1159996"/>
                  <a:pt x="1865370" y="1097107"/>
                  <a:pt x="1927335" y="1037300"/>
                </a:cubicBezTo>
                <a:cubicBezTo>
                  <a:pt x="1939358" y="1025585"/>
                  <a:pt x="1951690" y="1014179"/>
                  <a:pt x="1964021" y="1002772"/>
                </a:cubicBezTo>
                <a:cubicBezTo>
                  <a:pt x="1973886" y="993524"/>
                  <a:pt x="1987142" y="992907"/>
                  <a:pt x="1999165" y="988899"/>
                </a:cubicBezTo>
                <a:cubicBezTo>
                  <a:pt x="2001323" y="987975"/>
                  <a:pt x="2003173" y="989516"/>
                  <a:pt x="2002865" y="992291"/>
                </a:cubicBezTo>
                <a:cubicBezTo>
                  <a:pt x="2001323" y="1004930"/>
                  <a:pt x="2003481" y="1017570"/>
                  <a:pt x="1993616" y="1029285"/>
                </a:cubicBezTo>
                <a:cubicBezTo>
                  <a:pt x="1960322" y="1067820"/>
                  <a:pt x="1926102" y="1105430"/>
                  <a:pt x="1891575" y="1142732"/>
                </a:cubicBezTo>
                <a:cubicBezTo>
                  <a:pt x="1877086" y="1158455"/>
                  <a:pt x="1864138" y="1175411"/>
                  <a:pt x="1849032" y="1190516"/>
                </a:cubicBezTo>
                <a:cubicBezTo>
                  <a:pt x="1838858" y="1200381"/>
                  <a:pt x="1833618" y="1212713"/>
                  <a:pt x="1837934" y="1227510"/>
                </a:cubicBezTo>
                <a:cubicBezTo>
                  <a:pt x="1839783" y="1233676"/>
                  <a:pt x="1843174" y="1236142"/>
                  <a:pt x="1849648" y="1235525"/>
                </a:cubicBezTo>
                <a:cubicBezTo>
                  <a:pt x="1860746" y="1234293"/>
                  <a:pt x="1869995" y="1229052"/>
                  <a:pt x="1876469" y="1219803"/>
                </a:cubicBezTo>
                <a:cubicBezTo>
                  <a:pt x="1891883" y="1197607"/>
                  <a:pt x="1912538" y="1180652"/>
                  <a:pt x="1930727" y="1161538"/>
                </a:cubicBezTo>
                <a:cubicBezTo>
                  <a:pt x="1939050" y="1152906"/>
                  <a:pt x="1947990" y="1150440"/>
                  <a:pt x="1959705" y="1152289"/>
                </a:cubicBezTo>
                <a:cubicBezTo>
                  <a:pt x="1966795" y="1153523"/>
                  <a:pt x="1968954" y="1154756"/>
                  <a:pt x="1965871" y="1162155"/>
                </a:cubicBezTo>
                <a:cubicBezTo>
                  <a:pt x="1951998" y="1196836"/>
                  <a:pt x="1934889" y="1229052"/>
                  <a:pt x="1913270" y="1257761"/>
                </a:cubicBezTo>
                <a:lnTo>
                  <a:pt x="1836942" y="1329214"/>
                </a:lnTo>
                <a:lnTo>
                  <a:pt x="1899422" y="1329214"/>
                </a:lnTo>
                <a:lnTo>
                  <a:pt x="1928068" y="1291941"/>
                </a:lnTo>
                <a:cubicBezTo>
                  <a:pt x="1939128" y="1279533"/>
                  <a:pt x="1950765" y="1267587"/>
                  <a:pt x="1961863" y="1255256"/>
                </a:cubicBezTo>
                <a:cubicBezTo>
                  <a:pt x="1987451" y="1226894"/>
                  <a:pt x="2013963" y="1199456"/>
                  <a:pt x="2039550" y="1171403"/>
                </a:cubicBezTo>
                <a:cubicBezTo>
                  <a:pt x="2056198" y="1153214"/>
                  <a:pt x="2068221" y="1132559"/>
                  <a:pt x="2074078" y="1108513"/>
                </a:cubicBezTo>
                <a:cubicBezTo>
                  <a:pt x="2076545" y="1098032"/>
                  <a:pt x="2082094" y="1088783"/>
                  <a:pt x="2088567" y="1080151"/>
                </a:cubicBezTo>
                <a:cubicBezTo>
                  <a:pt x="2107990" y="1054564"/>
                  <a:pt x="2132652" y="1034217"/>
                  <a:pt x="2155157" y="1008013"/>
                </a:cubicBezTo>
                <a:cubicBezTo>
                  <a:pt x="2154232" y="1028360"/>
                  <a:pt x="2147141" y="1044082"/>
                  <a:pt x="2140051" y="1059496"/>
                </a:cubicBezTo>
                <a:cubicBezTo>
                  <a:pt x="2130802" y="1079843"/>
                  <a:pt x="2118779" y="1099265"/>
                  <a:pt x="2116313" y="1122386"/>
                </a:cubicBezTo>
                <a:cubicBezTo>
                  <a:pt x="2115080" y="1132559"/>
                  <a:pt x="2116621" y="1141808"/>
                  <a:pt x="2120321" y="1152906"/>
                </a:cubicBezTo>
                <a:cubicBezTo>
                  <a:pt x="2130802" y="1142733"/>
                  <a:pt x="2139126" y="1132559"/>
                  <a:pt x="2146833" y="1121769"/>
                </a:cubicBezTo>
                <a:cubicBezTo>
                  <a:pt x="2187835" y="1063504"/>
                  <a:pt x="2226987" y="1003697"/>
                  <a:pt x="2269530" y="946356"/>
                </a:cubicBezTo>
                <a:cubicBezTo>
                  <a:pt x="2290492" y="918611"/>
                  <a:pt x="2314539" y="894565"/>
                  <a:pt x="2344751" y="876684"/>
                </a:cubicBezTo>
                <a:cubicBezTo>
                  <a:pt x="2358623" y="868361"/>
                  <a:pt x="2367564" y="855413"/>
                  <a:pt x="2375887" y="842157"/>
                </a:cubicBezTo>
                <a:cubicBezTo>
                  <a:pt x="2398084" y="806396"/>
                  <a:pt x="2422438" y="771560"/>
                  <a:pt x="2447717" y="737957"/>
                </a:cubicBezTo>
                <a:cubicBezTo>
                  <a:pt x="2450492" y="734258"/>
                  <a:pt x="2453574" y="730867"/>
                  <a:pt x="2456657" y="728092"/>
                </a:cubicBezTo>
                <a:cubicBezTo>
                  <a:pt x="2463440" y="721927"/>
                  <a:pt x="2471455" y="718844"/>
                  <a:pt x="2480395" y="722235"/>
                </a:cubicBezTo>
                <a:cubicBezTo>
                  <a:pt x="2489335" y="725318"/>
                  <a:pt x="2491493" y="733333"/>
                  <a:pt x="2493343" y="741656"/>
                </a:cubicBezTo>
                <a:cubicBezTo>
                  <a:pt x="2493343" y="742582"/>
                  <a:pt x="2493343" y="743198"/>
                  <a:pt x="2493651" y="744123"/>
                </a:cubicBezTo>
                <a:cubicBezTo>
                  <a:pt x="2495501" y="749980"/>
                  <a:pt x="2490877" y="758920"/>
                  <a:pt x="2499200" y="761079"/>
                </a:cubicBezTo>
                <a:cubicBezTo>
                  <a:pt x="2507216" y="763236"/>
                  <a:pt x="2514306" y="757996"/>
                  <a:pt x="2519547" y="751830"/>
                </a:cubicBezTo>
                <a:cubicBezTo>
                  <a:pt x="2539893" y="728092"/>
                  <a:pt x="2559932" y="704355"/>
                  <a:pt x="2579970" y="680617"/>
                </a:cubicBezTo>
                <a:lnTo>
                  <a:pt x="2673072" y="570868"/>
                </a:lnTo>
                <a:cubicBezTo>
                  <a:pt x="2677387" y="565935"/>
                  <a:pt x="2682012" y="561003"/>
                  <a:pt x="2680162" y="553604"/>
                </a:cubicBezTo>
                <a:cubicBezTo>
                  <a:pt x="2675230" y="531099"/>
                  <a:pt x="2683553" y="512603"/>
                  <a:pt x="2696810" y="495339"/>
                </a:cubicBezTo>
                <a:cubicBezTo>
                  <a:pt x="2705750" y="483624"/>
                  <a:pt x="2715306" y="472218"/>
                  <a:pt x="2724247" y="460503"/>
                </a:cubicBezTo>
                <a:cubicBezTo>
                  <a:pt x="2727946" y="455878"/>
                  <a:pt x="2731029" y="450638"/>
                  <a:pt x="2731029" y="445089"/>
                </a:cubicBezTo>
                <a:cubicBezTo>
                  <a:pt x="2731337" y="435532"/>
                  <a:pt x="2732879" y="424434"/>
                  <a:pt x="2722089" y="419193"/>
                </a:cubicBezTo>
                <a:cubicBezTo>
                  <a:pt x="2711299" y="413644"/>
                  <a:pt x="2701126" y="416110"/>
                  <a:pt x="2692802" y="424434"/>
                </a:cubicBezTo>
                <a:cubicBezTo>
                  <a:pt x="2678621" y="438615"/>
                  <a:pt x="2664440" y="452796"/>
                  <a:pt x="2650567" y="467593"/>
                </a:cubicBezTo>
                <a:cubicBezTo>
                  <a:pt x="2612648" y="507978"/>
                  <a:pt x="2574421" y="548055"/>
                  <a:pt x="2537736" y="589365"/>
                </a:cubicBezTo>
                <a:cubicBezTo>
                  <a:pt x="2522321" y="606629"/>
                  <a:pt x="2512457" y="628517"/>
                  <a:pt x="2496117" y="645473"/>
                </a:cubicBezTo>
                <a:cubicBezTo>
                  <a:pt x="2485636" y="656262"/>
                  <a:pt x="2475154" y="667360"/>
                  <a:pt x="2460665" y="678767"/>
                </a:cubicBezTo>
                <a:cubicBezTo>
                  <a:pt x="2466830" y="657187"/>
                  <a:pt x="2472071" y="638074"/>
                  <a:pt x="2486561" y="624509"/>
                </a:cubicBezTo>
                <a:cubicBezTo>
                  <a:pt x="2538969" y="575801"/>
                  <a:pt x="2575962" y="514761"/>
                  <a:pt x="2620664" y="459578"/>
                </a:cubicBezTo>
                <a:cubicBezTo>
                  <a:pt x="2627446" y="451254"/>
                  <a:pt x="2633303" y="442314"/>
                  <a:pt x="2638852" y="433066"/>
                </a:cubicBezTo>
                <a:cubicBezTo>
                  <a:pt x="2648101" y="417652"/>
                  <a:pt x="2645326" y="408711"/>
                  <a:pt x="2629604" y="399771"/>
                </a:cubicBezTo>
                <a:cubicBezTo>
                  <a:pt x="2627754" y="398846"/>
                  <a:pt x="2625905" y="398230"/>
                  <a:pt x="2624055" y="396997"/>
                </a:cubicBezTo>
                <a:cubicBezTo>
                  <a:pt x="2618814" y="392989"/>
                  <a:pt x="2608641" y="394838"/>
                  <a:pt x="2608949" y="383741"/>
                </a:cubicBezTo>
                <a:cubicBezTo>
                  <a:pt x="2609257" y="372026"/>
                  <a:pt x="2612957" y="361544"/>
                  <a:pt x="2624055" y="357845"/>
                </a:cubicBezTo>
                <a:cubicBezTo>
                  <a:pt x="2636386" y="353529"/>
                  <a:pt x="2641935" y="344589"/>
                  <a:pt x="2647793" y="334724"/>
                </a:cubicBezTo>
                <a:cubicBezTo>
                  <a:pt x="2656424" y="319309"/>
                  <a:pt x="2665365" y="304204"/>
                  <a:pt x="2673997" y="288789"/>
                </a:cubicBezTo>
                <a:cubicBezTo>
                  <a:pt x="2676154" y="285090"/>
                  <a:pt x="2677696" y="281390"/>
                  <a:pt x="2679238" y="277691"/>
                </a:cubicBezTo>
                <a:cubicBezTo>
                  <a:pt x="2685711" y="261044"/>
                  <a:pt x="2682628" y="243164"/>
                  <a:pt x="2672455" y="235765"/>
                </a:cubicBezTo>
                <a:cubicBezTo>
                  <a:pt x="2659199" y="226516"/>
                  <a:pt x="2639161" y="228366"/>
                  <a:pt x="2625905" y="241005"/>
                </a:cubicBezTo>
                <a:cubicBezTo>
                  <a:pt x="2613573" y="253029"/>
                  <a:pt x="2600934" y="265052"/>
                  <a:pt x="2590144" y="278308"/>
                </a:cubicBezTo>
                <a:cubicBezTo>
                  <a:pt x="2573805" y="298654"/>
                  <a:pt x="2559624" y="292181"/>
                  <a:pt x="2549142" y="276458"/>
                </a:cubicBezTo>
                <a:cubicBezTo>
                  <a:pt x="2536811" y="258269"/>
                  <a:pt x="2536502" y="258886"/>
                  <a:pt x="2550375" y="241005"/>
                </a:cubicBezTo>
                <a:cubicBezTo>
                  <a:pt x="2572263" y="212644"/>
                  <a:pt x="2593535" y="184281"/>
                  <a:pt x="2615731" y="156228"/>
                </a:cubicBezTo>
                <a:cubicBezTo>
                  <a:pt x="2621897" y="148521"/>
                  <a:pt x="2622513" y="142355"/>
                  <a:pt x="2617273" y="134340"/>
                </a:cubicBezTo>
                <a:cubicBezTo>
                  <a:pt x="2613265" y="128174"/>
                  <a:pt x="2610490" y="121084"/>
                  <a:pt x="2607099" y="114610"/>
                </a:cubicBezTo>
                <a:cubicBezTo>
                  <a:pt x="2604171" y="108907"/>
                  <a:pt x="2601242" y="105824"/>
                  <a:pt x="2598044" y="105477"/>
                </a:cubicBezTo>
                <a:close/>
                <a:moveTo>
                  <a:pt x="2604016" y="6"/>
                </a:moveTo>
                <a:cubicBezTo>
                  <a:pt x="2613881" y="237"/>
                  <a:pt x="2623592" y="6557"/>
                  <a:pt x="2632070" y="19042"/>
                </a:cubicBezTo>
                <a:cubicBezTo>
                  <a:pt x="2649334" y="44321"/>
                  <a:pt x="2665673" y="70525"/>
                  <a:pt x="2682012" y="96421"/>
                </a:cubicBezTo>
                <a:cubicBezTo>
                  <a:pt x="2685403" y="101662"/>
                  <a:pt x="2688794" y="104436"/>
                  <a:pt x="2695268" y="105361"/>
                </a:cubicBezTo>
                <a:cubicBezTo>
                  <a:pt x="2764323" y="115843"/>
                  <a:pt x="2818581" y="150987"/>
                  <a:pt x="2858966" y="207095"/>
                </a:cubicBezTo>
                <a:cubicBezTo>
                  <a:pt x="2922781" y="295572"/>
                  <a:pt x="2985054" y="384974"/>
                  <a:pt x="3049177" y="473451"/>
                </a:cubicBezTo>
                <a:cubicBezTo>
                  <a:pt x="3129022" y="584124"/>
                  <a:pt x="3208251" y="695723"/>
                  <a:pt x="3294878" y="801463"/>
                </a:cubicBezTo>
                <a:cubicBezTo>
                  <a:pt x="3354685" y="874527"/>
                  <a:pt x="3420041" y="942349"/>
                  <a:pt x="3480156" y="1015104"/>
                </a:cubicBezTo>
                <a:cubicBezTo>
                  <a:pt x="3517766" y="1060729"/>
                  <a:pt x="3566475" y="1091557"/>
                  <a:pt x="3615492" y="1122386"/>
                </a:cubicBezTo>
                <a:cubicBezTo>
                  <a:pt x="3662968" y="1151981"/>
                  <a:pt x="3709210" y="1183118"/>
                  <a:pt x="3745279" y="1226894"/>
                </a:cubicBezTo>
                <a:lnTo>
                  <a:pt x="3746204" y="1227818"/>
                </a:lnTo>
                <a:cubicBezTo>
                  <a:pt x="3762235" y="1243541"/>
                  <a:pt x="3768401" y="1242308"/>
                  <a:pt x="3775491" y="1221653"/>
                </a:cubicBezTo>
                <a:cubicBezTo>
                  <a:pt x="3783815" y="1197915"/>
                  <a:pt x="3782273" y="1195141"/>
                  <a:pt x="3761310" y="1182193"/>
                </a:cubicBezTo>
                <a:cubicBezTo>
                  <a:pt x="3738805" y="1168012"/>
                  <a:pt x="3723391" y="1146124"/>
                  <a:pt x="3703969" y="1128551"/>
                </a:cubicBezTo>
                <a:cubicBezTo>
                  <a:pt x="3691330" y="1117145"/>
                  <a:pt x="3690405" y="1106047"/>
                  <a:pt x="3698112" y="1091866"/>
                </a:cubicBezTo>
                <a:cubicBezTo>
                  <a:pt x="3705511" y="1077993"/>
                  <a:pt x="3707977" y="1063196"/>
                  <a:pt x="3699345" y="1048398"/>
                </a:cubicBezTo>
                <a:cubicBezTo>
                  <a:pt x="3696570" y="1043774"/>
                  <a:pt x="3694105" y="1041924"/>
                  <a:pt x="3688863" y="1045315"/>
                </a:cubicBezTo>
                <a:cubicBezTo>
                  <a:pt x="3681465" y="1049939"/>
                  <a:pt x="3674682" y="1054564"/>
                  <a:pt x="3670983" y="1063196"/>
                </a:cubicBezTo>
                <a:cubicBezTo>
                  <a:pt x="3664817" y="1077993"/>
                  <a:pt x="3657110" y="1092174"/>
                  <a:pt x="3651253" y="1106972"/>
                </a:cubicBezTo>
                <a:cubicBezTo>
                  <a:pt x="3647862" y="1115295"/>
                  <a:pt x="3644162" y="1116220"/>
                  <a:pt x="3636455" y="1113137"/>
                </a:cubicBezTo>
                <a:cubicBezTo>
                  <a:pt x="3629057" y="1110363"/>
                  <a:pt x="3622891" y="1106047"/>
                  <a:pt x="3617342" y="1100189"/>
                </a:cubicBezTo>
                <a:cubicBezTo>
                  <a:pt x="3500194" y="971944"/>
                  <a:pt x="3380889" y="845240"/>
                  <a:pt x="3267441" y="713603"/>
                </a:cubicBezTo>
                <a:cubicBezTo>
                  <a:pt x="3256959" y="701580"/>
                  <a:pt x="3247094" y="688940"/>
                  <a:pt x="3238462" y="675376"/>
                </a:cubicBezTo>
                <a:cubicBezTo>
                  <a:pt x="3220582" y="646398"/>
                  <a:pt x="3221507" y="627284"/>
                  <a:pt x="3243087" y="601388"/>
                </a:cubicBezTo>
                <a:cubicBezTo>
                  <a:pt x="3258501" y="582583"/>
                  <a:pt x="3276690" y="566860"/>
                  <a:pt x="3294878" y="550522"/>
                </a:cubicBezTo>
                <a:cubicBezTo>
                  <a:pt x="3318616" y="528942"/>
                  <a:pt x="3341121" y="506437"/>
                  <a:pt x="3366400" y="486398"/>
                </a:cubicBezTo>
                <a:cubicBezTo>
                  <a:pt x="3397228" y="461736"/>
                  <a:pt x="3412642" y="462353"/>
                  <a:pt x="3441004" y="489790"/>
                </a:cubicBezTo>
                <a:cubicBezTo>
                  <a:pt x="3461967" y="510136"/>
                  <a:pt x="3481081" y="532025"/>
                  <a:pt x="3504511" y="549597"/>
                </a:cubicBezTo>
                <a:cubicBezTo>
                  <a:pt x="3538730" y="575184"/>
                  <a:pt x="3575416" y="594606"/>
                  <a:pt x="3617650" y="604471"/>
                </a:cubicBezTo>
                <a:cubicBezTo>
                  <a:pt x="3694413" y="622351"/>
                  <a:pt x="3752370" y="666436"/>
                  <a:pt x="3791214" y="734875"/>
                </a:cubicBezTo>
                <a:cubicBezTo>
                  <a:pt x="3845471" y="831059"/>
                  <a:pt x="3913910" y="916144"/>
                  <a:pt x="3988823" y="996298"/>
                </a:cubicBezTo>
                <a:lnTo>
                  <a:pt x="4317452" y="1345582"/>
                </a:lnTo>
                <a:cubicBezTo>
                  <a:pt x="4329783" y="1358839"/>
                  <a:pt x="4342423" y="1371786"/>
                  <a:pt x="4354754" y="1384734"/>
                </a:cubicBezTo>
                <a:cubicBezTo>
                  <a:pt x="4363078" y="1393675"/>
                  <a:pt x="4370785" y="1403231"/>
                  <a:pt x="4376643" y="1414330"/>
                </a:cubicBezTo>
                <a:cubicBezTo>
                  <a:pt x="4398223" y="1455023"/>
                  <a:pt x="4431208" y="1485851"/>
                  <a:pt x="4465736" y="1515138"/>
                </a:cubicBezTo>
                <a:lnTo>
                  <a:pt x="4691091" y="1703807"/>
                </a:lnTo>
                <a:cubicBezTo>
                  <a:pt x="4698798" y="1710281"/>
                  <a:pt x="4704963" y="1717680"/>
                  <a:pt x="4710821" y="1725387"/>
                </a:cubicBezTo>
                <a:cubicBezTo>
                  <a:pt x="4710845" y="1725677"/>
                  <a:pt x="4710868" y="1725966"/>
                  <a:pt x="4710892" y="1726256"/>
                </a:cubicBezTo>
                <a:lnTo>
                  <a:pt x="0" y="1726256"/>
                </a:lnTo>
                <a:lnTo>
                  <a:pt x="10125" y="1713672"/>
                </a:lnTo>
                <a:cubicBezTo>
                  <a:pt x="23167" y="1687631"/>
                  <a:pt x="33811" y="1631977"/>
                  <a:pt x="78255" y="1570012"/>
                </a:cubicBezTo>
                <a:cubicBezTo>
                  <a:pt x="122699" y="1508047"/>
                  <a:pt x="208042" y="1415563"/>
                  <a:pt x="276789" y="1341883"/>
                </a:cubicBezTo>
                <a:cubicBezTo>
                  <a:pt x="338138" y="1276219"/>
                  <a:pt x="405035" y="1216412"/>
                  <a:pt x="475015" y="1159688"/>
                </a:cubicBezTo>
                <a:cubicBezTo>
                  <a:pt x="637789" y="1027743"/>
                  <a:pt x="781140" y="877609"/>
                  <a:pt x="898596" y="703430"/>
                </a:cubicBezTo>
                <a:cubicBezTo>
                  <a:pt x="911852" y="683699"/>
                  <a:pt x="924492" y="663661"/>
                  <a:pt x="937131" y="643315"/>
                </a:cubicBezTo>
                <a:cubicBezTo>
                  <a:pt x="955628" y="613719"/>
                  <a:pt x="978750" y="591523"/>
                  <a:pt x="1014510" y="583816"/>
                </a:cubicBezTo>
                <a:cubicBezTo>
                  <a:pt x="1042256" y="577959"/>
                  <a:pt x="1060444" y="556070"/>
                  <a:pt x="1080175" y="537574"/>
                </a:cubicBezTo>
                <a:cubicBezTo>
                  <a:pt x="1114394" y="505204"/>
                  <a:pt x="1148921" y="472834"/>
                  <a:pt x="1185299" y="442931"/>
                </a:cubicBezTo>
                <a:cubicBezTo>
                  <a:pt x="1207496" y="424434"/>
                  <a:pt x="1231541" y="410869"/>
                  <a:pt x="1261445" y="409020"/>
                </a:cubicBezTo>
                <a:cubicBezTo>
                  <a:pt x="1274701" y="408095"/>
                  <a:pt x="1284566" y="399154"/>
                  <a:pt x="1294123" y="390523"/>
                </a:cubicBezTo>
                <a:cubicBezTo>
                  <a:pt x="1338516" y="349521"/>
                  <a:pt x="1378592" y="304512"/>
                  <a:pt x="1421752" y="262277"/>
                </a:cubicBezTo>
                <a:cubicBezTo>
                  <a:pt x="1427301" y="256728"/>
                  <a:pt x="1433158" y="251487"/>
                  <a:pt x="1439016" y="246555"/>
                </a:cubicBezTo>
                <a:cubicBezTo>
                  <a:pt x="1464911" y="224667"/>
                  <a:pt x="1493274" y="223125"/>
                  <a:pt x="1521635" y="241622"/>
                </a:cubicBezTo>
                <a:cubicBezTo>
                  <a:pt x="1540749" y="253953"/>
                  <a:pt x="1557704" y="269059"/>
                  <a:pt x="1571886" y="286632"/>
                </a:cubicBezTo>
                <a:cubicBezTo>
                  <a:pt x="1664062" y="400079"/>
                  <a:pt x="1760863" y="509211"/>
                  <a:pt x="1854273" y="621426"/>
                </a:cubicBezTo>
                <a:cubicBezTo>
                  <a:pt x="1861672" y="630367"/>
                  <a:pt x="1861672" y="636224"/>
                  <a:pt x="1855506" y="645781"/>
                </a:cubicBezTo>
                <a:cubicBezTo>
                  <a:pt x="1833618" y="678459"/>
                  <a:pt x="1806181" y="705896"/>
                  <a:pt x="1779360" y="734258"/>
                </a:cubicBezTo>
                <a:lnTo>
                  <a:pt x="1544448" y="981192"/>
                </a:lnTo>
                <a:lnTo>
                  <a:pt x="1467994" y="1061346"/>
                </a:lnTo>
                <a:cubicBezTo>
                  <a:pt x="1456279" y="1073677"/>
                  <a:pt x="1446414" y="1086933"/>
                  <a:pt x="1436550" y="1100806"/>
                </a:cubicBezTo>
                <a:cubicBezTo>
                  <a:pt x="1429767" y="1110054"/>
                  <a:pt x="1434391" y="1117453"/>
                  <a:pt x="1439941" y="1124236"/>
                </a:cubicBezTo>
                <a:cubicBezTo>
                  <a:pt x="1445490" y="1131018"/>
                  <a:pt x="1452272" y="1128243"/>
                  <a:pt x="1458746" y="1124852"/>
                </a:cubicBezTo>
                <a:cubicBezTo>
                  <a:pt x="1474777" y="1116529"/>
                  <a:pt x="1486491" y="1102964"/>
                  <a:pt x="1499131" y="1090941"/>
                </a:cubicBezTo>
                <a:cubicBezTo>
                  <a:pt x="1578051" y="1015720"/>
                  <a:pt x="1656663" y="939883"/>
                  <a:pt x="1733117" y="861887"/>
                </a:cubicBezTo>
                <a:cubicBezTo>
                  <a:pt x="1809264" y="783891"/>
                  <a:pt x="1882018" y="702505"/>
                  <a:pt x="1949224" y="616494"/>
                </a:cubicBezTo>
                <a:cubicBezTo>
                  <a:pt x="1988067" y="566244"/>
                  <a:pt x="2036159" y="529866"/>
                  <a:pt x="2100899" y="519693"/>
                </a:cubicBezTo>
                <a:cubicBezTo>
                  <a:pt x="2121862" y="516302"/>
                  <a:pt x="2136660" y="502738"/>
                  <a:pt x="2149299" y="486398"/>
                </a:cubicBezTo>
                <a:cubicBezTo>
                  <a:pt x="2192459" y="430908"/>
                  <a:pt x="2235619" y="375725"/>
                  <a:pt x="2275695" y="318385"/>
                </a:cubicBezTo>
                <a:cubicBezTo>
                  <a:pt x="2318238" y="257653"/>
                  <a:pt x="2372804" y="207403"/>
                  <a:pt x="2431070" y="161469"/>
                </a:cubicBezTo>
                <a:cubicBezTo>
                  <a:pt x="2484711" y="119234"/>
                  <a:pt x="2533420" y="71758"/>
                  <a:pt x="2575038" y="17501"/>
                </a:cubicBezTo>
                <a:cubicBezTo>
                  <a:pt x="2584132" y="5632"/>
                  <a:pt x="2594151" y="-226"/>
                  <a:pt x="2604016" y="6"/>
                </a:cubicBezTo>
                <a:close/>
              </a:path>
            </a:pathLst>
          </a:custGeom>
          <a:solidFill>
            <a:schemeClr val="accent2"/>
          </a:solidFill>
          <a:ln w="671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ea typeface="Dongle" pitchFamily="2" charset="-127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B04CB0D-1427-4F64-9A9E-FA9FE62274E8}"/>
              </a:ext>
            </a:extLst>
          </p:cNvPr>
          <p:cNvGrpSpPr/>
          <p:nvPr/>
        </p:nvGrpSpPr>
        <p:grpSpPr>
          <a:xfrm>
            <a:off x="4396429" y="737672"/>
            <a:ext cx="2610788" cy="1602460"/>
            <a:chOff x="4693471" y="104146"/>
            <a:chExt cx="2334988" cy="1433178"/>
          </a:xfrm>
          <a:solidFill>
            <a:schemeClr val="accent3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09C3CC6-4197-45BB-86D5-C38ACDDBBCF5}"/>
                </a:ext>
              </a:extLst>
            </p:cNvPr>
            <p:cNvSpPr/>
            <p:nvPr/>
          </p:nvSpPr>
          <p:spPr>
            <a:xfrm>
              <a:off x="5444180" y="852937"/>
              <a:ext cx="844695" cy="684387"/>
            </a:xfrm>
            <a:custGeom>
              <a:avLst/>
              <a:gdLst>
                <a:gd name="connsiteX0" fmla="*/ 1092573 w 1842247"/>
                <a:gd name="connsiteY0" fmla="*/ 0 h 1492623"/>
                <a:gd name="connsiteX1" fmla="*/ 1524896 w 1842247"/>
                <a:gd name="connsiteY1" fmla="*/ 59167 h 1492623"/>
                <a:gd name="connsiteX2" fmla="*/ 1786441 w 1842247"/>
                <a:gd name="connsiteY2" fmla="*/ 238013 h 1492623"/>
                <a:gd name="connsiteX3" fmla="*/ 1801905 w 1842247"/>
                <a:gd name="connsiteY3" fmla="*/ 256839 h 1492623"/>
                <a:gd name="connsiteX4" fmla="*/ 1820731 w 1842247"/>
                <a:gd name="connsiteY4" fmla="*/ 434340 h 1492623"/>
                <a:gd name="connsiteX5" fmla="*/ 1601544 w 1842247"/>
                <a:gd name="connsiteY5" fmla="*/ 729503 h 1492623"/>
                <a:gd name="connsiteX6" fmla="*/ 1272091 w 1842247"/>
                <a:gd name="connsiteY6" fmla="*/ 1118123 h 1492623"/>
                <a:gd name="connsiteX7" fmla="*/ 1141654 w 1842247"/>
                <a:gd name="connsiteY7" fmla="*/ 1288228 h 1492623"/>
                <a:gd name="connsiteX8" fmla="*/ 1042146 w 1842247"/>
                <a:gd name="connsiteY8" fmla="*/ 1369583 h 1492623"/>
                <a:gd name="connsiteX9" fmla="*/ 947345 w 1842247"/>
                <a:gd name="connsiteY9" fmla="*/ 1394460 h 1492623"/>
                <a:gd name="connsiteX10" fmla="*/ 878765 w 1842247"/>
                <a:gd name="connsiteY10" fmla="*/ 1411269 h 1492623"/>
                <a:gd name="connsiteX11" fmla="*/ 766482 w 1842247"/>
                <a:gd name="connsiteY11" fmla="*/ 1469091 h 1492623"/>
                <a:gd name="connsiteX12" fmla="*/ 506281 w 1842247"/>
                <a:gd name="connsiteY12" fmla="*/ 1439508 h 1492623"/>
                <a:gd name="connsiteX13" fmla="*/ 310626 w 1842247"/>
                <a:gd name="connsiteY13" fmla="*/ 1241164 h 1492623"/>
                <a:gd name="connsiteX14" fmla="*/ 65890 w 1842247"/>
                <a:gd name="connsiteY14" fmla="*/ 945328 h 1492623"/>
                <a:gd name="connsiteX15" fmla="*/ 16136 w 1842247"/>
                <a:gd name="connsiteY15" fmla="*/ 868680 h 1492623"/>
                <a:gd name="connsiteX16" fmla="*/ 11429 w 1842247"/>
                <a:gd name="connsiteY16" fmla="*/ 749001 h 1492623"/>
                <a:gd name="connsiteX17" fmla="*/ 22187 w 1842247"/>
                <a:gd name="connsiteY17" fmla="*/ 693868 h 1492623"/>
                <a:gd name="connsiteX18" fmla="*/ 179518 w 1842247"/>
                <a:gd name="connsiteY18" fmla="*/ 377862 h 1492623"/>
                <a:gd name="connsiteX19" fmla="*/ 833717 w 1842247"/>
                <a:gd name="connsiteY19" fmla="*/ 24877 h 1492623"/>
                <a:gd name="connsiteX20" fmla="*/ 1092573 w 1842247"/>
                <a:gd name="connsiteY20" fmla="*/ 0 h 1492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2247" h="1492623">
                  <a:moveTo>
                    <a:pt x="1092573" y="0"/>
                  </a:moveTo>
                  <a:cubicBezTo>
                    <a:pt x="1250576" y="1345"/>
                    <a:pt x="1389753" y="17481"/>
                    <a:pt x="1524896" y="59167"/>
                  </a:cubicBezTo>
                  <a:cubicBezTo>
                    <a:pt x="1630455" y="92112"/>
                    <a:pt x="1717861" y="151952"/>
                    <a:pt x="1786441" y="238013"/>
                  </a:cubicBezTo>
                  <a:cubicBezTo>
                    <a:pt x="1791148" y="244064"/>
                    <a:pt x="1796526" y="250788"/>
                    <a:pt x="1801905" y="256839"/>
                  </a:cubicBezTo>
                  <a:cubicBezTo>
                    <a:pt x="1855693" y="315334"/>
                    <a:pt x="1861072" y="365760"/>
                    <a:pt x="1820731" y="434340"/>
                  </a:cubicBezTo>
                  <a:cubicBezTo>
                    <a:pt x="1758202" y="540572"/>
                    <a:pt x="1682226" y="636046"/>
                    <a:pt x="1601544" y="729503"/>
                  </a:cubicBezTo>
                  <a:cubicBezTo>
                    <a:pt x="1490606" y="857922"/>
                    <a:pt x="1372271" y="980291"/>
                    <a:pt x="1272091" y="1118123"/>
                  </a:cubicBezTo>
                  <a:cubicBezTo>
                    <a:pt x="1229733" y="1175945"/>
                    <a:pt x="1190064" y="1235112"/>
                    <a:pt x="1141654" y="1288228"/>
                  </a:cubicBezTo>
                  <a:cubicBezTo>
                    <a:pt x="1112743" y="1319829"/>
                    <a:pt x="1079798" y="1347395"/>
                    <a:pt x="1042146" y="1369583"/>
                  </a:cubicBezTo>
                  <a:cubicBezTo>
                    <a:pt x="1013235" y="1386392"/>
                    <a:pt x="981634" y="1397822"/>
                    <a:pt x="947345" y="1394460"/>
                  </a:cubicBezTo>
                  <a:cubicBezTo>
                    <a:pt x="921795" y="1391771"/>
                    <a:pt x="900280" y="1399167"/>
                    <a:pt x="878765" y="1411269"/>
                  </a:cubicBezTo>
                  <a:cubicBezTo>
                    <a:pt x="842457" y="1432112"/>
                    <a:pt x="804806" y="1451610"/>
                    <a:pt x="766482" y="1469091"/>
                  </a:cubicBezTo>
                  <a:cubicBezTo>
                    <a:pt x="673697" y="1511450"/>
                    <a:pt x="587636" y="1498003"/>
                    <a:pt x="506281" y="1439508"/>
                  </a:cubicBezTo>
                  <a:cubicBezTo>
                    <a:pt x="429633" y="1384375"/>
                    <a:pt x="370465" y="1312433"/>
                    <a:pt x="310626" y="1241164"/>
                  </a:cubicBezTo>
                  <a:cubicBezTo>
                    <a:pt x="227927" y="1143672"/>
                    <a:pt x="147245" y="1044164"/>
                    <a:pt x="65890" y="945328"/>
                  </a:cubicBezTo>
                  <a:cubicBezTo>
                    <a:pt x="46392" y="921796"/>
                    <a:pt x="29583" y="896919"/>
                    <a:pt x="16136" y="868680"/>
                  </a:cubicBezTo>
                  <a:cubicBezTo>
                    <a:pt x="-2690" y="829684"/>
                    <a:pt x="-6052" y="789342"/>
                    <a:pt x="11429" y="749001"/>
                  </a:cubicBezTo>
                  <a:cubicBezTo>
                    <a:pt x="19498" y="730848"/>
                    <a:pt x="18153" y="712022"/>
                    <a:pt x="22187" y="693868"/>
                  </a:cubicBezTo>
                  <a:cubicBezTo>
                    <a:pt x="46392" y="574189"/>
                    <a:pt x="98163" y="467958"/>
                    <a:pt x="179518" y="377862"/>
                  </a:cubicBezTo>
                  <a:cubicBezTo>
                    <a:pt x="355674" y="182880"/>
                    <a:pt x="580240" y="76648"/>
                    <a:pt x="833717" y="24877"/>
                  </a:cubicBezTo>
                  <a:cubicBezTo>
                    <a:pt x="925829" y="7396"/>
                    <a:pt x="1017942" y="3362"/>
                    <a:pt x="1092573" y="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7E2540-188E-4756-B88E-8D1FDB8E0AF6}"/>
                </a:ext>
              </a:extLst>
            </p:cNvPr>
            <p:cNvSpPr/>
            <p:nvPr/>
          </p:nvSpPr>
          <p:spPr>
            <a:xfrm>
              <a:off x="6076698" y="104146"/>
              <a:ext cx="70905" cy="465507"/>
            </a:xfrm>
            <a:custGeom>
              <a:avLst/>
              <a:gdLst>
                <a:gd name="connsiteX0" fmla="*/ 168 w 154641"/>
                <a:gd name="connsiteY0" fmla="*/ 461174 h 1015252"/>
                <a:gd name="connsiteX1" fmla="*/ 168 w 154641"/>
                <a:gd name="connsiteY1" fmla="*/ 112223 h 1015252"/>
                <a:gd name="connsiteX2" fmla="*/ 39165 w 154641"/>
                <a:gd name="connsiteY2" fmla="*/ 17421 h 1015252"/>
                <a:gd name="connsiteX3" fmla="*/ 142035 w 154641"/>
                <a:gd name="connsiteY3" fmla="*/ 43643 h 1015252"/>
                <a:gd name="connsiteX4" fmla="*/ 155482 w 154641"/>
                <a:gd name="connsiteY4" fmla="*/ 108861 h 1015252"/>
                <a:gd name="connsiteX5" fmla="*/ 154809 w 154641"/>
                <a:gd name="connsiteY5" fmla="*/ 497481 h 1015252"/>
                <a:gd name="connsiteX6" fmla="*/ 84212 w 154641"/>
                <a:gd name="connsiteY6" fmla="*/ 962749 h 1015252"/>
                <a:gd name="connsiteX7" fmla="*/ 64042 w 154641"/>
                <a:gd name="connsiteY7" fmla="*/ 1006452 h 1015252"/>
                <a:gd name="connsiteX8" fmla="*/ 38492 w 154641"/>
                <a:gd name="connsiteY8" fmla="*/ 1021244 h 1015252"/>
                <a:gd name="connsiteX9" fmla="*/ 18322 w 154641"/>
                <a:gd name="connsiteY9" fmla="*/ 997039 h 1015252"/>
                <a:gd name="connsiteX10" fmla="*/ 840 w 154641"/>
                <a:gd name="connsiteY10" fmla="*/ 807436 h 1015252"/>
                <a:gd name="connsiteX11" fmla="*/ 168 w 154641"/>
                <a:gd name="connsiteY11" fmla="*/ 461174 h 1015252"/>
                <a:gd name="connsiteX12" fmla="*/ 168 w 154641"/>
                <a:gd name="connsiteY12" fmla="*/ 461174 h 10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641" h="1015252">
                  <a:moveTo>
                    <a:pt x="168" y="461174"/>
                  </a:moveTo>
                  <a:cubicBezTo>
                    <a:pt x="168" y="344857"/>
                    <a:pt x="168" y="228540"/>
                    <a:pt x="168" y="112223"/>
                  </a:cubicBezTo>
                  <a:cubicBezTo>
                    <a:pt x="168" y="75243"/>
                    <a:pt x="7564" y="41626"/>
                    <a:pt x="39165" y="17421"/>
                  </a:cubicBezTo>
                  <a:cubicBezTo>
                    <a:pt x="79506" y="-12835"/>
                    <a:pt x="121192" y="-3422"/>
                    <a:pt x="142035" y="43643"/>
                  </a:cubicBezTo>
                  <a:cubicBezTo>
                    <a:pt x="150775" y="64486"/>
                    <a:pt x="154809" y="86001"/>
                    <a:pt x="155482" y="108861"/>
                  </a:cubicBezTo>
                  <a:cubicBezTo>
                    <a:pt x="158171" y="238625"/>
                    <a:pt x="162205" y="367717"/>
                    <a:pt x="154809" y="497481"/>
                  </a:cubicBezTo>
                  <a:cubicBezTo>
                    <a:pt x="146069" y="654812"/>
                    <a:pt x="131949" y="811470"/>
                    <a:pt x="84212" y="962749"/>
                  </a:cubicBezTo>
                  <a:cubicBezTo>
                    <a:pt x="79506" y="978213"/>
                    <a:pt x="73454" y="993005"/>
                    <a:pt x="64042" y="1006452"/>
                  </a:cubicBezTo>
                  <a:cubicBezTo>
                    <a:pt x="57990" y="1015193"/>
                    <a:pt x="52612" y="1023261"/>
                    <a:pt x="38492" y="1021244"/>
                  </a:cubicBezTo>
                  <a:cubicBezTo>
                    <a:pt x="23028" y="1018554"/>
                    <a:pt x="20339" y="1009142"/>
                    <a:pt x="18322" y="997039"/>
                  </a:cubicBezTo>
                  <a:cubicBezTo>
                    <a:pt x="10253" y="933838"/>
                    <a:pt x="1513" y="871309"/>
                    <a:pt x="840" y="807436"/>
                  </a:cubicBezTo>
                  <a:cubicBezTo>
                    <a:pt x="-504" y="691791"/>
                    <a:pt x="168" y="576819"/>
                    <a:pt x="168" y="461174"/>
                  </a:cubicBezTo>
                  <a:cubicBezTo>
                    <a:pt x="840" y="461174"/>
                    <a:pt x="168" y="461174"/>
                    <a:pt x="168" y="461174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B2D6222-C184-4DBE-A724-38AFBED5FFAC}"/>
                </a:ext>
              </a:extLst>
            </p:cNvPr>
            <p:cNvSpPr/>
            <p:nvPr/>
          </p:nvSpPr>
          <p:spPr>
            <a:xfrm>
              <a:off x="6495307" y="501301"/>
              <a:ext cx="360691" cy="252792"/>
            </a:xfrm>
            <a:custGeom>
              <a:avLst/>
              <a:gdLst>
                <a:gd name="connsiteX0" fmla="*/ 790269 w 786652"/>
                <a:gd name="connsiteY0" fmla="*/ 71693 h 551329"/>
                <a:gd name="connsiteX1" fmla="*/ 735136 w 786652"/>
                <a:gd name="connsiteY1" fmla="*/ 146996 h 551329"/>
                <a:gd name="connsiteX2" fmla="*/ 541498 w 786652"/>
                <a:gd name="connsiteY2" fmla="*/ 268020 h 551329"/>
                <a:gd name="connsiteX3" fmla="*/ 95056 w 786652"/>
                <a:gd name="connsiteY3" fmla="*/ 540995 h 551329"/>
                <a:gd name="connsiteX4" fmla="*/ 10340 w 786652"/>
                <a:gd name="connsiteY4" fmla="*/ 551753 h 551329"/>
                <a:gd name="connsiteX5" fmla="*/ 4288 w 786652"/>
                <a:gd name="connsiteY5" fmla="*/ 532927 h 551329"/>
                <a:gd name="connsiteX6" fmla="*/ 91022 w 786652"/>
                <a:gd name="connsiteY6" fmla="*/ 421316 h 551329"/>
                <a:gd name="connsiteX7" fmla="*/ 589908 w 786652"/>
                <a:gd name="connsiteY7" fmla="*/ 51522 h 551329"/>
                <a:gd name="connsiteX8" fmla="*/ 721689 w 786652"/>
                <a:gd name="connsiteY8" fmla="*/ 423 h 551329"/>
                <a:gd name="connsiteX9" fmla="*/ 790269 w 786652"/>
                <a:gd name="connsiteY9" fmla="*/ 71693 h 55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652" h="551329">
                  <a:moveTo>
                    <a:pt x="790269" y="71693"/>
                  </a:moveTo>
                  <a:cubicBezTo>
                    <a:pt x="789597" y="97914"/>
                    <a:pt x="766737" y="126826"/>
                    <a:pt x="735136" y="146996"/>
                  </a:cubicBezTo>
                  <a:cubicBezTo>
                    <a:pt x="671935" y="188682"/>
                    <a:pt x="606717" y="228351"/>
                    <a:pt x="541498" y="268020"/>
                  </a:cubicBezTo>
                  <a:cubicBezTo>
                    <a:pt x="392909" y="358787"/>
                    <a:pt x="242974" y="448883"/>
                    <a:pt x="95056" y="540995"/>
                  </a:cubicBezTo>
                  <a:cubicBezTo>
                    <a:pt x="66817" y="558476"/>
                    <a:pt x="39923" y="557132"/>
                    <a:pt x="10340" y="551753"/>
                  </a:cubicBezTo>
                  <a:cubicBezTo>
                    <a:pt x="-5124" y="549063"/>
                    <a:pt x="254" y="540995"/>
                    <a:pt x="4288" y="532927"/>
                  </a:cubicBezTo>
                  <a:cubicBezTo>
                    <a:pt x="25131" y="489224"/>
                    <a:pt x="56060" y="454262"/>
                    <a:pt x="91022" y="421316"/>
                  </a:cubicBezTo>
                  <a:cubicBezTo>
                    <a:pt x="242301" y="278105"/>
                    <a:pt x="409045" y="155064"/>
                    <a:pt x="589908" y="51522"/>
                  </a:cubicBezTo>
                  <a:cubicBezTo>
                    <a:pt x="631594" y="27990"/>
                    <a:pt x="672607" y="5802"/>
                    <a:pt x="721689" y="423"/>
                  </a:cubicBezTo>
                  <a:cubicBezTo>
                    <a:pt x="760013" y="-3611"/>
                    <a:pt x="790269" y="21266"/>
                    <a:pt x="790269" y="71693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88546E0-DDF4-4445-A028-F26720D37C00}"/>
                </a:ext>
              </a:extLst>
            </p:cNvPr>
            <p:cNvSpPr/>
            <p:nvPr/>
          </p:nvSpPr>
          <p:spPr>
            <a:xfrm>
              <a:off x="4941629" y="572400"/>
              <a:ext cx="305199" cy="323697"/>
            </a:xfrm>
            <a:custGeom>
              <a:avLst/>
              <a:gdLst>
                <a:gd name="connsiteX0" fmla="*/ 57930 w 665629"/>
                <a:gd name="connsiteY0" fmla="*/ 0 h 705970"/>
                <a:gd name="connsiteX1" fmla="*/ 121803 w 665629"/>
                <a:gd name="connsiteY1" fmla="*/ 28239 h 705970"/>
                <a:gd name="connsiteX2" fmla="*/ 644894 w 665629"/>
                <a:gd name="connsiteY2" fmla="*/ 619237 h 705970"/>
                <a:gd name="connsiteX3" fmla="*/ 667754 w 665629"/>
                <a:gd name="connsiteY3" fmla="*/ 679077 h 705970"/>
                <a:gd name="connsiteX4" fmla="*/ 659686 w 665629"/>
                <a:gd name="connsiteY4" fmla="*/ 703281 h 705970"/>
                <a:gd name="connsiteX5" fmla="*/ 637498 w 665629"/>
                <a:gd name="connsiteY5" fmla="*/ 698575 h 705970"/>
                <a:gd name="connsiteX6" fmla="*/ 412932 w 665629"/>
                <a:gd name="connsiteY6" fmla="*/ 521074 h 705970"/>
                <a:gd name="connsiteX7" fmla="*/ 27001 w 665629"/>
                <a:gd name="connsiteY7" fmla="*/ 117662 h 705970"/>
                <a:gd name="connsiteX8" fmla="*/ 107 w 665629"/>
                <a:gd name="connsiteY8" fmla="*/ 55805 h 705970"/>
                <a:gd name="connsiteX9" fmla="*/ 57930 w 665629"/>
                <a:gd name="connsiteY9" fmla="*/ 0 h 7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629" h="705970">
                  <a:moveTo>
                    <a:pt x="57930" y="0"/>
                  </a:moveTo>
                  <a:cubicBezTo>
                    <a:pt x="81462" y="1345"/>
                    <a:pt x="103650" y="11430"/>
                    <a:pt x="121803" y="28239"/>
                  </a:cubicBezTo>
                  <a:cubicBezTo>
                    <a:pt x="316113" y="207085"/>
                    <a:pt x="505717" y="390637"/>
                    <a:pt x="644894" y="619237"/>
                  </a:cubicBezTo>
                  <a:cubicBezTo>
                    <a:pt x="656324" y="638063"/>
                    <a:pt x="664392" y="657561"/>
                    <a:pt x="667754" y="679077"/>
                  </a:cubicBezTo>
                  <a:cubicBezTo>
                    <a:pt x="669098" y="688490"/>
                    <a:pt x="667081" y="697230"/>
                    <a:pt x="659686" y="703281"/>
                  </a:cubicBezTo>
                  <a:cubicBezTo>
                    <a:pt x="651617" y="710005"/>
                    <a:pt x="644221" y="702609"/>
                    <a:pt x="637498" y="698575"/>
                  </a:cubicBezTo>
                  <a:cubicBezTo>
                    <a:pt x="552109" y="652855"/>
                    <a:pt x="482857" y="586292"/>
                    <a:pt x="412932" y="521074"/>
                  </a:cubicBezTo>
                  <a:cubicBezTo>
                    <a:pt x="277117" y="393999"/>
                    <a:pt x="156093" y="252132"/>
                    <a:pt x="27001" y="117662"/>
                  </a:cubicBezTo>
                  <a:cubicBezTo>
                    <a:pt x="10193" y="100181"/>
                    <a:pt x="-1238" y="82027"/>
                    <a:pt x="107" y="55805"/>
                  </a:cubicBezTo>
                  <a:cubicBezTo>
                    <a:pt x="2124" y="16809"/>
                    <a:pt x="17588" y="0"/>
                    <a:pt x="57930" y="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5AB187-62B4-41B1-A5C5-BDCA339FAB15}"/>
                </a:ext>
              </a:extLst>
            </p:cNvPr>
            <p:cNvSpPr/>
            <p:nvPr/>
          </p:nvSpPr>
          <p:spPr>
            <a:xfrm>
              <a:off x="5425184" y="219668"/>
              <a:ext cx="221964" cy="406933"/>
            </a:xfrm>
            <a:custGeom>
              <a:avLst/>
              <a:gdLst>
                <a:gd name="connsiteX0" fmla="*/ 486525 w 484094"/>
                <a:gd name="connsiteY0" fmla="*/ 890320 h 887505"/>
                <a:gd name="connsiteX1" fmla="*/ 374242 w 484094"/>
                <a:gd name="connsiteY1" fmla="*/ 802242 h 887505"/>
                <a:gd name="connsiteX2" fmla="*/ 239099 w 484094"/>
                <a:gd name="connsiteY2" fmla="*/ 558178 h 887505"/>
                <a:gd name="connsiteX3" fmla="*/ 35376 w 484094"/>
                <a:gd name="connsiteY3" fmla="*/ 176954 h 887505"/>
                <a:gd name="connsiteX4" fmla="*/ 12516 w 484094"/>
                <a:gd name="connsiteY4" fmla="*/ 131234 h 887505"/>
                <a:gd name="connsiteX5" fmla="*/ 34032 w 484094"/>
                <a:gd name="connsiteY5" fmla="*/ 5504 h 887505"/>
                <a:gd name="connsiteX6" fmla="*/ 54202 w 484094"/>
                <a:gd name="connsiteY6" fmla="*/ 10210 h 887505"/>
                <a:gd name="connsiteX7" fmla="*/ 153038 w 484094"/>
                <a:gd name="connsiteY7" fmla="*/ 162834 h 887505"/>
                <a:gd name="connsiteX8" fmla="*/ 428702 w 484094"/>
                <a:gd name="connsiteY8" fmla="*/ 706095 h 887505"/>
                <a:gd name="connsiteX9" fmla="*/ 486525 w 484094"/>
                <a:gd name="connsiteY9" fmla="*/ 890320 h 88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094" h="887505">
                  <a:moveTo>
                    <a:pt x="486525" y="890320"/>
                  </a:moveTo>
                  <a:cubicBezTo>
                    <a:pt x="435426" y="871494"/>
                    <a:pt x="399791" y="842583"/>
                    <a:pt x="374242" y="802242"/>
                  </a:cubicBezTo>
                  <a:cubicBezTo>
                    <a:pt x="325160" y="722904"/>
                    <a:pt x="283474" y="640205"/>
                    <a:pt x="239099" y="558178"/>
                  </a:cubicBezTo>
                  <a:cubicBezTo>
                    <a:pt x="170519" y="431103"/>
                    <a:pt x="103284" y="304028"/>
                    <a:pt x="35376" y="176954"/>
                  </a:cubicBezTo>
                  <a:cubicBezTo>
                    <a:pt x="27308" y="162162"/>
                    <a:pt x="19240" y="146698"/>
                    <a:pt x="12516" y="131234"/>
                  </a:cubicBezTo>
                  <a:cubicBezTo>
                    <a:pt x="-9671" y="81480"/>
                    <a:pt x="-2276" y="44500"/>
                    <a:pt x="34032" y="5504"/>
                  </a:cubicBezTo>
                  <a:cubicBezTo>
                    <a:pt x="45461" y="-6599"/>
                    <a:pt x="48823" y="4159"/>
                    <a:pt x="54202" y="10210"/>
                  </a:cubicBezTo>
                  <a:cubicBezTo>
                    <a:pt x="98577" y="53913"/>
                    <a:pt x="125471" y="108374"/>
                    <a:pt x="153038" y="162834"/>
                  </a:cubicBezTo>
                  <a:cubicBezTo>
                    <a:pt x="245150" y="343697"/>
                    <a:pt x="336590" y="525232"/>
                    <a:pt x="428702" y="706095"/>
                  </a:cubicBezTo>
                  <a:cubicBezTo>
                    <a:pt x="458286" y="762573"/>
                    <a:pt x="468371" y="823757"/>
                    <a:pt x="486525" y="89032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1DB45C-461A-4927-A91C-4AFB7D2AB1B7}"/>
                </a:ext>
              </a:extLst>
            </p:cNvPr>
            <p:cNvSpPr/>
            <p:nvPr/>
          </p:nvSpPr>
          <p:spPr>
            <a:xfrm>
              <a:off x="4693471" y="1068427"/>
              <a:ext cx="373022" cy="98651"/>
            </a:xfrm>
            <a:custGeom>
              <a:avLst/>
              <a:gdLst>
                <a:gd name="connsiteX0" fmla="*/ 654286 w 813547"/>
                <a:gd name="connsiteY0" fmla="*/ 215825 h 215152"/>
                <a:gd name="connsiteX1" fmla="*/ 112370 w 813547"/>
                <a:gd name="connsiteY1" fmla="*/ 133798 h 215152"/>
                <a:gd name="connsiteX2" fmla="*/ 8155 w 813547"/>
                <a:gd name="connsiteY2" fmla="*/ 68580 h 215152"/>
                <a:gd name="connsiteX3" fmla="*/ 3449 w 813547"/>
                <a:gd name="connsiteY3" fmla="*/ 36979 h 215152"/>
                <a:gd name="connsiteX4" fmla="*/ 38411 w 813547"/>
                <a:gd name="connsiteY4" fmla="*/ 672 h 215152"/>
                <a:gd name="connsiteX5" fmla="*/ 84131 w 813547"/>
                <a:gd name="connsiteY5" fmla="*/ 2689 h 215152"/>
                <a:gd name="connsiteX6" fmla="*/ 772620 w 813547"/>
                <a:gd name="connsiteY6" fmla="*/ 145901 h 215152"/>
                <a:gd name="connsiteX7" fmla="*/ 801532 w 813547"/>
                <a:gd name="connsiteY7" fmla="*/ 159348 h 215152"/>
                <a:gd name="connsiteX8" fmla="*/ 812961 w 813547"/>
                <a:gd name="connsiteY8" fmla="*/ 192965 h 215152"/>
                <a:gd name="connsiteX9" fmla="*/ 788085 w 813547"/>
                <a:gd name="connsiteY9" fmla="*/ 204395 h 215152"/>
                <a:gd name="connsiteX10" fmla="*/ 654286 w 813547"/>
                <a:gd name="connsiteY10" fmla="*/ 215825 h 21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3547" h="215152">
                  <a:moveTo>
                    <a:pt x="654286" y="215825"/>
                  </a:moveTo>
                  <a:cubicBezTo>
                    <a:pt x="451908" y="214481"/>
                    <a:pt x="280458" y="182880"/>
                    <a:pt x="112370" y="133798"/>
                  </a:cubicBezTo>
                  <a:cubicBezTo>
                    <a:pt x="72029" y="122368"/>
                    <a:pt x="40428" y="95474"/>
                    <a:pt x="8155" y="68580"/>
                  </a:cubicBezTo>
                  <a:cubicBezTo>
                    <a:pt x="-3947" y="58495"/>
                    <a:pt x="87" y="48409"/>
                    <a:pt x="3449" y="36979"/>
                  </a:cubicBezTo>
                  <a:cubicBezTo>
                    <a:pt x="9500" y="19498"/>
                    <a:pt x="16896" y="3362"/>
                    <a:pt x="38411" y="672"/>
                  </a:cubicBezTo>
                  <a:cubicBezTo>
                    <a:pt x="53875" y="-672"/>
                    <a:pt x="68667" y="0"/>
                    <a:pt x="84131" y="2689"/>
                  </a:cubicBezTo>
                  <a:cubicBezTo>
                    <a:pt x="313403" y="50426"/>
                    <a:pt x="543348" y="98163"/>
                    <a:pt x="772620" y="145901"/>
                  </a:cubicBezTo>
                  <a:cubicBezTo>
                    <a:pt x="783378" y="147918"/>
                    <a:pt x="793463" y="151279"/>
                    <a:pt x="801532" y="159348"/>
                  </a:cubicBezTo>
                  <a:cubicBezTo>
                    <a:pt x="811617" y="168088"/>
                    <a:pt x="816323" y="180191"/>
                    <a:pt x="812961" y="192965"/>
                  </a:cubicBezTo>
                  <a:cubicBezTo>
                    <a:pt x="809600" y="204395"/>
                    <a:pt x="797497" y="203723"/>
                    <a:pt x="788085" y="204395"/>
                  </a:cubicBezTo>
                  <a:cubicBezTo>
                    <a:pt x="734296" y="209774"/>
                    <a:pt x="681180" y="213808"/>
                    <a:pt x="654286" y="215825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B1014ED-07D9-4F0F-87BD-94A69EC6E911}"/>
                </a:ext>
              </a:extLst>
            </p:cNvPr>
            <p:cNvSpPr/>
            <p:nvPr/>
          </p:nvSpPr>
          <p:spPr>
            <a:xfrm>
              <a:off x="6683183" y="1085734"/>
              <a:ext cx="345276" cy="61657"/>
            </a:xfrm>
            <a:custGeom>
              <a:avLst/>
              <a:gdLst>
                <a:gd name="connsiteX0" fmla="*/ 755018 w 753035"/>
                <a:gd name="connsiteY0" fmla="*/ 73866 h 134470"/>
                <a:gd name="connsiteX1" fmla="*/ 609118 w 753035"/>
                <a:gd name="connsiteY1" fmla="*/ 113535 h 134470"/>
                <a:gd name="connsiteX2" fmla="*/ 336143 w 753035"/>
                <a:gd name="connsiteY2" fmla="*/ 125637 h 134470"/>
                <a:gd name="connsiteX3" fmla="*/ 81993 w 753035"/>
                <a:gd name="connsiteY3" fmla="*/ 139084 h 134470"/>
                <a:gd name="connsiteX4" fmla="*/ 1311 w 753035"/>
                <a:gd name="connsiteY4" fmla="*/ 101432 h 134470"/>
                <a:gd name="connsiteX5" fmla="*/ 51737 w 753035"/>
                <a:gd name="connsiteY5" fmla="*/ 28146 h 134470"/>
                <a:gd name="connsiteX6" fmla="*/ 209068 w 753035"/>
                <a:gd name="connsiteY6" fmla="*/ 1924 h 134470"/>
                <a:gd name="connsiteX7" fmla="*/ 728797 w 753035"/>
                <a:gd name="connsiteY7" fmla="*/ 60419 h 134470"/>
                <a:gd name="connsiteX8" fmla="*/ 751656 w 753035"/>
                <a:gd name="connsiteY8" fmla="*/ 68487 h 134470"/>
                <a:gd name="connsiteX9" fmla="*/ 755018 w 753035"/>
                <a:gd name="connsiteY9" fmla="*/ 73866 h 1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3035" h="134470">
                  <a:moveTo>
                    <a:pt x="755018" y="73866"/>
                  </a:moveTo>
                  <a:cubicBezTo>
                    <a:pt x="707953" y="94709"/>
                    <a:pt x="660216" y="110845"/>
                    <a:pt x="609118" y="113535"/>
                  </a:cubicBezTo>
                  <a:cubicBezTo>
                    <a:pt x="518350" y="118241"/>
                    <a:pt x="426910" y="120930"/>
                    <a:pt x="336143" y="125637"/>
                  </a:cubicBezTo>
                  <a:cubicBezTo>
                    <a:pt x="251426" y="129671"/>
                    <a:pt x="166710" y="134378"/>
                    <a:pt x="81993" y="139084"/>
                  </a:cubicBezTo>
                  <a:cubicBezTo>
                    <a:pt x="38963" y="141773"/>
                    <a:pt x="8707" y="128326"/>
                    <a:pt x="1311" y="101432"/>
                  </a:cubicBezTo>
                  <a:cubicBezTo>
                    <a:pt x="-5413" y="75211"/>
                    <a:pt x="14085" y="46972"/>
                    <a:pt x="51737" y="28146"/>
                  </a:cubicBezTo>
                  <a:cubicBezTo>
                    <a:pt x="101491" y="2596"/>
                    <a:pt x="155952" y="4613"/>
                    <a:pt x="209068" y="1924"/>
                  </a:cubicBezTo>
                  <a:cubicBezTo>
                    <a:pt x="385224" y="-5472"/>
                    <a:pt x="559363" y="7303"/>
                    <a:pt x="728797" y="60419"/>
                  </a:cubicBezTo>
                  <a:cubicBezTo>
                    <a:pt x="736193" y="63108"/>
                    <a:pt x="744261" y="65125"/>
                    <a:pt x="751656" y="68487"/>
                  </a:cubicBezTo>
                  <a:cubicBezTo>
                    <a:pt x="752329" y="69159"/>
                    <a:pt x="753001" y="71176"/>
                    <a:pt x="755018" y="73866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9ACF393-8BEA-4176-A84A-1E7D3D19EDB8}"/>
                </a:ext>
              </a:extLst>
            </p:cNvPr>
            <p:cNvSpPr/>
            <p:nvPr/>
          </p:nvSpPr>
          <p:spPr>
            <a:xfrm>
              <a:off x="6303104" y="419601"/>
              <a:ext cx="114065" cy="184970"/>
            </a:xfrm>
            <a:custGeom>
              <a:avLst/>
              <a:gdLst>
                <a:gd name="connsiteX0" fmla="*/ 567 w 248770"/>
                <a:gd name="connsiteY0" fmla="*/ 356781 h 403411"/>
                <a:gd name="connsiteX1" fmla="*/ 69819 w 248770"/>
                <a:gd name="connsiteY1" fmla="*/ 137594 h 403411"/>
                <a:gd name="connsiteX2" fmla="*/ 110160 w 248770"/>
                <a:gd name="connsiteY2" fmla="*/ 55567 h 403411"/>
                <a:gd name="connsiteX3" fmla="*/ 198238 w 248770"/>
                <a:gd name="connsiteY3" fmla="*/ 434 h 403411"/>
                <a:gd name="connsiteX4" fmla="*/ 248665 w 248770"/>
                <a:gd name="connsiteY4" fmla="*/ 68342 h 403411"/>
                <a:gd name="connsiteX5" fmla="*/ 214375 w 248770"/>
                <a:gd name="connsiteY5" fmla="*/ 147007 h 403411"/>
                <a:gd name="connsiteX6" fmla="*/ 125624 w 248770"/>
                <a:gd name="connsiteY6" fmla="*/ 324508 h 403411"/>
                <a:gd name="connsiteX7" fmla="*/ 72509 w 248770"/>
                <a:gd name="connsiteY7" fmla="*/ 391071 h 403411"/>
                <a:gd name="connsiteX8" fmla="*/ 24099 w 248770"/>
                <a:gd name="connsiteY8" fmla="*/ 401829 h 403411"/>
                <a:gd name="connsiteX9" fmla="*/ 567 w 248770"/>
                <a:gd name="connsiteY9" fmla="*/ 356781 h 4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770" h="403411">
                  <a:moveTo>
                    <a:pt x="567" y="356781"/>
                  </a:moveTo>
                  <a:cubicBezTo>
                    <a:pt x="14014" y="280805"/>
                    <a:pt x="38219" y="208191"/>
                    <a:pt x="69819" y="137594"/>
                  </a:cubicBezTo>
                  <a:cubicBezTo>
                    <a:pt x="81921" y="110028"/>
                    <a:pt x="98058" y="83806"/>
                    <a:pt x="110160" y="55567"/>
                  </a:cubicBezTo>
                  <a:cubicBezTo>
                    <a:pt x="126969" y="15226"/>
                    <a:pt x="161259" y="5140"/>
                    <a:pt x="198238" y="434"/>
                  </a:cubicBezTo>
                  <a:cubicBezTo>
                    <a:pt x="236563" y="-4272"/>
                    <a:pt x="261440" y="30018"/>
                    <a:pt x="248665" y="68342"/>
                  </a:cubicBezTo>
                  <a:cubicBezTo>
                    <a:pt x="239252" y="95236"/>
                    <a:pt x="226477" y="121458"/>
                    <a:pt x="214375" y="147007"/>
                  </a:cubicBezTo>
                  <a:cubicBezTo>
                    <a:pt x="185464" y="206174"/>
                    <a:pt x="155208" y="265341"/>
                    <a:pt x="125624" y="324508"/>
                  </a:cubicBezTo>
                  <a:cubicBezTo>
                    <a:pt x="112850" y="350730"/>
                    <a:pt x="94024" y="372245"/>
                    <a:pt x="72509" y="391071"/>
                  </a:cubicBezTo>
                  <a:cubicBezTo>
                    <a:pt x="57717" y="403846"/>
                    <a:pt x="42925" y="411242"/>
                    <a:pt x="24099" y="401829"/>
                  </a:cubicBezTo>
                  <a:cubicBezTo>
                    <a:pt x="4601" y="392416"/>
                    <a:pt x="-2123" y="376952"/>
                    <a:pt x="567" y="35678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9A56204-27E1-4A77-BB5B-387B88EDA9DC}"/>
                </a:ext>
              </a:extLst>
            </p:cNvPr>
            <p:cNvSpPr/>
            <p:nvPr/>
          </p:nvSpPr>
          <p:spPr>
            <a:xfrm>
              <a:off x="5309002" y="603840"/>
              <a:ext cx="114065" cy="151058"/>
            </a:xfrm>
            <a:custGeom>
              <a:avLst/>
              <a:gdLst>
                <a:gd name="connsiteX0" fmla="*/ 49409 w 248770"/>
                <a:gd name="connsiteY0" fmla="*/ 11 h 329452"/>
                <a:gd name="connsiteX1" fmla="*/ 119334 w 248770"/>
                <a:gd name="connsiteY1" fmla="*/ 31611 h 329452"/>
                <a:gd name="connsiteX2" fmla="*/ 247753 w 248770"/>
                <a:gd name="connsiteY2" fmla="*/ 260883 h 329452"/>
                <a:gd name="connsiteX3" fmla="*/ 253804 w 248770"/>
                <a:gd name="connsiteY3" fmla="*/ 297863 h 329452"/>
                <a:gd name="connsiteX4" fmla="*/ 212118 w 248770"/>
                <a:gd name="connsiteY4" fmla="*/ 326102 h 329452"/>
                <a:gd name="connsiteX5" fmla="*/ 85716 w 248770"/>
                <a:gd name="connsiteY5" fmla="*/ 229955 h 329452"/>
                <a:gd name="connsiteX6" fmla="*/ 4361 w 248770"/>
                <a:gd name="connsiteY6" fmla="*/ 71280 h 329452"/>
                <a:gd name="connsiteX7" fmla="*/ 49409 w 248770"/>
                <a:gd name="connsiteY7" fmla="*/ 11 h 32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770" h="329452">
                  <a:moveTo>
                    <a:pt x="49409" y="11"/>
                  </a:moveTo>
                  <a:cubicBezTo>
                    <a:pt x="76976" y="683"/>
                    <a:pt x="100508" y="8079"/>
                    <a:pt x="119334" y="31611"/>
                  </a:cubicBezTo>
                  <a:cubicBezTo>
                    <a:pt x="175139" y="100863"/>
                    <a:pt x="226910" y="172133"/>
                    <a:pt x="247753" y="260883"/>
                  </a:cubicBezTo>
                  <a:cubicBezTo>
                    <a:pt x="250443" y="272986"/>
                    <a:pt x="253804" y="285761"/>
                    <a:pt x="253804" y="297863"/>
                  </a:cubicBezTo>
                  <a:cubicBezTo>
                    <a:pt x="254477" y="326102"/>
                    <a:pt x="237668" y="336859"/>
                    <a:pt x="212118" y="326102"/>
                  </a:cubicBezTo>
                  <a:cubicBezTo>
                    <a:pt x="161692" y="305259"/>
                    <a:pt x="119334" y="273658"/>
                    <a:pt x="85716" y="229955"/>
                  </a:cubicBezTo>
                  <a:cubicBezTo>
                    <a:pt x="49409" y="181546"/>
                    <a:pt x="23187" y="127758"/>
                    <a:pt x="4361" y="71280"/>
                  </a:cubicBezTo>
                  <a:cubicBezTo>
                    <a:pt x="-9758" y="30939"/>
                    <a:pt x="11757" y="-662"/>
                    <a:pt x="49409" y="1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B8A870-E9BA-466C-B53C-0178409B1E0C}"/>
                </a:ext>
              </a:extLst>
            </p:cNvPr>
            <p:cNvSpPr/>
            <p:nvPr/>
          </p:nvSpPr>
          <p:spPr>
            <a:xfrm>
              <a:off x="5805564" y="402431"/>
              <a:ext cx="61657" cy="200383"/>
            </a:xfrm>
            <a:custGeom>
              <a:avLst/>
              <a:gdLst>
                <a:gd name="connsiteX0" fmla="*/ 140353 w 134470"/>
                <a:gd name="connsiteY0" fmla="*/ 312201 h 437029"/>
                <a:gd name="connsiteX1" fmla="*/ 124889 w 134470"/>
                <a:gd name="connsiteY1" fmla="*/ 425156 h 437029"/>
                <a:gd name="connsiteX2" fmla="*/ 115477 w 134470"/>
                <a:gd name="connsiteY2" fmla="*/ 442637 h 437029"/>
                <a:gd name="connsiteX3" fmla="*/ 100685 w 134470"/>
                <a:gd name="connsiteY3" fmla="*/ 429190 h 437029"/>
                <a:gd name="connsiteX4" fmla="*/ 504 w 134470"/>
                <a:gd name="connsiteY4" fmla="*/ 129321 h 437029"/>
                <a:gd name="connsiteX5" fmla="*/ 504 w 134470"/>
                <a:gd name="connsiteY5" fmla="*/ 62085 h 437029"/>
                <a:gd name="connsiteX6" fmla="*/ 36811 w 134470"/>
                <a:gd name="connsiteY6" fmla="*/ 6953 h 437029"/>
                <a:gd name="connsiteX7" fmla="*/ 93961 w 134470"/>
                <a:gd name="connsiteY7" fmla="*/ 33847 h 437029"/>
                <a:gd name="connsiteX8" fmla="*/ 140353 w 134470"/>
                <a:gd name="connsiteY8" fmla="*/ 312201 h 43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470" h="437029">
                  <a:moveTo>
                    <a:pt x="140353" y="312201"/>
                  </a:moveTo>
                  <a:cubicBezTo>
                    <a:pt x="139009" y="346491"/>
                    <a:pt x="135647" y="386160"/>
                    <a:pt x="124889" y="425156"/>
                  </a:cubicBezTo>
                  <a:cubicBezTo>
                    <a:pt x="122872" y="431880"/>
                    <a:pt x="122872" y="441292"/>
                    <a:pt x="115477" y="442637"/>
                  </a:cubicBezTo>
                  <a:cubicBezTo>
                    <a:pt x="107408" y="444654"/>
                    <a:pt x="104719" y="434569"/>
                    <a:pt x="100685" y="429190"/>
                  </a:cubicBezTo>
                  <a:cubicBezTo>
                    <a:pt x="35467" y="339767"/>
                    <a:pt x="4539" y="238914"/>
                    <a:pt x="504" y="129321"/>
                  </a:cubicBezTo>
                  <a:cubicBezTo>
                    <a:pt x="-168" y="107133"/>
                    <a:pt x="-168" y="84945"/>
                    <a:pt x="504" y="62085"/>
                  </a:cubicBezTo>
                  <a:cubicBezTo>
                    <a:pt x="1177" y="36536"/>
                    <a:pt x="14624" y="18383"/>
                    <a:pt x="36811" y="6953"/>
                  </a:cubicBezTo>
                  <a:cubicBezTo>
                    <a:pt x="67067" y="-7839"/>
                    <a:pt x="85893" y="901"/>
                    <a:pt x="93961" y="33847"/>
                  </a:cubicBezTo>
                  <a:cubicBezTo>
                    <a:pt x="116149" y="123942"/>
                    <a:pt x="137664" y="213365"/>
                    <a:pt x="140353" y="31220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99A2EE3-0D65-49ED-A231-5DCFC9C0C588}"/>
                </a:ext>
              </a:extLst>
            </p:cNvPr>
            <p:cNvSpPr/>
            <p:nvPr/>
          </p:nvSpPr>
          <p:spPr>
            <a:xfrm>
              <a:off x="6623509" y="848005"/>
              <a:ext cx="184970" cy="77070"/>
            </a:xfrm>
            <a:custGeom>
              <a:avLst/>
              <a:gdLst>
                <a:gd name="connsiteX0" fmla="*/ 249793 w 403411"/>
                <a:gd name="connsiteY0" fmla="*/ 0 h 168088"/>
                <a:gd name="connsiteX1" fmla="*/ 389642 w 403411"/>
                <a:gd name="connsiteY1" fmla="*/ 22860 h 168088"/>
                <a:gd name="connsiteX2" fmla="*/ 403762 w 403411"/>
                <a:gd name="connsiteY2" fmla="*/ 32273 h 168088"/>
                <a:gd name="connsiteX3" fmla="*/ 393676 w 403411"/>
                <a:gd name="connsiteY3" fmla="*/ 43703 h 168088"/>
                <a:gd name="connsiteX4" fmla="*/ 61534 w 403411"/>
                <a:gd name="connsiteY4" fmla="*/ 170105 h 168088"/>
                <a:gd name="connsiteX5" fmla="*/ 1695 w 403411"/>
                <a:gd name="connsiteY5" fmla="*/ 133126 h 168088"/>
                <a:gd name="connsiteX6" fmla="*/ 29261 w 403411"/>
                <a:gd name="connsiteY6" fmla="*/ 65218 h 168088"/>
                <a:gd name="connsiteX7" fmla="*/ 249793 w 403411"/>
                <a:gd name="connsiteY7" fmla="*/ 0 h 16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411" h="168088">
                  <a:moveTo>
                    <a:pt x="249793" y="0"/>
                  </a:moveTo>
                  <a:cubicBezTo>
                    <a:pt x="296858" y="3362"/>
                    <a:pt x="343923" y="8741"/>
                    <a:pt x="389642" y="22860"/>
                  </a:cubicBezTo>
                  <a:cubicBezTo>
                    <a:pt x="395021" y="24877"/>
                    <a:pt x="403762" y="24877"/>
                    <a:pt x="403762" y="32273"/>
                  </a:cubicBezTo>
                  <a:cubicBezTo>
                    <a:pt x="403762" y="36307"/>
                    <a:pt x="397711" y="41013"/>
                    <a:pt x="393676" y="43703"/>
                  </a:cubicBezTo>
                  <a:cubicBezTo>
                    <a:pt x="293496" y="112955"/>
                    <a:pt x="181885" y="153969"/>
                    <a:pt x="61534" y="170105"/>
                  </a:cubicBezTo>
                  <a:cubicBezTo>
                    <a:pt x="37329" y="173467"/>
                    <a:pt x="9763" y="155313"/>
                    <a:pt x="1695" y="133126"/>
                  </a:cubicBezTo>
                  <a:cubicBezTo>
                    <a:pt x="-5029" y="114300"/>
                    <a:pt x="9091" y="78665"/>
                    <a:pt x="29261" y="65218"/>
                  </a:cubicBezTo>
                  <a:cubicBezTo>
                    <a:pt x="87084" y="26894"/>
                    <a:pt x="177179" y="0"/>
                    <a:pt x="249793" y="0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A392451-F1B0-43DC-9778-67667E346524}"/>
                </a:ext>
              </a:extLst>
            </p:cNvPr>
            <p:cNvSpPr/>
            <p:nvPr/>
          </p:nvSpPr>
          <p:spPr>
            <a:xfrm>
              <a:off x="4870535" y="1318663"/>
              <a:ext cx="163390" cy="110982"/>
            </a:xfrm>
            <a:custGeom>
              <a:avLst/>
              <a:gdLst>
                <a:gd name="connsiteX0" fmla="*/ 49602 w 356347"/>
                <a:gd name="connsiteY0" fmla="*/ 244931 h 242047"/>
                <a:gd name="connsiteX1" fmla="*/ 5227 w 356347"/>
                <a:gd name="connsiteY1" fmla="*/ 216693 h 242047"/>
                <a:gd name="connsiteX2" fmla="*/ 15985 w 356347"/>
                <a:gd name="connsiteY2" fmla="*/ 154836 h 242047"/>
                <a:gd name="connsiteX3" fmla="*/ 338714 w 356347"/>
                <a:gd name="connsiteY3" fmla="*/ 195 h 242047"/>
                <a:gd name="connsiteX4" fmla="*/ 356195 w 356347"/>
                <a:gd name="connsiteY4" fmla="*/ 23727 h 242047"/>
                <a:gd name="connsiteX5" fmla="*/ 323922 w 356347"/>
                <a:gd name="connsiteY5" fmla="*/ 65413 h 242047"/>
                <a:gd name="connsiteX6" fmla="*/ 87254 w 356347"/>
                <a:gd name="connsiteY6" fmla="*/ 231484 h 242047"/>
                <a:gd name="connsiteX7" fmla="*/ 49602 w 356347"/>
                <a:gd name="connsiteY7" fmla="*/ 244931 h 2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47" h="242047">
                  <a:moveTo>
                    <a:pt x="49602" y="244931"/>
                  </a:moveTo>
                  <a:cubicBezTo>
                    <a:pt x="34138" y="241570"/>
                    <a:pt x="13968" y="236863"/>
                    <a:pt x="5227" y="216693"/>
                  </a:cubicBezTo>
                  <a:cubicBezTo>
                    <a:pt x="-3514" y="194505"/>
                    <a:pt x="-2169" y="173662"/>
                    <a:pt x="15985" y="154836"/>
                  </a:cubicBezTo>
                  <a:cubicBezTo>
                    <a:pt x="104735" y="64068"/>
                    <a:pt x="209622" y="6918"/>
                    <a:pt x="338714" y="195"/>
                  </a:cubicBezTo>
                  <a:cubicBezTo>
                    <a:pt x="358885" y="-1150"/>
                    <a:pt x="365608" y="4229"/>
                    <a:pt x="356195" y="23727"/>
                  </a:cubicBezTo>
                  <a:cubicBezTo>
                    <a:pt x="348799" y="40536"/>
                    <a:pt x="339386" y="53983"/>
                    <a:pt x="323922" y="65413"/>
                  </a:cubicBezTo>
                  <a:cubicBezTo>
                    <a:pt x="245929" y="121891"/>
                    <a:pt x="167936" y="178368"/>
                    <a:pt x="87254" y="231484"/>
                  </a:cubicBezTo>
                  <a:cubicBezTo>
                    <a:pt x="77169" y="238208"/>
                    <a:pt x="67756" y="246276"/>
                    <a:pt x="49602" y="244931"/>
                  </a:cubicBezTo>
                  <a:close/>
                </a:path>
              </a:pathLst>
            </a:custGeom>
            <a:grpFill/>
            <a:ln w="67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C43A11-2E94-4E5D-8C37-E56E9418A97E}"/>
              </a:ext>
            </a:extLst>
          </p:cNvPr>
          <p:cNvGrpSpPr/>
          <p:nvPr/>
        </p:nvGrpSpPr>
        <p:grpSpPr>
          <a:xfrm>
            <a:off x="3861880" y="3154726"/>
            <a:ext cx="4259471" cy="601689"/>
            <a:chOff x="3861880" y="3154726"/>
            <a:chExt cx="4259471" cy="60168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0389C6F-B1B4-4CFC-9A11-FB3519C68F1F}"/>
                </a:ext>
              </a:extLst>
            </p:cNvPr>
            <p:cNvGrpSpPr/>
            <p:nvPr/>
          </p:nvGrpSpPr>
          <p:grpSpPr>
            <a:xfrm>
              <a:off x="3861880" y="3229949"/>
              <a:ext cx="416210" cy="526466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D079C8A-FA8A-4F9A-825F-17566605A6FC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EC85EF2-D590-44FA-8ACF-BA0CAA0FC516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4FA2D20-41FF-4A6E-B837-C620EE9FC70B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13" name="Graphic 88">
              <a:extLst>
                <a:ext uri="{FF2B5EF4-FFF2-40B4-BE49-F238E27FC236}">
                  <a16:creationId xmlns:a16="http://schemas.microsoft.com/office/drawing/2014/main" id="{B0C81723-7072-4FEE-B2AE-F6DAD6F6EBDD}"/>
                </a:ext>
              </a:extLst>
            </p:cNvPr>
            <p:cNvGrpSpPr/>
            <p:nvPr/>
          </p:nvGrpSpPr>
          <p:grpSpPr>
            <a:xfrm>
              <a:off x="6091238" y="3229491"/>
              <a:ext cx="820515" cy="526924"/>
              <a:chOff x="132878" y="3186506"/>
              <a:chExt cx="3142790" cy="2018260"/>
            </a:xfrm>
            <a:solidFill>
              <a:schemeClr val="bg1"/>
            </a:solidFill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7C12C8EB-1809-49D9-B801-7518A6B84E2E}"/>
                  </a:ext>
                </a:extLst>
              </p:cNvPr>
              <p:cNvSpPr/>
              <p:nvPr/>
            </p:nvSpPr>
            <p:spPr>
              <a:xfrm>
                <a:off x="779605" y="3829796"/>
                <a:ext cx="2455" cy="2455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E20096A-6808-48CB-983C-F59C599776D7}"/>
                  </a:ext>
                </a:extLst>
              </p:cNvPr>
              <p:cNvSpPr/>
              <p:nvPr/>
            </p:nvSpPr>
            <p:spPr>
              <a:xfrm>
                <a:off x="132878" y="3186506"/>
                <a:ext cx="3142790" cy="2018260"/>
              </a:xfrm>
              <a:custGeom>
                <a:avLst/>
                <a:gdLst>
                  <a:gd name="connsiteX0" fmla="*/ 246 w 3142790"/>
                  <a:gd name="connsiteY0" fmla="*/ 1708892 h 2018259"/>
                  <a:gd name="connsiteX1" fmla="*/ 82498 w 3142790"/>
                  <a:gd name="connsiteY1" fmla="*/ 1709874 h 2018259"/>
                  <a:gd name="connsiteX2" fmla="*/ 112698 w 3142790"/>
                  <a:gd name="connsiteY2" fmla="*/ 1740811 h 2018259"/>
                  <a:gd name="connsiteX3" fmla="*/ 112698 w 3142790"/>
                  <a:gd name="connsiteY3" fmla="*/ 1771011 h 2018259"/>
                  <a:gd name="connsiteX4" fmla="*/ 115154 w 3142790"/>
                  <a:gd name="connsiteY4" fmla="*/ 1771993 h 2018259"/>
                  <a:gd name="connsiteX5" fmla="*/ 122274 w 3142790"/>
                  <a:gd name="connsiteY5" fmla="*/ 1760208 h 2018259"/>
                  <a:gd name="connsiteX6" fmla="*/ 627085 w 3142790"/>
                  <a:gd name="connsiteY6" fmla="*/ 860584 h 2018259"/>
                  <a:gd name="connsiteX7" fmla="*/ 948239 w 3142790"/>
                  <a:gd name="connsiteY7" fmla="*/ 384010 h 2018259"/>
                  <a:gd name="connsiteX8" fmla="*/ 1231090 w 3142790"/>
                  <a:gd name="connsiteY8" fmla="*/ 116872 h 2018259"/>
                  <a:gd name="connsiteX9" fmla="*/ 1494544 w 3142790"/>
                  <a:gd name="connsiteY9" fmla="*/ 5893 h 2018259"/>
                  <a:gd name="connsiteX10" fmla="*/ 1522534 w 3142790"/>
                  <a:gd name="connsiteY10" fmla="*/ 0 h 2018259"/>
                  <a:gd name="connsiteX11" fmla="*/ 1618291 w 3142790"/>
                  <a:gd name="connsiteY11" fmla="*/ 0 h 2018259"/>
                  <a:gd name="connsiteX12" fmla="*/ 1648737 w 3142790"/>
                  <a:gd name="connsiteY12" fmla="*/ 5893 h 2018259"/>
                  <a:gd name="connsiteX13" fmla="*/ 1944110 w 3142790"/>
                  <a:gd name="connsiteY13" fmla="*/ 139707 h 2018259"/>
                  <a:gd name="connsiteX14" fmla="*/ 2207074 w 3142790"/>
                  <a:gd name="connsiteY14" fmla="*/ 399724 h 2018259"/>
                  <a:gd name="connsiteX15" fmla="*/ 2529701 w 3142790"/>
                  <a:gd name="connsiteY15" fmla="*/ 888575 h 2018259"/>
                  <a:gd name="connsiteX16" fmla="*/ 3021989 w 3142790"/>
                  <a:gd name="connsiteY16" fmla="*/ 1761435 h 2018259"/>
                  <a:gd name="connsiteX17" fmla="*/ 3030583 w 3142790"/>
                  <a:gd name="connsiteY17" fmla="*/ 1771257 h 2018259"/>
                  <a:gd name="connsiteX18" fmla="*/ 3030583 w 3142790"/>
                  <a:gd name="connsiteY18" fmla="*/ 1735409 h 2018259"/>
                  <a:gd name="connsiteX19" fmla="*/ 3059555 w 3142790"/>
                  <a:gd name="connsiteY19" fmla="*/ 1706928 h 2018259"/>
                  <a:gd name="connsiteX20" fmla="*/ 3143036 w 3142790"/>
                  <a:gd name="connsiteY20" fmla="*/ 1706436 h 2018259"/>
                  <a:gd name="connsiteX21" fmla="*/ 3143281 w 3142790"/>
                  <a:gd name="connsiteY21" fmla="*/ 2009666 h 2018259"/>
                  <a:gd name="connsiteX22" fmla="*/ 3134442 w 3142790"/>
                  <a:gd name="connsiteY22" fmla="*/ 2018506 h 2018259"/>
                  <a:gd name="connsiteX23" fmla="*/ 3030092 w 3142790"/>
                  <a:gd name="connsiteY23" fmla="*/ 2018260 h 2018259"/>
                  <a:gd name="connsiteX24" fmla="*/ 3030828 w 3142790"/>
                  <a:gd name="connsiteY24" fmla="*/ 1961788 h 2018259"/>
                  <a:gd name="connsiteX25" fmla="*/ 3024199 w 3142790"/>
                  <a:gd name="connsiteY25" fmla="*/ 1944846 h 2018259"/>
                  <a:gd name="connsiteX26" fmla="*/ 2545660 w 3142790"/>
                  <a:gd name="connsiteY26" fmla="*/ 1109306 h 2018259"/>
                  <a:gd name="connsiteX27" fmla="*/ 2458006 w 3142790"/>
                  <a:gd name="connsiteY27" fmla="*/ 956095 h 2018259"/>
                  <a:gd name="connsiteX28" fmla="*/ 2444747 w 3142790"/>
                  <a:gd name="connsiteY28" fmla="*/ 942346 h 2018259"/>
                  <a:gd name="connsiteX29" fmla="*/ 1719450 w 3142790"/>
                  <a:gd name="connsiteY29" fmla="*/ 494007 h 2018259"/>
                  <a:gd name="connsiteX30" fmla="*/ 1637934 w 3142790"/>
                  <a:gd name="connsiteY30" fmla="*/ 443919 h 2018259"/>
                  <a:gd name="connsiteX31" fmla="*/ 1504611 w 3142790"/>
                  <a:gd name="connsiteY31" fmla="*/ 443919 h 2018259"/>
                  <a:gd name="connsiteX32" fmla="*/ 1345998 w 3142790"/>
                  <a:gd name="connsiteY32" fmla="*/ 542131 h 2018259"/>
                  <a:gd name="connsiteX33" fmla="*/ 700744 w 3142790"/>
                  <a:gd name="connsiteY33" fmla="*/ 940873 h 2018259"/>
                  <a:gd name="connsiteX34" fmla="*/ 684048 w 3142790"/>
                  <a:gd name="connsiteY34" fmla="*/ 958305 h 2018259"/>
                  <a:gd name="connsiteX35" fmla="*/ 120064 w 3142790"/>
                  <a:gd name="connsiteY35" fmla="*/ 1942882 h 2018259"/>
                  <a:gd name="connsiteX36" fmla="*/ 112453 w 3142790"/>
                  <a:gd name="connsiteY36" fmla="*/ 1971855 h 2018259"/>
                  <a:gd name="connsiteX37" fmla="*/ 113190 w 3142790"/>
                  <a:gd name="connsiteY37" fmla="*/ 2018506 h 2018259"/>
                  <a:gd name="connsiteX38" fmla="*/ 8839 w 3142790"/>
                  <a:gd name="connsiteY38" fmla="*/ 2018751 h 2018259"/>
                  <a:gd name="connsiteX39" fmla="*/ 0 w 3142790"/>
                  <a:gd name="connsiteY39" fmla="*/ 2009912 h 2018259"/>
                  <a:gd name="connsiteX40" fmla="*/ 246 w 3142790"/>
                  <a:gd name="connsiteY40" fmla="*/ 1708892 h 2018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142790" h="2018259">
                    <a:moveTo>
                      <a:pt x="246" y="1708892"/>
                    </a:moveTo>
                    <a:cubicBezTo>
                      <a:pt x="27745" y="1709137"/>
                      <a:pt x="54999" y="1709628"/>
                      <a:pt x="82498" y="1709874"/>
                    </a:cubicBezTo>
                    <a:cubicBezTo>
                      <a:pt x="112698" y="1710119"/>
                      <a:pt x="112698" y="1709874"/>
                      <a:pt x="112698" y="1740811"/>
                    </a:cubicBezTo>
                    <a:cubicBezTo>
                      <a:pt x="112698" y="1750877"/>
                      <a:pt x="112698" y="1760944"/>
                      <a:pt x="112698" y="1771011"/>
                    </a:cubicBezTo>
                    <a:cubicBezTo>
                      <a:pt x="113435" y="1771257"/>
                      <a:pt x="114417" y="1771502"/>
                      <a:pt x="115154" y="1771993"/>
                    </a:cubicBezTo>
                    <a:cubicBezTo>
                      <a:pt x="117609" y="1768065"/>
                      <a:pt x="119819" y="1764136"/>
                      <a:pt x="122274" y="1760208"/>
                    </a:cubicBezTo>
                    <a:cubicBezTo>
                      <a:pt x="290463" y="1460415"/>
                      <a:pt x="458160" y="1160131"/>
                      <a:pt x="627085" y="860584"/>
                    </a:cubicBezTo>
                    <a:cubicBezTo>
                      <a:pt x="721614" y="693378"/>
                      <a:pt x="825473" y="532310"/>
                      <a:pt x="948239" y="384010"/>
                    </a:cubicBezTo>
                    <a:cubicBezTo>
                      <a:pt x="1031474" y="283342"/>
                      <a:pt x="1122320" y="190777"/>
                      <a:pt x="1231090" y="116872"/>
                    </a:cubicBezTo>
                    <a:cubicBezTo>
                      <a:pt x="1311378" y="62119"/>
                      <a:pt x="1397805" y="21607"/>
                      <a:pt x="1494544" y="5893"/>
                    </a:cubicBezTo>
                    <a:cubicBezTo>
                      <a:pt x="1503874" y="4420"/>
                      <a:pt x="1513941" y="5893"/>
                      <a:pt x="1522534" y="0"/>
                    </a:cubicBezTo>
                    <a:cubicBezTo>
                      <a:pt x="1554453" y="0"/>
                      <a:pt x="1586372" y="0"/>
                      <a:pt x="1618291" y="0"/>
                    </a:cubicBezTo>
                    <a:cubicBezTo>
                      <a:pt x="1627867" y="5156"/>
                      <a:pt x="1638670" y="4420"/>
                      <a:pt x="1648737" y="5893"/>
                    </a:cubicBezTo>
                    <a:cubicBezTo>
                      <a:pt x="1759226" y="23816"/>
                      <a:pt x="1855474" y="73659"/>
                      <a:pt x="1944110" y="139707"/>
                    </a:cubicBezTo>
                    <a:cubicBezTo>
                      <a:pt x="2044041" y="213857"/>
                      <a:pt x="2128995" y="303230"/>
                      <a:pt x="2207074" y="399724"/>
                    </a:cubicBezTo>
                    <a:cubicBezTo>
                      <a:pt x="2330575" y="552198"/>
                      <a:pt x="2433698" y="718176"/>
                      <a:pt x="2529701" y="888575"/>
                    </a:cubicBezTo>
                    <a:cubicBezTo>
                      <a:pt x="2693469" y="1179528"/>
                      <a:pt x="2857729" y="1470482"/>
                      <a:pt x="3021989" y="1761435"/>
                    </a:cubicBezTo>
                    <a:cubicBezTo>
                      <a:pt x="3023953" y="1764873"/>
                      <a:pt x="3026163" y="1768065"/>
                      <a:pt x="3030583" y="1771257"/>
                    </a:cubicBezTo>
                    <a:cubicBezTo>
                      <a:pt x="3030583" y="1759225"/>
                      <a:pt x="3030583" y="1747440"/>
                      <a:pt x="3030583" y="1735409"/>
                    </a:cubicBezTo>
                    <a:cubicBezTo>
                      <a:pt x="3030583" y="1706928"/>
                      <a:pt x="3030583" y="1707173"/>
                      <a:pt x="3059555" y="1706928"/>
                    </a:cubicBezTo>
                    <a:cubicBezTo>
                      <a:pt x="3087300" y="1706928"/>
                      <a:pt x="3115291" y="1706682"/>
                      <a:pt x="3143036" y="1706436"/>
                    </a:cubicBezTo>
                    <a:cubicBezTo>
                      <a:pt x="3143036" y="1807595"/>
                      <a:pt x="3143036" y="1908508"/>
                      <a:pt x="3143281" y="2009666"/>
                    </a:cubicBezTo>
                    <a:cubicBezTo>
                      <a:pt x="3143281" y="2017032"/>
                      <a:pt x="3141808" y="2018506"/>
                      <a:pt x="3134442" y="2018506"/>
                    </a:cubicBezTo>
                    <a:cubicBezTo>
                      <a:pt x="3099577" y="2018015"/>
                      <a:pt x="3064957" y="2018260"/>
                      <a:pt x="3030092" y="2018260"/>
                    </a:cubicBezTo>
                    <a:cubicBezTo>
                      <a:pt x="3030337" y="1999354"/>
                      <a:pt x="3030337" y="1980694"/>
                      <a:pt x="3030828" y="1961788"/>
                    </a:cubicBezTo>
                    <a:cubicBezTo>
                      <a:pt x="3031074" y="1955159"/>
                      <a:pt x="3027145" y="1950248"/>
                      <a:pt x="3024199" y="1944846"/>
                    </a:cubicBezTo>
                    <a:cubicBezTo>
                      <a:pt x="2864604" y="1666169"/>
                      <a:pt x="2705255" y="1387738"/>
                      <a:pt x="2545660" y="1109306"/>
                    </a:cubicBezTo>
                    <a:cubicBezTo>
                      <a:pt x="2516442" y="1058236"/>
                      <a:pt x="2486978" y="1007166"/>
                      <a:pt x="2458006" y="956095"/>
                    </a:cubicBezTo>
                    <a:cubicBezTo>
                      <a:pt x="2454568" y="950203"/>
                      <a:pt x="2450394" y="945783"/>
                      <a:pt x="2444747" y="942346"/>
                    </a:cubicBezTo>
                    <a:cubicBezTo>
                      <a:pt x="2202900" y="793063"/>
                      <a:pt x="1961052" y="643535"/>
                      <a:pt x="1719450" y="494007"/>
                    </a:cubicBezTo>
                    <a:cubicBezTo>
                      <a:pt x="1692442" y="477311"/>
                      <a:pt x="1665679" y="459878"/>
                      <a:pt x="1637934" y="443919"/>
                    </a:cubicBezTo>
                    <a:cubicBezTo>
                      <a:pt x="1593738" y="418875"/>
                      <a:pt x="1548315" y="418384"/>
                      <a:pt x="1504611" y="443919"/>
                    </a:cubicBezTo>
                    <a:cubicBezTo>
                      <a:pt x="1451085" y="475347"/>
                      <a:pt x="1399033" y="509476"/>
                      <a:pt x="1345998" y="542131"/>
                    </a:cubicBezTo>
                    <a:cubicBezTo>
                      <a:pt x="1130913" y="674963"/>
                      <a:pt x="915829" y="808041"/>
                      <a:pt x="700744" y="940873"/>
                    </a:cubicBezTo>
                    <a:cubicBezTo>
                      <a:pt x="693624" y="945292"/>
                      <a:pt x="688467" y="950939"/>
                      <a:pt x="684048" y="958305"/>
                    </a:cubicBezTo>
                    <a:cubicBezTo>
                      <a:pt x="496217" y="1286579"/>
                      <a:pt x="308386" y="1614608"/>
                      <a:pt x="120064" y="1942882"/>
                    </a:cubicBezTo>
                    <a:cubicBezTo>
                      <a:pt x="114663" y="1952212"/>
                      <a:pt x="111716" y="1961052"/>
                      <a:pt x="112453" y="1971855"/>
                    </a:cubicBezTo>
                    <a:cubicBezTo>
                      <a:pt x="113190" y="1987323"/>
                      <a:pt x="112944" y="2003037"/>
                      <a:pt x="113190" y="2018506"/>
                    </a:cubicBezTo>
                    <a:cubicBezTo>
                      <a:pt x="78324" y="2018506"/>
                      <a:pt x="43704" y="2018260"/>
                      <a:pt x="8839" y="2018751"/>
                    </a:cubicBezTo>
                    <a:cubicBezTo>
                      <a:pt x="1473" y="2018751"/>
                      <a:pt x="0" y="2017278"/>
                      <a:pt x="0" y="2009912"/>
                    </a:cubicBezTo>
                    <a:cubicBezTo>
                      <a:pt x="246" y="1909490"/>
                      <a:pt x="246" y="1809068"/>
                      <a:pt x="246" y="1708892"/>
                    </a:cubicBezTo>
                    <a:close/>
                  </a:path>
                </a:pathLst>
              </a:custGeom>
              <a:grpFill/>
              <a:ln w="2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897AC88-7E27-4D05-99DA-07EF7D68D00E}"/>
                  </a:ext>
                </a:extLst>
              </p:cNvPr>
              <p:cNvSpPr/>
              <p:nvPr/>
            </p:nvSpPr>
            <p:spPr>
              <a:xfrm>
                <a:off x="481108" y="3932427"/>
                <a:ext cx="2445483" cy="1215376"/>
              </a:xfrm>
              <a:custGeom>
                <a:avLst/>
                <a:gdLst>
                  <a:gd name="connsiteX0" fmla="*/ 824669 w 2445483"/>
                  <a:gd name="connsiteY0" fmla="*/ 0 h 1215375"/>
                  <a:gd name="connsiteX1" fmla="*/ 809938 w 2445483"/>
                  <a:gd name="connsiteY1" fmla="*/ 149037 h 1215375"/>
                  <a:gd name="connsiteX2" fmla="*/ 781456 w 2445483"/>
                  <a:gd name="connsiteY2" fmla="*/ 434834 h 1215375"/>
                  <a:gd name="connsiteX3" fmla="*/ 747573 w 2445483"/>
                  <a:gd name="connsiteY3" fmla="*/ 771702 h 1215375"/>
                  <a:gd name="connsiteX4" fmla="*/ 776791 w 2445483"/>
                  <a:gd name="connsiteY4" fmla="*/ 875562 h 1215375"/>
                  <a:gd name="connsiteX5" fmla="*/ 857325 w 2445483"/>
                  <a:gd name="connsiteY5" fmla="*/ 910918 h 1215375"/>
                  <a:gd name="connsiteX6" fmla="*/ 1595144 w 2445483"/>
                  <a:gd name="connsiteY6" fmla="*/ 910918 h 1215375"/>
                  <a:gd name="connsiteX7" fmla="*/ 1706124 w 2445483"/>
                  <a:gd name="connsiteY7" fmla="*/ 787416 h 1215375"/>
                  <a:gd name="connsiteX8" fmla="*/ 1640322 w 2445483"/>
                  <a:gd name="connsiteY8" fmla="*/ 150265 h 1215375"/>
                  <a:gd name="connsiteX9" fmla="*/ 1626572 w 2445483"/>
                  <a:gd name="connsiteY9" fmla="*/ 18415 h 1215375"/>
                  <a:gd name="connsiteX10" fmla="*/ 1625344 w 2445483"/>
                  <a:gd name="connsiteY10" fmla="*/ 0 h 1215375"/>
                  <a:gd name="connsiteX11" fmla="*/ 1679361 w 2445483"/>
                  <a:gd name="connsiteY11" fmla="*/ 33147 h 1215375"/>
                  <a:gd name="connsiteX12" fmla="*/ 2015001 w 2445483"/>
                  <a:gd name="connsiteY12" fmla="*/ 239147 h 1215375"/>
                  <a:gd name="connsiteX13" fmla="*/ 2031452 w 2445483"/>
                  <a:gd name="connsiteY13" fmla="*/ 257807 h 1215375"/>
                  <a:gd name="connsiteX14" fmla="*/ 2443206 w 2445483"/>
                  <a:gd name="connsiteY14" fmla="*/ 1200644 h 1215375"/>
                  <a:gd name="connsiteX15" fmla="*/ 2432894 w 2445483"/>
                  <a:gd name="connsiteY15" fmla="*/ 1216112 h 1215375"/>
                  <a:gd name="connsiteX16" fmla="*/ 14664 w 2445483"/>
                  <a:gd name="connsiteY16" fmla="*/ 1216112 h 1215375"/>
                  <a:gd name="connsiteX17" fmla="*/ 4107 w 2445483"/>
                  <a:gd name="connsiteY17" fmla="*/ 1200889 h 1215375"/>
                  <a:gd name="connsiteX18" fmla="*/ 416107 w 2445483"/>
                  <a:gd name="connsiteY18" fmla="*/ 258052 h 1215375"/>
                  <a:gd name="connsiteX19" fmla="*/ 429365 w 2445483"/>
                  <a:gd name="connsiteY19" fmla="*/ 241111 h 1215375"/>
                  <a:gd name="connsiteX20" fmla="*/ 818040 w 2445483"/>
                  <a:gd name="connsiteY20" fmla="*/ 4174 h 1215375"/>
                  <a:gd name="connsiteX21" fmla="*/ 824669 w 2445483"/>
                  <a:gd name="connsiteY21" fmla="*/ 0 h 1215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45483" h="1215375">
                    <a:moveTo>
                      <a:pt x="824669" y="0"/>
                    </a:moveTo>
                    <a:cubicBezTo>
                      <a:pt x="819513" y="51561"/>
                      <a:pt x="814848" y="100422"/>
                      <a:pt x="809938" y="149037"/>
                    </a:cubicBezTo>
                    <a:cubicBezTo>
                      <a:pt x="800362" y="244303"/>
                      <a:pt x="790786" y="339569"/>
                      <a:pt x="781456" y="434834"/>
                    </a:cubicBezTo>
                    <a:cubicBezTo>
                      <a:pt x="770162" y="547042"/>
                      <a:pt x="759358" y="659495"/>
                      <a:pt x="747573" y="771702"/>
                    </a:cubicBezTo>
                    <a:cubicBezTo>
                      <a:pt x="743399" y="810741"/>
                      <a:pt x="749537" y="845852"/>
                      <a:pt x="776791" y="875562"/>
                    </a:cubicBezTo>
                    <a:cubicBezTo>
                      <a:pt x="798398" y="898887"/>
                      <a:pt x="825160" y="910918"/>
                      <a:pt x="857325" y="910918"/>
                    </a:cubicBezTo>
                    <a:cubicBezTo>
                      <a:pt x="1103347" y="910918"/>
                      <a:pt x="1349123" y="910918"/>
                      <a:pt x="1595144" y="910918"/>
                    </a:cubicBezTo>
                    <a:cubicBezTo>
                      <a:pt x="1660210" y="910918"/>
                      <a:pt x="1712753" y="852236"/>
                      <a:pt x="1706124" y="787416"/>
                    </a:cubicBezTo>
                    <a:cubicBezTo>
                      <a:pt x="1684272" y="575032"/>
                      <a:pt x="1662174" y="362648"/>
                      <a:pt x="1640322" y="150265"/>
                    </a:cubicBezTo>
                    <a:cubicBezTo>
                      <a:pt x="1635657" y="106315"/>
                      <a:pt x="1630991" y="62365"/>
                      <a:pt x="1626572" y="18415"/>
                    </a:cubicBezTo>
                    <a:cubicBezTo>
                      <a:pt x="1626081" y="13013"/>
                      <a:pt x="1625835" y="7366"/>
                      <a:pt x="1625344" y="0"/>
                    </a:cubicBezTo>
                    <a:cubicBezTo>
                      <a:pt x="1644496" y="11786"/>
                      <a:pt x="1661928" y="22343"/>
                      <a:pt x="1679361" y="33147"/>
                    </a:cubicBezTo>
                    <a:cubicBezTo>
                      <a:pt x="1791323" y="101895"/>
                      <a:pt x="1903039" y="170644"/>
                      <a:pt x="2015001" y="239147"/>
                    </a:cubicBezTo>
                    <a:cubicBezTo>
                      <a:pt x="2022613" y="243812"/>
                      <a:pt x="2027769" y="249459"/>
                      <a:pt x="2031452" y="257807"/>
                    </a:cubicBezTo>
                    <a:cubicBezTo>
                      <a:pt x="2168703" y="572086"/>
                      <a:pt x="2305955" y="886365"/>
                      <a:pt x="2443206" y="1200644"/>
                    </a:cubicBezTo>
                    <a:cubicBezTo>
                      <a:pt x="2449836" y="1216112"/>
                      <a:pt x="2449836" y="1216112"/>
                      <a:pt x="2432894" y="1216112"/>
                    </a:cubicBezTo>
                    <a:cubicBezTo>
                      <a:pt x="1626818" y="1216112"/>
                      <a:pt x="820741" y="1216112"/>
                      <a:pt x="14664" y="1216112"/>
                    </a:cubicBezTo>
                    <a:cubicBezTo>
                      <a:pt x="-2523" y="1216112"/>
                      <a:pt x="-2523" y="1216112"/>
                      <a:pt x="4107" y="1200889"/>
                    </a:cubicBezTo>
                    <a:cubicBezTo>
                      <a:pt x="141358" y="886610"/>
                      <a:pt x="278855" y="572332"/>
                      <a:pt x="416107" y="258052"/>
                    </a:cubicBezTo>
                    <a:cubicBezTo>
                      <a:pt x="419053" y="251178"/>
                      <a:pt x="422491" y="245285"/>
                      <a:pt x="429365" y="241111"/>
                    </a:cubicBezTo>
                    <a:cubicBezTo>
                      <a:pt x="559005" y="162296"/>
                      <a:pt x="688400" y="83235"/>
                      <a:pt x="818040" y="4174"/>
                    </a:cubicBezTo>
                    <a:cubicBezTo>
                      <a:pt x="819022" y="3192"/>
                      <a:pt x="820741" y="2210"/>
                      <a:pt x="824669" y="0"/>
                    </a:cubicBezTo>
                    <a:close/>
                  </a:path>
                </a:pathLst>
              </a:custGeom>
              <a:grpFill/>
              <a:ln w="24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44E5672-9E24-4725-9AFA-E3B4E4634AC7}"/>
                </a:ext>
              </a:extLst>
            </p:cNvPr>
            <p:cNvGrpSpPr/>
            <p:nvPr/>
          </p:nvGrpSpPr>
          <p:grpSpPr>
            <a:xfrm>
              <a:off x="4235432" y="3321426"/>
              <a:ext cx="343891" cy="434989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EC09EB5-1FCE-4141-A1B2-F404C821BC49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3B11045-398C-4A37-948E-F4F54A5F8F14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FACA029-20EB-40DE-9242-435B444213E2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E6475AA-24DA-45B6-9374-D191FFF437C5}"/>
                </a:ext>
              </a:extLst>
            </p:cNvPr>
            <p:cNvGrpSpPr/>
            <p:nvPr/>
          </p:nvGrpSpPr>
          <p:grpSpPr>
            <a:xfrm>
              <a:off x="4569846" y="3154726"/>
              <a:ext cx="475680" cy="601689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2D2FFC1-685F-492B-BAB1-190A3CCBC018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C5E93B8-4062-45DF-82CA-938D71B12FAC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E8DDB3E-C715-49C9-9E11-95AD1E1B2E7F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DB8D922-D11B-4418-8A80-959FF0F1C579}"/>
                </a:ext>
              </a:extLst>
            </p:cNvPr>
            <p:cNvGrpSpPr/>
            <p:nvPr/>
          </p:nvGrpSpPr>
          <p:grpSpPr>
            <a:xfrm>
              <a:off x="5027148" y="3321426"/>
              <a:ext cx="343891" cy="434989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5A4E84F-7AA2-45A8-BB64-61524A8AB131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55FD7A4-9C65-4C38-B7F2-065A0C0A59EB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540465-4750-4BAE-9B77-6A9603A5C320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BEE3E800-4B8F-441D-856A-235CBA5CE2CD}"/>
                </a:ext>
              </a:extLst>
            </p:cNvPr>
            <p:cNvGrpSpPr/>
            <p:nvPr/>
          </p:nvGrpSpPr>
          <p:grpSpPr>
            <a:xfrm>
              <a:off x="5809667" y="3428150"/>
              <a:ext cx="259518" cy="328265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10DE9770-B0CC-4C03-B406-078E3EDDC19D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D89FD28-46BD-443E-8E6F-BFB20C873918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D84DCBA-B337-4F9D-99F7-6FB5A9965D4A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012BDB8-CEE0-403F-B34A-E542173B553A}"/>
                </a:ext>
              </a:extLst>
            </p:cNvPr>
            <p:cNvGrpSpPr/>
            <p:nvPr/>
          </p:nvGrpSpPr>
          <p:grpSpPr>
            <a:xfrm>
              <a:off x="7135245" y="3428150"/>
              <a:ext cx="259518" cy="328265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B66C812-CE70-4B65-8008-056DEFF158A6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C976EFE-DBF2-42DD-A6B0-09F29522F618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7898305-B1E2-4CBD-A672-696C97F1F4E5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1A85570-465F-4FBD-9CE3-6503A5E40EA1}"/>
                </a:ext>
              </a:extLst>
            </p:cNvPr>
            <p:cNvGrpSpPr/>
            <p:nvPr/>
          </p:nvGrpSpPr>
          <p:grpSpPr>
            <a:xfrm>
              <a:off x="7440616" y="3266131"/>
              <a:ext cx="387606" cy="490284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C171B9A-BD05-4B93-81F4-BD5F16DE542D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9093119-2585-4F79-AA7B-69650AB95DFC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26DC633-D442-4B8F-8283-C9051225277B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DDC15F5-90C3-445A-8FC5-0F03D7C35C91}"/>
                </a:ext>
              </a:extLst>
            </p:cNvPr>
            <p:cNvGrpSpPr/>
            <p:nvPr/>
          </p:nvGrpSpPr>
          <p:grpSpPr>
            <a:xfrm>
              <a:off x="7776927" y="3320752"/>
              <a:ext cx="344424" cy="435663"/>
              <a:chOff x="10299941" y="2432122"/>
              <a:chExt cx="373176" cy="612113"/>
            </a:xfrm>
            <a:solidFill>
              <a:schemeClr val="bg1"/>
            </a:solidFill>
          </p:grpSpPr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3E90D05-E6B7-45AE-9833-2949B2148A8E}"/>
                  </a:ext>
                </a:extLst>
              </p:cNvPr>
              <p:cNvSpPr/>
              <p:nvPr/>
            </p:nvSpPr>
            <p:spPr>
              <a:xfrm>
                <a:off x="10345551" y="2432122"/>
                <a:ext cx="279882" cy="253967"/>
              </a:xfrm>
              <a:custGeom>
                <a:avLst/>
                <a:gdLst>
                  <a:gd name="connsiteX0" fmla="*/ 141496 w 279882"/>
                  <a:gd name="connsiteY0" fmla="*/ 0 h 253967"/>
                  <a:gd name="connsiteX1" fmla="*/ 0 w 279882"/>
                  <a:gd name="connsiteY1" fmla="*/ 258632 h 253967"/>
                  <a:gd name="connsiteX2" fmla="*/ 282992 w 279882"/>
                  <a:gd name="connsiteY2" fmla="*/ 258632 h 253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882" h="253967">
                    <a:moveTo>
                      <a:pt x="141496" y="0"/>
                    </a:moveTo>
                    <a:lnTo>
                      <a:pt x="0" y="258632"/>
                    </a:lnTo>
                    <a:lnTo>
                      <a:pt x="282992" y="258632"/>
                    </a:lnTo>
                    <a:close/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3C08B920-BA5E-4FAE-91F4-8B47F4F32B1E}"/>
                  </a:ext>
                </a:extLst>
              </p:cNvPr>
              <p:cNvSpPr/>
              <p:nvPr/>
            </p:nvSpPr>
            <p:spPr>
              <a:xfrm>
                <a:off x="10319636" y="2555996"/>
                <a:ext cx="331712" cy="305797"/>
              </a:xfrm>
              <a:custGeom>
                <a:avLst/>
                <a:gdLst>
                  <a:gd name="connsiteX0" fmla="*/ 334822 w 331712"/>
                  <a:gd name="connsiteY0" fmla="*/ 306316 h 305797"/>
                  <a:gd name="connsiteX1" fmla="*/ 167411 w 331712"/>
                  <a:gd name="connsiteY1" fmla="*/ 0 h 305797"/>
                  <a:gd name="connsiteX2" fmla="*/ 0 w 331712"/>
                  <a:gd name="connsiteY2" fmla="*/ 306316 h 305797"/>
                  <a:gd name="connsiteX3" fmla="*/ 334822 w 331712"/>
                  <a:gd name="connsiteY3" fmla="*/ 306316 h 305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712" h="305797">
                    <a:moveTo>
                      <a:pt x="334822" y="306316"/>
                    </a:moveTo>
                    <a:lnTo>
                      <a:pt x="167411" y="0"/>
                    </a:lnTo>
                    <a:lnTo>
                      <a:pt x="0" y="306316"/>
                    </a:lnTo>
                    <a:lnTo>
                      <a:pt x="334822" y="306316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59B888F-2DFD-49C9-9A54-1CF43A1DFDE0}"/>
                  </a:ext>
                </a:extLst>
              </p:cNvPr>
              <p:cNvSpPr/>
              <p:nvPr/>
            </p:nvSpPr>
            <p:spPr>
              <a:xfrm>
                <a:off x="10299941" y="2702157"/>
                <a:ext cx="373176" cy="342078"/>
              </a:xfrm>
              <a:custGeom>
                <a:avLst/>
                <a:gdLst>
                  <a:gd name="connsiteX0" fmla="*/ 374213 w 373176"/>
                  <a:gd name="connsiteY0" fmla="*/ 342597 h 342078"/>
                  <a:gd name="connsiteX1" fmla="*/ 187106 w 373176"/>
                  <a:gd name="connsiteY1" fmla="*/ 0 h 342078"/>
                  <a:gd name="connsiteX2" fmla="*/ 0 w 373176"/>
                  <a:gd name="connsiteY2" fmla="*/ 342597 h 342078"/>
                  <a:gd name="connsiteX3" fmla="*/ 374213 w 373176"/>
                  <a:gd name="connsiteY3" fmla="*/ 342597 h 342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76" h="342078">
                    <a:moveTo>
                      <a:pt x="374213" y="342597"/>
                    </a:moveTo>
                    <a:lnTo>
                      <a:pt x="187106" y="0"/>
                    </a:lnTo>
                    <a:lnTo>
                      <a:pt x="0" y="342597"/>
                    </a:lnTo>
                    <a:lnTo>
                      <a:pt x="374213" y="342597"/>
                    </a:lnTo>
                  </a:path>
                </a:pathLst>
              </a:custGeom>
              <a:grpFill/>
              <a:ln w="51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ea typeface="Dongle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786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1BBC57BF-6715-42F5-A523-9B69AEF0BA90}"/>
              </a:ext>
            </a:extLst>
          </p:cNvPr>
          <p:cNvGrpSpPr/>
          <p:nvPr/>
        </p:nvGrpSpPr>
        <p:grpSpPr>
          <a:xfrm>
            <a:off x="1509880" y="2407542"/>
            <a:ext cx="8967812" cy="951809"/>
            <a:chOff x="1928957" y="1297626"/>
            <a:chExt cx="3041631" cy="9518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62467-C66C-4A58-94E2-0D8A679A294D}"/>
                </a:ext>
              </a:extLst>
            </p:cNvPr>
            <p:cNvSpPr txBox="1"/>
            <p:nvPr userDrawn="1"/>
          </p:nvSpPr>
          <p:spPr>
            <a:xfrm>
              <a:off x="2092224" y="1541549"/>
              <a:ext cx="28783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어떤 주제를 정했을 때 우리가 배운 것을 잘 활용할 수 있을까</a:t>
              </a:r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?</a:t>
              </a:r>
              <a:endPara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B9743D98-DF16-463A-B4C2-09EA3103C8EB}"/>
                </a:ext>
              </a:extLst>
            </p:cNvPr>
            <p:cNvSpPr>
              <a:spLocks/>
            </p:cNvSpPr>
            <p:nvPr userDrawn="1"/>
          </p:nvSpPr>
          <p:spPr>
            <a:xfrm>
              <a:off x="1928957" y="1297626"/>
              <a:ext cx="179490" cy="487846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>
                <a:latin typeface="Dongle" pitchFamily="2" charset="-127"/>
                <a:ea typeface="Dongle" pitchFamily="2" charset="-127"/>
              </a:endParaRPr>
            </a:p>
          </p:txBody>
        </p:sp>
      </p:grpSp>
      <p:sp>
        <p:nvSpPr>
          <p:cNvPr id="12" name="자유형: 도형 14">
            <a:extLst>
              <a:ext uri="{FF2B5EF4-FFF2-40B4-BE49-F238E27FC236}">
                <a16:creationId xmlns:a16="http://schemas.microsoft.com/office/drawing/2014/main" id="{9180E055-BDC1-4130-A868-E9824096D5B0}"/>
              </a:ext>
            </a:extLst>
          </p:cNvPr>
          <p:cNvSpPr>
            <a:spLocks/>
          </p:cNvSpPr>
          <p:nvPr/>
        </p:nvSpPr>
        <p:spPr>
          <a:xfrm rot="10800000">
            <a:off x="9616284" y="2895388"/>
            <a:ext cx="529200" cy="487846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938E4-1059-4F11-A30B-ED9D9E86312E}"/>
              </a:ext>
            </a:extLst>
          </p:cNvPr>
          <p:cNvSpPr txBox="1"/>
          <p:nvPr/>
        </p:nvSpPr>
        <p:spPr>
          <a:xfrm>
            <a:off x="2039080" y="3849495"/>
            <a:ext cx="8486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코로나 시대 캠핑의 수요는 </a:t>
            </a: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나날히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증가하지만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캠핑장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캠핑용품을 주로 다루는 사이트는 거의 없다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.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14" name="Freeform: Shape 5">
            <a:extLst>
              <a:ext uri="{FF2B5EF4-FFF2-40B4-BE49-F238E27FC236}">
                <a16:creationId xmlns:a16="http://schemas.microsoft.com/office/drawing/2014/main" id="{64A53B8A-42D8-4A6D-8E5D-9CAF0973B82D}"/>
              </a:ext>
            </a:extLst>
          </p:cNvPr>
          <p:cNvSpPr>
            <a:spLocks/>
          </p:cNvSpPr>
          <p:nvPr/>
        </p:nvSpPr>
        <p:spPr>
          <a:xfrm>
            <a:off x="1509880" y="3725736"/>
            <a:ext cx="529200" cy="487846"/>
          </a:xfrm>
          <a:custGeom>
            <a:avLst/>
            <a:gdLst>
              <a:gd name="connsiteX0" fmla="*/ 278634 w 304444"/>
              <a:gd name="connsiteY0" fmla="*/ 0 h 281568"/>
              <a:gd name="connsiteX1" fmla="*/ 304444 w 304444"/>
              <a:gd name="connsiteY1" fmla="*/ 41062 h 281568"/>
              <a:gd name="connsiteX2" fmla="*/ 256930 w 304444"/>
              <a:gd name="connsiteY2" fmla="*/ 81244 h 281568"/>
              <a:gd name="connsiteX3" fmla="*/ 239918 w 304444"/>
              <a:gd name="connsiteY3" fmla="*/ 158969 h 281568"/>
              <a:gd name="connsiteX4" fmla="*/ 295059 w 304444"/>
              <a:gd name="connsiteY4" fmla="*/ 158969 h 281568"/>
              <a:gd name="connsiteX5" fmla="*/ 295059 w 304444"/>
              <a:gd name="connsiteY5" fmla="*/ 281568 h 281568"/>
              <a:gd name="connsiteX6" fmla="*/ 181845 w 304444"/>
              <a:gd name="connsiteY6" fmla="*/ 281568 h 281568"/>
              <a:gd name="connsiteX7" fmla="*/ 181845 w 304444"/>
              <a:gd name="connsiteY7" fmla="*/ 184778 h 281568"/>
              <a:gd name="connsiteX8" fmla="*/ 200616 w 304444"/>
              <a:gd name="connsiteY8" fmla="*/ 70979 h 281568"/>
              <a:gd name="connsiteX9" fmla="*/ 278634 w 304444"/>
              <a:gd name="connsiteY9" fmla="*/ 0 h 281568"/>
              <a:gd name="connsiteX10" fmla="*/ 96789 w 304444"/>
              <a:gd name="connsiteY10" fmla="*/ 0 h 281568"/>
              <a:gd name="connsiteX11" fmla="*/ 122599 w 304444"/>
              <a:gd name="connsiteY11" fmla="*/ 41062 h 281568"/>
              <a:gd name="connsiteX12" fmla="*/ 75084 w 304444"/>
              <a:gd name="connsiteY12" fmla="*/ 81244 h 281568"/>
              <a:gd name="connsiteX13" fmla="*/ 58073 w 304444"/>
              <a:gd name="connsiteY13" fmla="*/ 158969 h 281568"/>
              <a:gd name="connsiteX14" fmla="*/ 113213 w 304444"/>
              <a:gd name="connsiteY14" fmla="*/ 158969 h 281568"/>
              <a:gd name="connsiteX15" fmla="*/ 113213 w 304444"/>
              <a:gd name="connsiteY15" fmla="*/ 281568 h 281568"/>
              <a:gd name="connsiteX16" fmla="*/ 0 w 304444"/>
              <a:gd name="connsiteY16" fmla="*/ 281568 h 281568"/>
              <a:gd name="connsiteX17" fmla="*/ 0 w 304444"/>
              <a:gd name="connsiteY17" fmla="*/ 184778 h 281568"/>
              <a:gd name="connsiteX18" fmla="*/ 18772 w 304444"/>
              <a:gd name="connsiteY18" fmla="*/ 70979 h 281568"/>
              <a:gd name="connsiteX19" fmla="*/ 96789 w 304444"/>
              <a:gd name="connsiteY19" fmla="*/ 0 h 28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44" h="281568">
                <a:moveTo>
                  <a:pt x="278634" y="0"/>
                </a:moveTo>
                <a:lnTo>
                  <a:pt x="304444" y="41062"/>
                </a:lnTo>
                <a:cubicBezTo>
                  <a:pt x="282936" y="50057"/>
                  <a:pt x="267098" y="63450"/>
                  <a:pt x="256930" y="81244"/>
                </a:cubicBezTo>
                <a:cubicBezTo>
                  <a:pt x="246762" y="99037"/>
                  <a:pt x="241092" y="124946"/>
                  <a:pt x="239918" y="158969"/>
                </a:cubicBezTo>
                <a:lnTo>
                  <a:pt x="295059" y="158969"/>
                </a:lnTo>
                <a:lnTo>
                  <a:pt x="295059" y="281568"/>
                </a:lnTo>
                <a:lnTo>
                  <a:pt x="181845" y="281568"/>
                </a:lnTo>
                <a:lnTo>
                  <a:pt x="181845" y="184778"/>
                </a:lnTo>
                <a:cubicBezTo>
                  <a:pt x="181845" y="132376"/>
                  <a:pt x="188102" y="94443"/>
                  <a:pt x="200616" y="70979"/>
                </a:cubicBezTo>
                <a:cubicBezTo>
                  <a:pt x="217041" y="39693"/>
                  <a:pt x="243047" y="16034"/>
                  <a:pt x="278634" y="0"/>
                </a:cubicBezTo>
                <a:close/>
                <a:moveTo>
                  <a:pt x="96789" y="0"/>
                </a:moveTo>
                <a:lnTo>
                  <a:pt x="122599" y="41062"/>
                </a:lnTo>
                <a:cubicBezTo>
                  <a:pt x="101090" y="50057"/>
                  <a:pt x="85252" y="63450"/>
                  <a:pt x="75084" y="81244"/>
                </a:cubicBezTo>
                <a:cubicBezTo>
                  <a:pt x="64916" y="99037"/>
                  <a:pt x="59246" y="124946"/>
                  <a:pt x="58073" y="158969"/>
                </a:cubicBezTo>
                <a:lnTo>
                  <a:pt x="113213" y="158969"/>
                </a:lnTo>
                <a:lnTo>
                  <a:pt x="113213" y="281568"/>
                </a:lnTo>
                <a:lnTo>
                  <a:pt x="0" y="281568"/>
                </a:lnTo>
                <a:lnTo>
                  <a:pt x="0" y="184778"/>
                </a:lnTo>
                <a:cubicBezTo>
                  <a:pt x="0" y="132376"/>
                  <a:pt x="6257" y="94443"/>
                  <a:pt x="18772" y="70979"/>
                </a:cubicBezTo>
                <a:cubicBezTo>
                  <a:pt x="35196" y="39693"/>
                  <a:pt x="61202" y="16034"/>
                  <a:pt x="9678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D4A8D56-5225-4593-8CA1-F0AEE68258FF}"/>
              </a:ext>
            </a:extLst>
          </p:cNvPr>
          <p:cNvSpPr>
            <a:spLocks/>
          </p:cNvSpPr>
          <p:nvPr/>
        </p:nvSpPr>
        <p:spPr>
          <a:xfrm rot="10800000">
            <a:off x="5831400" y="4511214"/>
            <a:ext cx="529200" cy="487846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기획의도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40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D4C263-753E-46A3-A4FA-60BBFDC3EA75}"/>
              </a:ext>
            </a:extLst>
          </p:cNvPr>
          <p:cNvSpPr txBox="1"/>
          <p:nvPr/>
        </p:nvSpPr>
        <p:spPr>
          <a:xfrm>
            <a:off x="10296439" y="5930339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1BBC57BF-6715-42F5-A523-9B69AEF0BA90}"/>
              </a:ext>
            </a:extLst>
          </p:cNvPr>
          <p:cNvGrpSpPr/>
          <p:nvPr/>
        </p:nvGrpSpPr>
        <p:grpSpPr>
          <a:xfrm>
            <a:off x="1509880" y="2955176"/>
            <a:ext cx="8967812" cy="1567362"/>
            <a:chOff x="1928957" y="1297626"/>
            <a:chExt cx="3041631" cy="15673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562467-C66C-4A58-94E2-0D8A679A294D}"/>
                </a:ext>
              </a:extLst>
            </p:cNvPr>
            <p:cNvSpPr txBox="1"/>
            <p:nvPr userDrawn="1"/>
          </p:nvSpPr>
          <p:spPr>
            <a:xfrm>
              <a:off x="2092224" y="1541549"/>
              <a:ext cx="28783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ongle" pitchFamily="2" charset="-127"/>
                  <a:ea typeface="Dongle" pitchFamily="2" charset="-127"/>
                  <a:cs typeface="Arial" pitchFamily="34" charset="0"/>
                </a:rPr>
                <a:t>그렇다면 캠핑장 예약과 캠핑용품을 전문으로 취급하는 사이트를 만들어보자</a:t>
              </a:r>
              <a:endPara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endParaRPr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B9743D98-DF16-463A-B4C2-09EA3103C8EB}"/>
                </a:ext>
              </a:extLst>
            </p:cNvPr>
            <p:cNvSpPr>
              <a:spLocks/>
            </p:cNvSpPr>
            <p:nvPr userDrawn="1"/>
          </p:nvSpPr>
          <p:spPr>
            <a:xfrm>
              <a:off x="1928957" y="1297626"/>
              <a:ext cx="179490" cy="487846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>
                <a:latin typeface="Dongle" pitchFamily="2" charset="-127"/>
                <a:ea typeface="Dongle" pitchFamily="2" charset="-127"/>
              </a:endParaRPr>
            </a:p>
          </p:txBody>
        </p:sp>
      </p:grpSp>
      <p:sp>
        <p:nvSpPr>
          <p:cNvPr id="12" name="자유형: 도형 14">
            <a:extLst>
              <a:ext uri="{FF2B5EF4-FFF2-40B4-BE49-F238E27FC236}">
                <a16:creationId xmlns:a16="http://schemas.microsoft.com/office/drawing/2014/main" id="{9180E055-BDC1-4130-A868-E9824096D5B0}"/>
              </a:ext>
            </a:extLst>
          </p:cNvPr>
          <p:cNvSpPr>
            <a:spLocks/>
          </p:cNvSpPr>
          <p:nvPr/>
        </p:nvSpPr>
        <p:spPr>
          <a:xfrm rot="10800000">
            <a:off x="3448145" y="4034692"/>
            <a:ext cx="529200" cy="487846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AB377-B3B2-49AC-A676-4FB59D6925F0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기획의도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44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3761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2. </a:t>
            </a:r>
            <a:r>
              <a:rPr lang="ko-KR" altLang="en-US" sz="5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팀원소개</a:t>
            </a:r>
          </a:p>
        </p:txBody>
      </p:sp>
    </p:spTree>
    <p:extLst>
      <p:ext uri="{BB962C8B-B14F-4D97-AF65-F5344CB8AC3E}">
        <p14:creationId xmlns:p14="http://schemas.microsoft.com/office/powerpoint/2010/main" val="14705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2DA0923-E99D-4B77-B231-41B39CF078E3}"/>
              </a:ext>
            </a:extLst>
          </p:cNvPr>
          <p:cNvSpPr txBox="1">
            <a:spLocks/>
          </p:cNvSpPr>
          <p:nvPr/>
        </p:nvSpPr>
        <p:spPr>
          <a:xfrm>
            <a:off x="8547560" y="1913988"/>
            <a:ext cx="2880320" cy="1584177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East Sea Dokdo" pitchFamily="2" charset="-127"/>
                <a:ea typeface="East Sea Dokdo" pitchFamily="2" charset="-127"/>
              </a:rPr>
              <a:t>Camily</a:t>
            </a:r>
            <a:endParaRPr lang="ko-KR" altLang="en-US" dirty="0"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8C1AB841-B0CA-4868-BA74-1E8BDE8FD655}"/>
              </a:ext>
            </a:extLst>
          </p:cNvPr>
          <p:cNvSpPr txBox="1">
            <a:spLocks/>
          </p:cNvSpPr>
          <p:nvPr/>
        </p:nvSpPr>
        <p:spPr>
          <a:xfrm>
            <a:off x="1172810" y="3296264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3200" dirty="0">
                <a:latin typeface="Dongle" pitchFamily="2" charset="-127"/>
                <a:ea typeface="Dongle" pitchFamily="2" charset="-127"/>
              </a:rPr>
              <a:t>김종윤</a:t>
            </a:r>
            <a:endParaRPr lang="en-US" altLang="ko-KR" sz="32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69679AF0-FCB3-4F19-8AFE-95EFE1FB655F}"/>
              </a:ext>
            </a:extLst>
          </p:cNvPr>
          <p:cNvSpPr txBox="1">
            <a:spLocks/>
          </p:cNvSpPr>
          <p:nvPr/>
        </p:nvSpPr>
        <p:spPr>
          <a:xfrm>
            <a:off x="11728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팀장</a:t>
            </a:r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294BC7D7-3AEB-4C2E-A640-143B5CA2929D}"/>
              </a:ext>
            </a:extLst>
          </p:cNvPr>
          <p:cNvSpPr txBox="1">
            <a:spLocks/>
          </p:cNvSpPr>
          <p:nvPr/>
        </p:nvSpPr>
        <p:spPr>
          <a:xfrm>
            <a:off x="3671910" y="3305789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3200" dirty="0">
                <a:latin typeface="Dongle" pitchFamily="2" charset="-127"/>
                <a:ea typeface="Dongle" pitchFamily="2" charset="-127"/>
              </a:rPr>
              <a:t>박준범</a:t>
            </a:r>
            <a:endParaRPr lang="en-US" altLang="ko-KR" sz="32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66501BC1-E874-43C7-BBCA-EAB14DEA3E95}"/>
              </a:ext>
            </a:extLst>
          </p:cNvPr>
          <p:cNvSpPr txBox="1">
            <a:spLocks/>
          </p:cNvSpPr>
          <p:nvPr/>
        </p:nvSpPr>
        <p:spPr>
          <a:xfrm>
            <a:off x="6171010" y="3315314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3200" dirty="0">
                <a:latin typeface="Dongle" pitchFamily="2" charset="-127"/>
                <a:ea typeface="Dongle" pitchFamily="2" charset="-127"/>
              </a:rPr>
              <a:t>김두성</a:t>
            </a:r>
            <a:endParaRPr lang="en-US" altLang="ko-KR" sz="32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4" name="Content Placeholder 4">
            <a:extLst>
              <a:ext uri="{FF2B5EF4-FFF2-40B4-BE49-F238E27FC236}">
                <a16:creationId xmlns:a16="http://schemas.microsoft.com/office/drawing/2014/main" id="{344AFC8F-AFE9-4A46-AB64-09F5DB739BDC}"/>
              </a:ext>
            </a:extLst>
          </p:cNvPr>
          <p:cNvSpPr txBox="1">
            <a:spLocks/>
          </p:cNvSpPr>
          <p:nvPr/>
        </p:nvSpPr>
        <p:spPr>
          <a:xfrm>
            <a:off x="36719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엔지니어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F0EDC44B-D43C-4BDB-A674-87BEDFB4C0E7}"/>
              </a:ext>
            </a:extLst>
          </p:cNvPr>
          <p:cNvSpPr txBox="1">
            <a:spLocks/>
          </p:cNvSpPr>
          <p:nvPr/>
        </p:nvSpPr>
        <p:spPr>
          <a:xfrm>
            <a:off x="6166221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엔지니어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BDB927-1E1E-493E-AB84-1FD975214606}"/>
              </a:ext>
            </a:extLst>
          </p:cNvPr>
          <p:cNvSpPr txBox="1"/>
          <p:nvPr/>
        </p:nvSpPr>
        <p:spPr>
          <a:xfrm>
            <a:off x="974714" y="4324391"/>
            <a:ext cx="250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 및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테스트 및 개선사항 점검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CSS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디자인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캠핑장 페이지 및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캠핑장 예약 및 수정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취소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공공데이터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아임포트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카카오지도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API</a:t>
            </a: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9C1195BB-088F-5A78-D8B8-913E8F9121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 b="10083"/>
          <a:stretch>
            <a:fillRect/>
          </a:stretch>
        </p:blipFill>
        <p:spPr>
          <a:xfrm>
            <a:off x="964668" y="1712011"/>
            <a:ext cx="1849376" cy="1602000"/>
          </a:xfrm>
        </p:spPr>
      </p:pic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925C79EB-F643-EA0D-F46B-0057C245365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6540"/>
          <a:stretch>
            <a:fillRect/>
          </a:stretch>
        </p:blipFill>
        <p:spPr>
          <a:xfrm>
            <a:off x="5965851" y="1711852"/>
            <a:ext cx="1851063" cy="1603461"/>
          </a:xfrm>
          <a:solidFill>
            <a:srgbClr val="FFFF00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216A8A-1024-4C05-B020-61BC200BE2E8}"/>
              </a:ext>
            </a:extLst>
          </p:cNvPr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B91A6-A07E-45BB-9D54-ABD89D2F1D1A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팀원 소개 및 역할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65CAC0-8D57-4AED-BF0A-E487B45BF6CF}"/>
              </a:ext>
            </a:extLst>
          </p:cNvPr>
          <p:cNvSpPr txBox="1"/>
          <p:nvPr/>
        </p:nvSpPr>
        <p:spPr>
          <a:xfrm>
            <a:off x="3465435" y="4324391"/>
            <a:ext cx="2500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 및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자료수집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입력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테스트 및 개선사항 점검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회원관련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관리자 회원관리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5A9F76-3645-406F-ABE1-FCF40BD8EA0A}"/>
              </a:ext>
            </a:extLst>
          </p:cNvPr>
          <p:cNvSpPr txBox="1"/>
          <p:nvPr/>
        </p:nvSpPr>
        <p:spPr>
          <a:xfrm>
            <a:off x="5967538" y="4324390"/>
            <a:ext cx="250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 및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자료수집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입력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테스트 및 개선사항 점검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회원관련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관리자 캠핑장 관리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캠핑용품 문의글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채널톡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API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C151ED80-CC68-BAFF-F8BE-87133928C6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7" b="163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928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8C1AB841-B0CA-4868-BA74-1E8BDE8FD655}"/>
              </a:ext>
            </a:extLst>
          </p:cNvPr>
          <p:cNvSpPr txBox="1">
            <a:spLocks/>
          </p:cNvSpPr>
          <p:nvPr/>
        </p:nvSpPr>
        <p:spPr>
          <a:xfrm>
            <a:off x="1172810" y="3296264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박시환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69679AF0-FCB3-4F19-8AFE-95EFE1FB655F}"/>
              </a:ext>
            </a:extLst>
          </p:cNvPr>
          <p:cNvSpPr txBox="1">
            <a:spLocks/>
          </p:cNvSpPr>
          <p:nvPr/>
        </p:nvSpPr>
        <p:spPr>
          <a:xfrm>
            <a:off x="11728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엔지니어</a:t>
            </a:r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294BC7D7-3AEB-4C2E-A640-143B5CA2929D}"/>
              </a:ext>
            </a:extLst>
          </p:cNvPr>
          <p:cNvSpPr txBox="1">
            <a:spLocks/>
          </p:cNvSpPr>
          <p:nvPr/>
        </p:nvSpPr>
        <p:spPr>
          <a:xfrm>
            <a:off x="3671910" y="3305789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조항영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47" name="Content Placeholder 11">
            <a:extLst>
              <a:ext uri="{FF2B5EF4-FFF2-40B4-BE49-F238E27FC236}">
                <a16:creationId xmlns:a16="http://schemas.microsoft.com/office/drawing/2014/main" id="{66501BC1-E874-43C7-BBCA-EAB14DEA3E95}"/>
              </a:ext>
            </a:extLst>
          </p:cNvPr>
          <p:cNvSpPr txBox="1">
            <a:spLocks/>
          </p:cNvSpPr>
          <p:nvPr/>
        </p:nvSpPr>
        <p:spPr>
          <a:xfrm>
            <a:off x="6171010" y="3315314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3600" dirty="0">
                <a:latin typeface="Dongle" pitchFamily="2" charset="-127"/>
                <a:ea typeface="Dongle" pitchFamily="2" charset="-127"/>
              </a:rPr>
              <a:t>정해성</a:t>
            </a:r>
            <a:endParaRPr lang="en-US" altLang="ko-KR" sz="3600" dirty="0">
              <a:latin typeface="Dongle" pitchFamily="2" charset="-127"/>
              <a:ea typeface="Dongle" pitchFamily="2" charset="-127"/>
            </a:endParaRPr>
          </a:p>
        </p:txBody>
      </p:sp>
      <p:sp>
        <p:nvSpPr>
          <p:cNvPr id="64" name="Content Placeholder 4">
            <a:extLst>
              <a:ext uri="{FF2B5EF4-FFF2-40B4-BE49-F238E27FC236}">
                <a16:creationId xmlns:a16="http://schemas.microsoft.com/office/drawing/2014/main" id="{344AFC8F-AFE9-4A46-AB64-09F5DB739BDC}"/>
              </a:ext>
            </a:extLst>
          </p:cNvPr>
          <p:cNvSpPr txBox="1">
            <a:spLocks/>
          </p:cNvSpPr>
          <p:nvPr/>
        </p:nvSpPr>
        <p:spPr>
          <a:xfrm>
            <a:off x="36719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엔지니어</a:t>
            </a:r>
          </a:p>
        </p:txBody>
      </p:sp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F0EDC44B-D43C-4BDB-A674-87BEDFB4C0E7}"/>
              </a:ext>
            </a:extLst>
          </p:cNvPr>
          <p:cNvSpPr txBox="1">
            <a:spLocks/>
          </p:cNvSpPr>
          <p:nvPr/>
        </p:nvSpPr>
        <p:spPr>
          <a:xfrm>
            <a:off x="6171010" y="3944336"/>
            <a:ext cx="1475978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Dongle" pitchFamily="2" charset="-127"/>
                <a:ea typeface="Dongle" pitchFamily="2" charset="-127"/>
              </a:rPr>
              <a:t>엔지니어</a:t>
            </a:r>
          </a:p>
        </p:txBody>
      </p: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D3D555BB-B48A-E2EF-9596-798C5D1BFC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" r="4212"/>
          <a:stretch>
            <a:fillRect/>
          </a:stretch>
        </p:blipFill>
        <p:spPr>
          <a:xfrm>
            <a:off x="969692" y="1712011"/>
            <a:ext cx="1849376" cy="1602000"/>
          </a:xfr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D9972563-EA0E-4C74-FC2B-275B1DBE099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2" r="11142"/>
          <a:stretch>
            <a:fillRect/>
          </a:stretch>
        </p:blipFill>
        <p:spPr>
          <a:xfrm>
            <a:off x="5965852" y="1711853"/>
            <a:ext cx="1849376" cy="1602000"/>
          </a:xfrm>
        </p:spPr>
      </p:pic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4E0339F3-EEDD-4BBE-768F-DBDD429A63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4" b="6684"/>
          <a:stretch>
            <a:fillRect/>
          </a:stretch>
        </p:blipFill>
        <p:spPr>
          <a:xfrm>
            <a:off x="3465435" y="1711853"/>
            <a:ext cx="1849376" cy="16020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F4A29B-E729-439D-8219-FC22B126A876}"/>
              </a:ext>
            </a:extLst>
          </p:cNvPr>
          <p:cNvSpPr txBox="1"/>
          <p:nvPr/>
        </p:nvSpPr>
        <p:spPr>
          <a:xfrm>
            <a:off x="10464000" y="0"/>
            <a:ext cx="1728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East Sea Dokdo" pitchFamily="2" charset="-127"/>
                <a:ea typeface="East Sea Dokdo" pitchFamily="2" charset="-127"/>
                <a:cs typeface="Arial" pitchFamily="34" charset="0"/>
              </a:rPr>
              <a:t>Camily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East Sea Dokdo" pitchFamily="2" charset="-127"/>
              <a:ea typeface="East Sea Dokdo" pitchFamily="2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120B09-AAB2-4DD0-A3E2-D28AF97ED58A}"/>
              </a:ext>
            </a:extLst>
          </p:cNvPr>
          <p:cNvSpPr txBox="1"/>
          <p:nvPr/>
        </p:nvSpPr>
        <p:spPr>
          <a:xfrm>
            <a:off x="757609" y="548439"/>
            <a:ext cx="604010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ngle" pitchFamily="2" charset="-127"/>
                <a:ea typeface="Dongle" pitchFamily="2" charset="-127"/>
                <a:cs typeface="Arial" pitchFamily="34" charset="0"/>
              </a:rPr>
              <a:t>팀원 소개 및 역할</a:t>
            </a:r>
            <a:endParaRPr lang="en-US" altLang="ko-KR" sz="3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5435341-4D29-43DD-83E4-A92227D08348}"/>
              </a:ext>
            </a:extLst>
          </p:cNvPr>
          <p:cNvSpPr txBox="1">
            <a:spLocks/>
          </p:cNvSpPr>
          <p:nvPr/>
        </p:nvSpPr>
        <p:spPr>
          <a:xfrm>
            <a:off x="8547560" y="1913988"/>
            <a:ext cx="2880320" cy="1584177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East Sea Dokdo" pitchFamily="2" charset="-127"/>
                <a:ea typeface="East Sea Dokdo" pitchFamily="2" charset="-127"/>
              </a:rPr>
              <a:t>Camily</a:t>
            </a:r>
            <a:endParaRPr lang="ko-KR" altLang="en-US" dirty="0">
              <a:latin typeface="East Sea Dokdo" pitchFamily="2" charset="-127"/>
              <a:ea typeface="East Sea Dokdo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28C767-2099-4458-BE2A-0BF3AB5049F7}"/>
              </a:ext>
            </a:extLst>
          </p:cNvPr>
          <p:cNvSpPr txBox="1"/>
          <p:nvPr/>
        </p:nvSpPr>
        <p:spPr>
          <a:xfrm>
            <a:off x="974716" y="4324391"/>
            <a:ext cx="250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 및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자료수집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입력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테스트 및 개선사항 점검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게시판 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기능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별점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오류 수정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F6769B-73FA-43ED-8AE7-1424679162DD}"/>
              </a:ext>
            </a:extLst>
          </p:cNvPr>
          <p:cNvSpPr txBox="1"/>
          <p:nvPr/>
        </p:nvSpPr>
        <p:spPr>
          <a:xfrm>
            <a:off x="3465435" y="4324391"/>
            <a:ext cx="250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 및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자료수집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입력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테스트 및 개선사항 점검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Css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오류수정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게시판 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기능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댓글 기능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D5316-FBFE-4CCF-BB53-07061DFB3A44}"/>
              </a:ext>
            </a:extLst>
          </p:cNvPr>
          <p:cNvSpPr txBox="1"/>
          <p:nvPr/>
        </p:nvSpPr>
        <p:spPr>
          <a:xfrm>
            <a:off x="5967538" y="4324390"/>
            <a:ext cx="250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 및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자료수집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 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입력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테스트 및 개선사항 점검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아임포트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카카오 공유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API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캠핑용품 페이지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장바구니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/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찜목록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ongle" pitchFamily="2" charset="-127"/>
              <a:ea typeface="Dongle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4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47">
            <a:extLst>
              <a:ext uri="{FF2B5EF4-FFF2-40B4-BE49-F238E27FC236}">
                <a16:creationId xmlns:a16="http://schemas.microsoft.com/office/drawing/2014/main" id="{3D2F66A0-BAE0-4D81-913C-5290A0A6C09F}"/>
              </a:ext>
            </a:extLst>
          </p:cNvPr>
          <p:cNvSpPr/>
          <p:nvPr/>
        </p:nvSpPr>
        <p:spPr>
          <a:xfrm>
            <a:off x="8132088" y="209580"/>
            <a:ext cx="2926529" cy="4389795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51" name="Graphic 47">
            <a:extLst>
              <a:ext uri="{FF2B5EF4-FFF2-40B4-BE49-F238E27FC236}">
                <a16:creationId xmlns:a16="http://schemas.microsoft.com/office/drawing/2014/main" id="{F65F3F26-331B-47B4-9EBC-D3BE36B0204E}"/>
              </a:ext>
            </a:extLst>
          </p:cNvPr>
          <p:cNvSpPr/>
          <p:nvPr/>
        </p:nvSpPr>
        <p:spPr>
          <a:xfrm>
            <a:off x="6912550" y="780196"/>
            <a:ext cx="2547990" cy="3821987"/>
          </a:xfrm>
          <a:custGeom>
            <a:avLst/>
            <a:gdLst>
              <a:gd name="connsiteX0" fmla="*/ 949088 w 2076450"/>
              <a:gd name="connsiteY0" fmla="*/ 7144 h 3114675"/>
              <a:gd name="connsiteX1" fmla="*/ 883365 w 2076450"/>
              <a:gd name="connsiteY1" fmla="*/ 105251 h 3114675"/>
              <a:gd name="connsiteX2" fmla="*/ 909083 w 2076450"/>
              <a:gd name="connsiteY2" fmla="*/ 238601 h 3114675"/>
              <a:gd name="connsiteX3" fmla="*/ 833835 w 2076450"/>
              <a:gd name="connsiteY3" fmla="*/ 193834 h 3114675"/>
              <a:gd name="connsiteX4" fmla="*/ 817643 w 2076450"/>
              <a:gd name="connsiteY4" fmla="*/ 301466 h 3114675"/>
              <a:gd name="connsiteX5" fmla="*/ 810023 w 2076450"/>
              <a:gd name="connsiteY5" fmla="*/ 328136 h 3114675"/>
              <a:gd name="connsiteX6" fmla="*/ 684293 w 2076450"/>
              <a:gd name="connsiteY6" fmla="*/ 381476 h 3114675"/>
              <a:gd name="connsiteX7" fmla="*/ 703343 w 2076450"/>
              <a:gd name="connsiteY7" fmla="*/ 451009 h 3114675"/>
              <a:gd name="connsiteX8" fmla="*/ 714773 w 2076450"/>
              <a:gd name="connsiteY8" fmla="*/ 539591 h 3114675"/>
              <a:gd name="connsiteX9" fmla="*/ 828120 w 2076450"/>
              <a:gd name="connsiteY9" fmla="*/ 573881 h 3114675"/>
              <a:gd name="connsiteX10" fmla="*/ 947183 w 2076450"/>
              <a:gd name="connsiteY10" fmla="*/ 577691 h 3114675"/>
              <a:gd name="connsiteX11" fmla="*/ 731918 w 2076450"/>
              <a:gd name="connsiteY11" fmla="*/ 618649 h 3114675"/>
              <a:gd name="connsiteX12" fmla="*/ 530940 w 2076450"/>
              <a:gd name="connsiteY12" fmla="*/ 601504 h 3114675"/>
              <a:gd name="connsiteX13" fmla="*/ 597615 w 2076450"/>
              <a:gd name="connsiteY13" fmla="*/ 649129 h 3114675"/>
              <a:gd name="connsiteX14" fmla="*/ 629048 w 2076450"/>
              <a:gd name="connsiteY14" fmla="*/ 688181 h 3114675"/>
              <a:gd name="connsiteX15" fmla="*/ 714773 w 2076450"/>
              <a:gd name="connsiteY15" fmla="*/ 728186 h 3114675"/>
              <a:gd name="connsiteX16" fmla="*/ 947183 w 2076450"/>
              <a:gd name="connsiteY16" fmla="*/ 689134 h 3114675"/>
              <a:gd name="connsiteX17" fmla="*/ 674768 w 2076450"/>
              <a:gd name="connsiteY17" fmla="*/ 758666 h 3114675"/>
              <a:gd name="connsiteX18" fmla="*/ 528083 w 2076450"/>
              <a:gd name="connsiteY18" fmla="*/ 788194 h 3114675"/>
              <a:gd name="connsiteX19" fmla="*/ 530940 w 2076450"/>
              <a:gd name="connsiteY19" fmla="*/ 846296 h 3114675"/>
              <a:gd name="connsiteX20" fmla="*/ 569040 w 2076450"/>
              <a:gd name="connsiteY20" fmla="*/ 912971 h 3114675"/>
              <a:gd name="connsiteX21" fmla="*/ 502365 w 2076450"/>
              <a:gd name="connsiteY21" fmla="*/ 958691 h 3114675"/>
              <a:gd name="connsiteX22" fmla="*/ 409973 w 2076450"/>
              <a:gd name="connsiteY22" fmla="*/ 972979 h 3114675"/>
              <a:gd name="connsiteX23" fmla="*/ 547133 w 2076450"/>
              <a:gd name="connsiteY23" fmla="*/ 1067276 h 3114675"/>
              <a:gd name="connsiteX24" fmla="*/ 730013 w 2076450"/>
              <a:gd name="connsiteY24" fmla="*/ 1155859 h 3114675"/>
              <a:gd name="connsiteX25" fmla="*/ 409020 w 2076450"/>
              <a:gd name="connsiteY25" fmla="*/ 1204436 h 3114675"/>
              <a:gd name="connsiteX26" fmla="*/ 530940 w 2076450"/>
              <a:gd name="connsiteY26" fmla="*/ 1310164 h 3114675"/>
              <a:gd name="connsiteX27" fmla="*/ 366158 w 2076450"/>
              <a:gd name="connsiteY27" fmla="*/ 1365409 h 3114675"/>
              <a:gd name="connsiteX28" fmla="*/ 637620 w 2076450"/>
              <a:gd name="connsiteY28" fmla="*/ 1413034 h 3114675"/>
              <a:gd name="connsiteX29" fmla="*/ 617618 w 2076450"/>
              <a:gd name="connsiteY29" fmla="*/ 1487329 h 3114675"/>
              <a:gd name="connsiteX30" fmla="*/ 286148 w 2076450"/>
              <a:gd name="connsiteY30" fmla="*/ 1588294 h 3114675"/>
              <a:gd name="connsiteX31" fmla="*/ 550943 w 2076450"/>
              <a:gd name="connsiteY31" fmla="*/ 1688306 h 3114675"/>
              <a:gd name="connsiteX32" fmla="*/ 627143 w 2076450"/>
              <a:gd name="connsiteY32" fmla="*/ 1666399 h 3114675"/>
              <a:gd name="connsiteX33" fmla="*/ 734775 w 2076450"/>
              <a:gd name="connsiteY33" fmla="*/ 1662589 h 3114675"/>
              <a:gd name="connsiteX34" fmla="*/ 604283 w 2076450"/>
              <a:gd name="connsiteY34" fmla="*/ 1759744 h 3114675"/>
              <a:gd name="connsiteX35" fmla="*/ 217568 w 2076450"/>
              <a:gd name="connsiteY35" fmla="*/ 1794986 h 3114675"/>
              <a:gd name="connsiteX36" fmla="*/ 214710 w 2076450"/>
              <a:gd name="connsiteY36" fmla="*/ 1862614 h 3114675"/>
              <a:gd name="connsiteX37" fmla="*/ 335678 w 2076450"/>
              <a:gd name="connsiteY37" fmla="*/ 1914049 h 3114675"/>
              <a:gd name="connsiteX38" fmla="*/ 472838 w 2076450"/>
              <a:gd name="connsiteY38" fmla="*/ 1916906 h 3114675"/>
              <a:gd name="connsiteX39" fmla="*/ 553800 w 2076450"/>
              <a:gd name="connsiteY39" fmla="*/ 1953101 h 3114675"/>
              <a:gd name="connsiteX40" fmla="*/ 602378 w 2076450"/>
              <a:gd name="connsiteY40" fmla="*/ 2004536 h 3114675"/>
              <a:gd name="connsiteX41" fmla="*/ 275670 w 2076450"/>
              <a:gd name="connsiteY41" fmla="*/ 2024539 h 3114675"/>
              <a:gd name="connsiteX42" fmla="*/ 236618 w 2076450"/>
              <a:gd name="connsiteY42" fmla="*/ 2049304 h 3114675"/>
              <a:gd name="connsiteX43" fmla="*/ 262335 w 2076450"/>
              <a:gd name="connsiteY43" fmla="*/ 2092166 h 3114675"/>
              <a:gd name="connsiteX44" fmla="*/ 420450 w 2076450"/>
              <a:gd name="connsiteY44" fmla="*/ 2151221 h 3114675"/>
              <a:gd name="connsiteX45" fmla="*/ 480458 w 2076450"/>
              <a:gd name="connsiteY45" fmla="*/ 2174081 h 3114675"/>
              <a:gd name="connsiteX46" fmla="*/ 269955 w 2076450"/>
              <a:gd name="connsiteY46" fmla="*/ 2228374 h 3114675"/>
              <a:gd name="connsiteX47" fmla="*/ 106125 w 2076450"/>
              <a:gd name="connsiteY47" fmla="*/ 2250281 h 3114675"/>
              <a:gd name="connsiteX48" fmla="*/ 45165 w 2076450"/>
              <a:gd name="connsiteY48" fmla="*/ 2290286 h 3114675"/>
              <a:gd name="connsiteX49" fmla="*/ 84218 w 2076450"/>
              <a:gd name="connsiteY49" fmla="*/ 2353151 h 3114675"/>
              <a:gd name="connsiteX50" fmla="*/ 203280 w 2076450"/>
              <a:gd name="connsiteY50" fmla="*/ 2444591 h 3114675"/>
              <a:gd name="connsiteX51" fmla="*/ 172800 w 2076450"/>
              <a:gd name="connsiteY51" fmla="*/ 2478881 h 3114675"/>
              <a:gd name="connsiteX52" fmla="*/ 201375 w 2076450"/>
              <a:gd name="connsiteY52" fmla="*/ 2519839 h 3114675"/>
              <a:gd name="connsiteX53" fmla="*/ 301388 w 2076450"/>
              <a:gd name="connsiteY53" fmla="*/ 2558891 h 3114675"/>
              <a:gd name="connsiteX54" fmla="*/ 76598 w 2076450"/>
              <a:gd name="connsiteY54" fmla="*/ 2589371 h 3114675"/>
              <a:gd name="connsiteX55" fmla="*/ 58500 w 2076450"/>
              <a:gd name="connsiteY55" fmla="*/ 2659856 h 3114675"/>
              <a:gd name="connsiteX56" fmla="*/ 110888 w 2076450"/>
              <a:gd name="connsiteY56" fmla="*/ 2693194 h 3114675"/>
              <a:gd name="connsiteX57" fmla="*/ 214710 w 2076450"/>
              <a:gd name="connsiteY57" fmla="*/ 2727484 h 3114675"/>
              <a:gd name="connsiteX58" fmla="*/ 262335 w 2076450"/>
              <a:gd name="connsiteY58" fmla="*/ 2756059 h 3114675"/>
              <a:gd name="connsiteX59" fmla="*/ 358538 w 2076450"/>
              <a:gd name="connsiteY59" fmla="*/ 2733199 h 3114675"/>
              <a:gd name="connsiteX60" fmla="*/ 254715 w 2076450"/>
              <a:gd name="connsiteY60" fmla="*/ 2758916 h 3114675"/>
              <a:gd name="connsiteX61" fmla="*/ 45165 w 2076450"/>
              <a:gd name="connsiteY61" fmla="*/ 2806541 h 3114675"/>
              <a:gd name="connsiteX62" fmla="*/ 46118 w 2076450"/>
              <a:gd name="connsiteY62" fmla="*/ 2865596 h 3114675"/>
              <a:gd name="connsiteX63" fmla="*/ 88980 w 2076450"/>
              <a:gd name="connsiteY63" fmla="*/ 2895124 h 3114675"/>
              <a:gd name="connsiteX64" fmla="*/ 155655 w 2076450"/>
              <a:gd name="connsiteY64" fmla="*/ 2902744 h 3114675"/>
              <a:gd name="connsiteX65" fmla="*/ 343298 w 2076450"/>
              <a:gd name="connsiteY65" fmla="*/ 2914174 h 3114675"/>
              <a:gd name="connsiteX66" fmla="*/ 301388 w 2076450"/>
              <a:gd name="connsiteY66" fmla="*/ 2956084 h 3114675"/>
              <a:gd name="connsiteX67" fmla="*/ 361395 w 2076450"/>
              <a:gd name="connsiteY67" fmla="*/ 2980849 h 3114675"/>
              <a:gd name="connsiteX68" fmla="*/ 511890 w 2076450"/>
              <a:gd name="connsiteY68" fmla="*/ 3029426 h 3114675"/>
              <a:gd name="connsiteX69" fmla="*/ 603330 w 2076450"/>
              <a:gd name="connsiteY69" fmla="*/ 3058001 h 3114675"/>
              <a:gd name="connsiteX70" fmla="*/ 825263 w 2076450"/>
              <a:gd name="connsiteY70" fmla="*/ 2954179 h 3114675"/>
              <a:gd name="connsiteX71" fmla="*/ 957660 w 2076450"/>
              <a:gd name="connsiteY71" fmla="*/ 2927509 h 3114675"/>
              <a:gd name="connsiteX72" fmla="*/ 1013858 w 2076450"/>
              <a:gd name="connsiteY72" fmla="*/ 3102769 h 3114675"/>
              <a:gd name="connsiteX73" fmla="*/ 1119585 w 2076450"/>
              <a:gd name="connsiteY73" fmla="*/ 3020854 h 3114675"/>
              <a:gd name="connsiteX74" fmla="*/ 1191975 w 2076450"/>
              <a:gd name="connsiteY74" fmla="*/ 2997041 h 3114675"/>
              <a:gd name="connsiteX75" fmla="*/ 1468200 w 2076450"/>
              <a:gd name="connsiteY75" fmla="*/ 3026569 h 3114675"/>
              <a:gd name="connsiteX76" fmla="*/ 1561545 w 2076450"/>
              <a:gd name="connsiteY76" fmla="*/ 3002756 h 3114675"/>
              <a:gd name="connsiteX77" fmla="*/ 1679655 w 2076450"/>
              <a:gd name="connsiteY77" fmla="*/ 3030379 h 3114675"/>
              <a:gd name="connsiteX78" fmla="*/ 1748235 w 2076450"/>
              <a:gd name="connsiteY78" fmla="*/ 2996089 h 3114675"/>
              <a:gd name="connsiteX79" fmla="*/ 1893968 w 2076450"/>
              <a:gd name="connsiteY79" fmla="*/ 3009424 h 3114675"/>
              <a:gd name="connsiteX80" fmla="*/ 1888253 w 2076450"/>
              <a:gd name="connsiteY80" fmla="*/ 2944654 h 3114675"/>
              <a:gd name="connsiteX81" fmla="*/ 1964453 w 2076450"/>
              <a:gd name="connsiteY81" fmla="*/ 2947511 h 3114675"/>
              <a:gd name="connsiteX82" fmla="*/ 1948260 w 2076450"/>
              <a:gd name="connsiteY82" fmla="*/ 2913221 h 3114675"/>
              <a:gd name="connsiteX83" fmla="*/ 1843485 w 2076450"/>
              <a:gd name="connsiteY83" fmla="*/ 2853214 h 3114675"/>
              <a:gd name="connsiteX84" fmla="*/ 1883490 w 2076450"/>
              <a:gd name="connsiteY84" fmla="*/ 2818924 h 3114675"/>
              <a:gd name="connsiteX85" fmla="*/ 1909208 w 2076450"/>
              <a:gd name="connsiteY85" fmla="*/ 2790349 h 3114675"/>
              <a:gd name="connsiteX86" fmla="*/ 2032080 w 2076450"/>
              <a:gd name="connsiteY86" fmla="*/ 2757964 h 3114675"/>
              <a:gd name="connsiteX87" fmla="*/ 2036843 w 2076450"/>
              <a:gd name="connsiteY87" fmla="*/ 2711291 h 3114675"/>
              <a:gd name="connsiteX88" fmla="*/ 2008268 w 2076450"/>
              <a:gd name="connsiteY88" fmla="*/ 2670334 h 3114675"/>
              <a:gd name="connsiteX89" fmla="*/ 1943498 w 2076450"/>
              <a:gd name="connsiteY89" fmla="*/ 2645569 h 3114675"/>
              <a:gd name="connsiteX90" fmla="*/ 1793003 w 2076450"/>
              <a:gd name="connsiteY90" fmla="*/ 2651284 h 3114675"/>
              <a:gd name="connsiteX91" fmla="*/ 1497728 w 2076450"/>
              <a:gd name="connsiteY91" fmla="*/ 2538889 h 3114675"/>
              <a:gd name="connsiteX92" fmla="*/ 1592025 w 2076450"/>
              <a:gd name="connsiteY92" fmla="*/ 2535079 h 3114675"/>
              <a:gd name="connsiteX93" fmla="*/ 1824435 w 2076450"/>
              <a:gd name="connsiteY93" fmla="*/ 2566511 h 3114675"/>
              <a:gd name="connsiteX94" fmla="*/ 1938735 w 2076450"/>
              <a:gd name="connsiteY94" fmla="*/ 2449354 h 3114675"/>
              <a:gd name="connsiteX95" fmla="*/ 2000648 w 2076450"/>
              <a:gd name="connsiteY95" fmla="*/ 2416969 h 3114675"/>
              <a:gd name="connsiteX96" fmla="*/ 1993028 w 2076450"/>
              <a:gd name="connsiteY96" fmla="*/ 2387441 h 3114675"/>
              <a:gd name="connsiteX97" fmla="*/ 1549163 w 2076450"/>
              <a:gd name="connsiteY97" fmla="*/ 2328386 h 3114675"/>
              <a:gd name="connsiteX98" fmla="*/ 1554878 w 2076450"/>
              <a:gd name="connsiteY98" fmla="*/ 2282666 h 3114675"/>
              <a:gd name="connsiteX99" fmla="*/ 1823483 w 2076450"/>
              <a:gd name="connsiteY99" fmla="*/ 2291239 h 3114675"/>
              <a:gd name="connsiteX100" fmla="*/ 1994933 w 2076450"/>
              <a:gd name="connsiteY100" fmla="*/ 2158841 h 3114675"/>
              <a:gd name="connsiteX101" fmla="*/ 2013983 w 2076450"/>
              <a:gd name="connsiteY101" fmla="*/ 2124551 h 3114675"/>
              <a:gd name="connsiteX102" fmla="*/ 1699658 w 2076450"/>
              <a:gd name="connsiteY102" fmla="*/ 2061686 h 3114675"/>
              <a:gd name="connsiteX103" fmla="*/ 1808243 w 2076450"/>
              <a:gd name="connsiteY103" fmla="*/ 2027396 h 3114675"/>
              <a:gd name="connsiteX104" fmla="*/ 1836818 w 2076450"/>
              <a:gd name="connsiteY104" fmla="*/ 2000726 h 3114675"/>
              <a:gd name="connsiteX105" fmla="*/ 1875870 w 2076450"/>
              <a:gd name="connsiteY105" fmla="*/ 1935004 h 3114675"/>
              <a:gd name="connsiteX106" fmla="*/ 1600598 w 2076450"/>
              <a:gd name="connsiteY106" fmla="*/ 1869281 h 3114675"/>
              <a:gd name="connsiteX107" fmla="*/ 1823483 w 2076450"/>
              <a:gd name="connsiteY107" fmla="*/ 1737836 h 3114675"/>
              <a:gd name="connsiteX108" fmla="*/ 1592025 w 2076450"/>
              <a:gd name="connsiteY108" fmla="*/ 1729264 h 3114675"/>
              <a:gd name="connsiteX109" fmla="*/ 1639650 w 2076450"/>
              <a:gd name="connsiteY109" fmla="*/ 1693069 h 3114675"/>
              <a:gd name="connsiteX110" fmla="*/ 1648223 w 2076450"/>
              <a:gd name="connsiteY110" fmla="*/ 1652111 h 3114675"/>
              <a:gd name="connsiteX111" fmla="*/ 1437720 w 2076450"/>
              <a:gd name="connsiteY111" fmla="*/ 1613059 h 3114675"/>
              <a:gd name="connsiteX112" fmla="*/ 1519635 w 2076450"/>
              <a:gd name="connsiteY112" fmla="*/ 1556861 h 3114675"/>
              <a:gd name="connsiteX113" fmla="*/ 1697753 w 2076450"/>
              <a:gd name="connsiteY113" fmla="*/ 1459706 h 3114675"/>
              <a:gd name="connsiteX114" fmla="*/ 1539638 w 2076450"/>
              <a:gd name="connsiteY114" fmla="*/ 1435894 h 3114675"/>
              <a:gd name="connsiteX115" fmla="*/ 1520588 w 2076450"/>
              <a:gd name="connsiteY115" fmla="*/ 1388269 h 3114675"/>
              <a:gd name="connsiteX116" fmla="*/ 1282463 w 2076450"/>
              <a:gd name="connsiteY116" fmla="*/ 1360646 h 3114675"/>
              <a:gd name="connsiteX117" fmla="*/ 1568213 w 2076450"/>
              <a:gd name="connsiteY117" fmla="*/ 1328261 h 3114675"/>
              <a:gd name="connsiteX118" fmla="*/ 1593930 w 2076450"/>
              <a:gd name="connsiteY118" fmla="*/ 1209199 h 3114675"/>
              <a:gd name="connsiteX119" fmla="*/ 1440578 w 2076450"/>
              <a:gd name="connsiteY119" fmla="*/ 1151096 h 3114675"/>
              <a:gd name="connsiteX120" fmla="*/ 1127205 w 2076450"/>
              <a:gd name="connsiteY120" fmla="*/ 1094899 h 3114675"/>
              <a:gd name="connsiteX121" fmla="*/ 1310085 w 2076450"/>
              <a:gd name="connsiteY121" fmla="*/ 1109186 h 3114675"/>
              <a:gd name="connsiteX122" fmla="*/ 1406288 w 2076450"/>
              <a:gd name="connsiteY122" fmla="*/ 1094899 h 3114675"/>
              <a:gd name="connsiteX123" fmla="*/ 1508205 w 2076450"/>
              <a:gd name="connsiteY123" fmla="*/ 1040606 h 3114675"/>
              <a:gd name="connsiteX124" fmla="*/ 1532018 w 2076450"/>
              <a:gd name="connsiteY124" fmla="*/ 969169 h 3114675"/>
              <a:gd name="connsiteX125" fmla="*/ 1421528 w 2076450"/>
              <a:gd name="connsiteY125" fmla="*/ 938689 h 3114675"/>
              <a:gd name="connsiteX126" fmla="*/ 1154828 w 2076450"/>
              <a:gd name="connsiteY126" fmla="*/ 903446 h 3114675"/>
              <a:gd name="connsiteX127" fmla="*/ 1304370 w 2076450"/>
              <a:gd name="connsiteY127" fmla="*/ 884396 h 3114675"/>
              <a:gd name="connsiteX128" fmla="*/ 1351995 w 2076450"/>
              <a:gd name="connsiteY128" fmla="*/ 868204 h 3114675"/>
              <a:gd name="connsiteX129" fmla="*/ 1480583 w 2076450"/>
              <a:gd name="connsiteY129" fmla="*/ 832009 h 3114675"/>
              <a:gd name="connsiteX130" fmla="*/ 1363425 w 2076450"/>
              <a:gd name="connsiteY130" fmla="*/ 798671 h 3114675"/>
              <a:gd name="connsiteX131" fmla="*/ 1131015 w 2076450"/>
              <a:gd name="connsiteY131" fmla="*/ 755809 h 3114675"/>
              <a:gd name="connsiteX132" fmla="*/ 1019573 w 2076450"/>
              <a:gd name="connsiteY132" fmla="*/ 655796 h 3114675"/>
              <a:gd name="connsiteX133" fmla="*/ 1088153 w 2076450"/>
              <a:gd name="connsiteY133" fmla="*/ 673894 h 3114675"/>
              <a:gd name="connsiteX134" fmla="*/ 1244363 w 2076450"/>
              <a:gd name="connsiteY134" fmla="*/ 727234 h 3114675"/>
              <a:gd name="connsiteX135" fmla="*/ 1389143 w 2076450"/>
              <a:gd name="connsiteY135" fmla="*/ 667226 h 3114675"/>
              <a:gd name="connsiteX136" fmla="*/ 1174830 w 2076450"/>
              <a:gd name="connsiteY136" fmla="*/ 590074 h 3114675"/>
              <a:gd name="connsiteX137" fmla="*/ 1180545 w 2076450"/>
              <a:gd name="connsiteY137" fmla="*/ 513874 h 3114675"/>
              <a:gd name="connsiteX138" fmla="*/ 1228170 w 2076450"/>
              <a:gd name="connsiteY138" fmla="*/ 415766 h 3114675"/>
              <a:gd name="connsiteX139" fmla="*/ 1251983 w 2076450"/>
              <a:gd name="connsiteY139" fmla="*/ 298609 h 3114675"/>
              <a:gd name="connsiteX140" fmla="*/ 1035765 w 2076450"/>
              <a:gd name="connsiteY140" fmla="*/ 451009 h 3114675"/>
              <a:gd name="connsiteX141" fmla="*/ 1058625 w 2076450"/>
              <a:gd name="connsiteY141" fmla="*/ 322421 h 3114675"/>
              <a:gd name="connsiteX142" fmla="*/ 1052910 w 2076450"/>
              <a:gd name="connsiteY142" fmla="*/ 251936 h 3114675"/>
              <a:gd name="connsiteX143" fmla="*/ 1112918 w 2076450"/>
              <a:gd name="connsiteY143" fmla="*/ 211931 h 3114675"/>
              <a:gd name="connsiteX144" fmla="*/ 1064340 w 2076450"/>
              <a:gd name="connsiteY144" fmla="*/ 185261 h 3114675"/>
              <a:gd name="connsiteX145" fmla="*/ 991950 w 2076450"/>
              <a:gd name="connsiteY145" fmla="*/ 191929 h 3114675"/>
              <a:gd name="connsiteX146" fmla="*/ 996713 w 2076450"/>
              <a:gd name="connsiteY146" fmla="*/ 111919 h 3114675"/>
              <a:gd name="connsiteX147" fmla="*/ 949088 w 2076450"/>
              <a:gd name="connsiteY147" fmla="*/ 7144 h 3114675"/>
              <a:gd name="connsiteX148" fmla="*/ 949088 w 2076450"/>
              <a:gd name="connsiteY148" fmla="*/ 7144 h 3114675"/>
              <a:gd name="connsiteX149" fmla="*/ 949088 w 2076450"/>
              <a:gd name="connsiteY149" fmla="*/ 7144 h 3114675"/>
              <a:gd name="connsiteX150" fmla="*/ 886223 w 2076450"/>
              <a:gd name="connsiteY150" fmla="*/ 287179 h 3114675"/>
              <a:gd name="connsiteX151" fmla="*/ 908130 w 2076450"/>
              <a:gd name="connsiteY151" fmla="*/ 327184 h 3114675"/>
              <a:gd name="connsiteX152" fmla="*/ 886223 w 2076450"/>
              <a:gd name="connsiteY152" fmla="*/ 287179 h 3114675"/>
              <a:gd name="connsiteX153" fmla="*/ 863363 w 2076450"/>
              <a:gd name="connsiteY153" fmla="*/ 404336 h 3114675"/>
              <a:gd name="connsiteX154" fmla="*/ 876698 w 2076450"/>
              <a:gd name="connsiteY154" fmla="*/ 435769 h 3114675"/>
              <a:gd name="connsiteX155" fmla="*/ 863363 w 2076450"/>
              <a:gd name="connsiteY155" fmla="*/ 404336 h 3114675"/>
              <a:gd name="connsiteX156" fmla="*/ 1116728 w 2076450"/>
              <a:gd name="connsiteY156" fmla="*/ 470059 h 3114675"/>
              <a:gd name="connsiteX157" fmla="*/ 1066245 w 2076450"/>
              <a:gd name="connsiteY157" fmla="*/ 511016 h 3114675"/>
              <a:gd name="connsiteX158" fmla="*/ 1116728 w 2076450"/>
              <a:gd name="connsiteY158" fmla="*/ 470059 h 3114675"/>
              <a:gd name="connsiteX159" fmla="*/ 1009095 w 2076450"/>
              <a:gd name="connsiteY159" fmla="*/ 584359 h 3114675"/>
              <a:gd name="connsiteX160" fmla="*/ 1029098 w 2076450"/>
              <a:gd name="connsiteY160" fmla="*/ 599599 h 3114675"/>
              <a:gd name="connsiteX161" fmla="*/ 1009095 w 2076450"/>
              <a:gd name="connsiteY161" fmla="*/ 584359 h 3114675"/>
              <a:gd name="connsiteX162" fmla="*/ 1009095 w 2076450"/>
              <a:gd name="connsiteY162" fmla="*/ 584359 h 3114675"/>
              <a:gd name="connsiteX163" fmla="*/ 1111013 w 2076450"/>
              <a:gd name="connsiteY163" fmla="*/ 603409 h 3114675"/>
              <a:gd name="connsiteX164" fmla="*/ 1111013 w 2076450"/>
              <a:gd name="connsiteY164" fmla="*/ 603409 h 3114675"/>
              <a:gd name="connsiteX165" fmla="*/ 1251030 w 2076450"/>
              <a:gd name="connsiteY165" fmla="*/ 632936 h 3114675"/>
              <a:gd name="connsiteX166" fmla="*/ 1251030 w 2076450"/>
              <a:gd name="connsiteY166" fmla="*/ 632936 h 3114675"/>
              <a:gd name="connsiteX167" fmla="*/ 1032908 w 2076450"/>
              <a:gd name="connsiteY167" fmla="*/ 760571 h 3114675"/>
              <a:gd name="connsiteX168" fmla="*/ 1028145 w 2076450"/>
              <a:gd name="connsiteY168" fmla="*/ 780574 h 3114675"/>
              <a:gd name="connsiteX169" fmla="*/ 1032908 w 2076450"/>
              <a:gd name="connsiteY169" fmla="*/ 760571 h 3114675"/>
              <a:gd name="connsiteX170" fmla="*/ 1032908 w 2076450"/>
              <a:gd name="connsiteY170" fmla="*/ 760571 h 3114675"/>
              <a:gd name="connsiteX171" fmla="*/ 961470 w 2076450"/>
              <a:gd name="connsiteY171" fmla="*/ 867251 h 3114675"/>
              <a:gd name="connsiteX172" fmla="*/ 961470 w 2076450"/>
              <a:gd name="connsiteY172" fmla="*/ 867251 h 3114675"/>
              <a:gd name="connsiteX173" fmla="*/ 1036718 w 2076450"/>
              <a:gd name="connsiteY173" fmla="*/ 884396 h 3114675"/>
              <a:gd name="connsiteX174" fmla="*/ 1036718 w 2076450"/>
              <a:gd name="connsiteY174" fmla="*/ 884396 h 3114675"/>
              <a:gd name="connsiteX175" fmla="*/ 921465 w 2076450"/>
              <a:gd name="connsiteY175" fmla="*/ 888206 h 3114675"/>
              <a:gd name="connsiteX176" fmla="*/ 921465 w 2076450"/>
              <a:gd name="connsiteY176" fmla="*/ 888206 h 3114675"/>
              <a:gd name="connsiteX177" fmla="*/ 874793 w 2076450"/>
              <a:gd name="connsiteY177" fmla="*/ 904399 h 3114675"/>
              <a:gd name="connsiteX178" fmla="*/ 874793 w 2076450"/>
              <a:gd name="connsiteY178" fmla="*/ 904399 h 3114675"/>
              <a:gd name="connsiteX179" fmla="*/ 681435 w 2076450"/>
              <a:gd name="connsiteY179" fmla="*/ 904399 h 3114675"/>
              <a:gd name="connsiteX180" fmla="*/ 777638 w 2076450"/>
              <a:gd name="connsiteY180" fmla="*/ 946309 h 3114675"/>
              <a:gd name="connsiteX181" fmla="*/ 681435 w 2076450"/>
              <a:gd name="connsiteY181" fmla="*/ 904399 h 3114675"/>
              <a:gd name="connsiteX182" fmla="*/ 1532970 w 2076450"/>
              <a:gd name="connsiteY182" fmla="*/ 1327309 h 3114675"/>
              <a:gd name="connsiteX183" fmla="*/ 1532970 w 2076450"/>
              <a:gd name="connsiteY183" fmla="*/ 1327309 h 3114675"/>
              <a:gd name="connsiteX184" fmla="*/ 757635 w 2076450"/>
              <a:gd name="connsiteY184" fmla="*/ 1423511 h 3114675"/>
              <a:gd name="connsiteX185" fmla="*/ 757635 w 2076450"/>
              <a:gd name="connsiteY185" fmla="*/ 1423511 h 3114675"/>
              <a:gd name="connsiteX186" fmla="*/ 1558688 w 2076450"/>
              <a:gd name="connsiteY186" fmla="*/ 1764506 h 3114675"/>
              <a:gd name="connsiteX187" fmla="*/ 1558688 w 2076450"/>
              <a:gd name="connsiteY187" fmla="*/ 1764506 h 3114675"/>
              <a:gd name="connsiteX188" fmla="*/ 1766333 w 2076450"/>
              <a:gd name="connsiteY188" fmla="*/ 1807369 h 3114675"/>
              <a:gd name="connsiteX189" fmla="*/ 1766333 w 2076450"/>
              <a:gd name="connsiteY189" fmla="*/ 1807369 h 3114675"/>
              <a:gd name="connsiteX190" fmla="*/ 1769190 w 2076450"/>
              <a:gd name="connsiteY190" fmla="*/ 2006441 h 3114675"/>
              <a:gd name="connsiteX191" fmla="*/ 1769190 w 2076450"/>
              <a:gd name="connsiteY191" fmla="*/ 2006441 h 3114675"/>
              <a:gd name="connsiteX192" fmla="*/ 151845 w 2076450"/>
              <a:gd name="connsiteY192" fmla="*/ 2329339 h 3114675"/>
              <a:gd name="connsiteX193" fmla="*/ 151845 w 2076450"/>
              <a:gd name="connsiteY193" fmla="*/ 2329339 h 3114675"/>
              <a:gd name="connsiteX194" fmla="*/ 301388 w 2076450"/>
              <a:gd name="connsiteY194" fmla="*/ 2397919 h 3114675"/>
              <a:gd name="connsiteX195" fmla="*/ 469028 w 2076450"/>
              <a:gd name="connsiteY195" fmla="*/ 2426494 h 3114675"/>
              <a:gd name="connsiteX196" fmla="*/ 301388 w 2076450"/>
              <a:gd name="connsiteY196" fmla="*/ 2397919 h 3114675"/>
              <a:gd name="connsiteX197" fmla="*/ 517605 w 2076450"/>
              <a:gd name="connsiteY197" fmla="*/ 2406491 h 3114675"/>
              <a:gd name="connsiteX198" fmla="*/ 517605 w 2076450"/>
              <a:gd name="connsiteY198" fmla="*/ 2406491 h 3114675"/>
              <a:gd name="connsiteX199" fmla="*/ 423308 w 2076450"/>
              <a:gd name="connsiteY199" fmla="*/ 2736056 h 3114675"/>
              <a:gd name="connsiteX200" fmla="*/ 423308 w 2076450"/>
              <a:gd name="connsiteY200" fmla="*/ 2736056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076450" h="3114675">
                <a:moveTo>
                  <a:pt x="949088" y="7144"/>
                </a:moveTo>
                <a:cubicBezTo>
                  <a:pt x="938610" y="62389"/>
                  <a:pt x="972900" y="200501"/>
                  <a:pt x="883365" y="105251"/>
                </a:cubicBezTo>
                <a:cubicBezTo>
                  <a:pt x="870983" y="105251"/>
                  <a:pt x="992903" y="314801"/>
                  <a:pt x="909083" y="238601"/>
                </a:cubicBezTo>
                <a:cubicBezTo>
                  <a:pt x="898605" y="171926"/>
                  <a:pt x="863363" y="174784"/>
                  <a:pt x="833835" y="193834"/>
                </a:cubicBezTo>
                <a:cubicBezTo>
                  <a:pt x="732870" y="154781"/>
                  <a:pt x="858600" y="285274"/>
                  <a:pt x="817643" y="301466"/>
                </a:cubicBezTo>
                <a:cubicBezTo>
                  <a:pt x="895748" y="301466"/>
                  <a:pt x="870030" y="356711"/>
                  <a:pt x="810023" y="328136"/>
                </a:cubicBezTo>
                <a:cubicBezTo>
                  <a:pt x="906225" y="459581"/>
                  <a:pt x="686198" y="348139"/>
                  <a:pt x="684293" y="381476"/>
                </a:cubicBezTo>
                <a:cubicBezTo>
                  <a:pt x="777638" y="421481"/>
                  <a:pt x="622380" y="411004"/>
                  <a:pt x="703343" y="451009"/>
                </a:cubicBezTo>
                <a:cubicBezTo>
                  <a:pt x="833835" y="496729"/>
                  <a:pt x="615713" y="505301"/>
                  <a:pt x="714773" y="539591"/>
                </a:cubicBezTo>
                <a:cubicBezTo>
                  <a:pt x="761445" y="555784"/>
                  <a:pt x="860505" y="517684"/>
                  <a:pt x="828120" y="573881"/>
                </a:cubicBezTo>
                <a:cubicBezTo>
                  <a:pt x="890033" y="568166"/>
                  <a:pt x="887175" y="616744"/>
                  <a:pt x="947183" y="577691"/>
                </a:cubicBezTo>
                <a:cubicBezTo>
                  <a:pt x="977663" y="712946"/>
                  <a:pt x="680483" y="534829"/>
                  <a:pt x="731918" y="618649"/>
                </a:cubicBezTo>
                <a:cubicBezTo>
                  <a:pt x="670005" y="621506"/>
                  <a:pt x="575708" y="525304"/>
                  <a:pt x="530940" y="601504"/>
                </a:cubicBezTo>
                <a:cubicBezTo>
                  <a:pt x="396638" y="611981"/>
                  <a:pt x="563325" y="655796"/>
                  <a:pt x="597615" y="649129"/>
                </a:cubicBezTo>
                <a:cubicBezTo>
                  <a:pt x="487125" y="737711"/>
                  <a:pt x="741443" y="614839"/>
                  <a:pt x="629048" y="688181"/>
                </a:cubicBezTo>
                <a:cubicBezTo>
                  <a:pt x="648098" y="779621"/>
                  <a:pt x="834788" y="621506"/>
                  <a:pt x="714773" y="728186"/>
                </a:cubicBezTo>
                <a:cubicBezTo>
                  <a:pt x="762398" y="785336"/>
                  <a:pt x="937658" y="659606"/>
                  <a:pt x="947183" y="689134"/>
                </a:cubicBezTo>
                <a:cubicBezTo>
                  <a:pt x="884318" y="784384"/>
                  <a:pt x="764303" y="785336"/>
                  <a:pt x="674768" y="758666"/>
                </a:cubicBezTo>
                <a:cubicBezTo>
                  <a:pt x="734775" y="821531"/>
                  <a:pt x="570945" y="739616"/>
                  <a:pt x="528083" y="788194"/>
                </a:cubicBezTo>
                <a:cubicBezTo>
                  <a:pt x="468075" y="789146"/>
                  <a:pt x="536655" y="836771"/>
                  <a:pt x="530940" y="846296"/>
                </a:cubicBezTo>
                <a:cubicBezTo>
                  <a:pt x="598568" y="865346"/>
                  <a:pt x="709058" y="934879"/>
                  <a:pt x="569040" y="912971"/>
                </a:cubicBezTo>
                <a:cubicBezTo>
                  <a:pt x="508080" y="912019"/>
                  <a:pt x="602378" y="1022509"/>
                  <a:pt x="502365" y="958691"/>
                </a:cubicBezTo>
                <a:cubicBezTo>
                  <a:pt x="451883" y="931069"/>
                  <a:pt x="479505" y="1007269"/>
                  <a:pt x="409973" y="972979"/>
                </a:cubicBezTo>
                <a:cubicBezTo>
                  <a:pt x="347108" y="988219"/>
                  <a:pt x="509985" y="1057751"/>
                  <a:pt x="547133" y="1067276"/>
                </a:cubicBezTo>
                <a:cubicBezTo>
                  <a:pt x="619523" y="1065371"/>
                  <a:pt x="693818" y="1189196"/>
                  <a:pt x="730013" y="1155859"/>
                </a:cubicBezTo>
                <a:cubicBezTo>
                  <a:pt x="636668" y="1233964"/>
                  <a:pt x="512843" y="1162526"/>
                  <a:pt x="409020" y="1204436"/>
                </a:cubicBezTo>
                <a:cubicBezTo>
                  <a:pt x="366158" y="1237774"/>
                  <a:pt x="517605" y="1304449"/>
                  <a:pt x="530940" y="1310164"/>
                </a:cubicBezTo>
                <a:cubicBezTo>
                  <a:pt x="681435" y="1376839"/>
                  <a:pt x="344250" y="1305401"/>
                  <a:pt x="366158" y="1365409"/>
                </a:cubicBezTo>
                <a:cubicBezTo>
                  <a:pt x="458550" y="1420654"/>
                  <a:pt x="541418" y="1491139"/>
                  <a:pt x="637620" y="1413034"/>
                </a:cubicBezTo>
                <a:cubicBezTo>
                  <a:pt x="670005" y="1436846"/>
                  <a:pt x="579518" y="1429226"/>
                  <a:pt x="617618" y="1487329"/>
                </a:cubicBezTo>
                <a:cubicBezTo>
                  <a:pt x="522368" y="1531144"/>
                  <a:pt x="340440" y="1537811"/>
                  <a:pt x="286148" y="1588294"/>
                </a:cubicBezTo>
                <a:cubicBezTo>
                  <a:pt x="365205" y="1664494"/>
                  <a:pt x="451883" y="1673066"/>
                  <a:pt x="550943" y="1688306"/>
                </a:cubicBezTo>
                <a:cubicBezTo>
                  <a:pt x="602378" y="1669256"/>
                  <a:pt x="582375" y="1654016"/>
                  <a:pt x="627143" y="1666399"/>
                </a:cubicBezTo>
                <a:cubicBezTo>
                  <a:pt x="664290" y="1686401"/>
                  <a:pt x="692865" y="1613059"/>
                  <a:pt x="734775" y="1662589"/>
                </a:cubicBezTo>
                <a:cubicBezTo>
                  <a:pt x="690008" y="1710214"/>
                  <a:pt x="452835" y="1702594"/>
                  <a:pt x="604283" y="1759744"/>
                </a:cubicBezTo>
                <a:cubicBezTo>
                  <a:pt x="479505" y="1794986"/>
                  <a:pt x="344250" y="1767364"/>
                  <a:pt x="217568" y="1794986"/>
                </a:cubicBezTo>
                <a:cubicBezTo>
                  <a:pt x="143273" y="1828324"/>
                  <a:pt x="304245" y="1820704"/>
                  <a:pt x="214710" y="1862614"/>
                </a:cubicBezTo>
                <a:cubicBezTo>
                  <a:pt x="175658" y="1910239"/>
                  <a:pt x="361395" y="1859756"/>
                  <a:pt x="335678" y="1914049"/>
                </a:cubicBezTo>
                <a:cubicBezTo>
                  <a:pt x="396638" y="1903571"/>
                  <a:pt x="425213" y="1929289"/>
                  <a:pt x="472838" y="1916906"/>
                </a:cubicBezTo>
                <a:cubicBezTo>
                  <a:pt x="469028" y="1982629"/>
                  <a:pt x="542370" y="1894999"/>
                  <a:pt x="553800" y="1953101"/>
                </a:cubicBezTo>
                <a:cubicBezTo>
                  <a:pt x="615713" y="1943576"/>
                  <a:pt x="709058" y="1981676"/>
                  <a:pt x="602378" y="2004536"/>
                </a:cubicBezTo>
                <a:cubicBezTo>
                  <a:pt x="489030" y="2033111"/>
                  <a:pt x="378540" y="2021681"/>
                  <a:pt x="275670" y="2024539"/>
                </a:cubicBezTo>
                <a:cubicBezTo>
                  <a:pt x="208995" y="2001679"/>
                  <a:pt x="117555" y="2018824"/>
                  <a:pt x="236618" y="2049304"/>
                </a:cubicBezTo>
                <a:cubicBezTo>
                  <a:pt x="332820" y="2060734"/>
                  <a:pt x="145178" y="2068354"/>
                  <a:pt x="262335" y="2092166"/>
                </a:cubicBezTo>
                <a:cubicBezTo>
                  <a:pt x="280433" y="2148364"/>
                  <a:pt x="381398" y="2103596"/>
                  <a:pt x="420450" y="2151221"/>
                </a:cubicBezTo>
                <a:cubicBezTo>
                  <a:pt x="509033" y="2108359"/>
                  <a:pt x="390923" y="2195036"/>
                  <a:pt x="480458" y="2174081"/>
                </a:cubicBezTo>
                <a:cubicBezTo>
                  <a:pt x="575708" y="2192179"/>
                  <a:pt x="324248" y="2267426"/>
                  <a:pt x="269955" y="2228374"/>
                </a:cubicBezTo>
                <a:cubicBezTo>
                  <a:pt x="213758" y="2232184"/>
                  <a:pt x="143273" y="2230279"/>
                  <a:pt x="106125" y="2250281"/>
                </a:cubicBezTo>
                <a:cubicBezTo>
                  <a:pt x="206138" y="2296001"/>
                  <a:pt x="-65325" y="2235041"/>
                  <a:pt x="45165" y="2290286"/>
                </a:cubicBezTo>
                <a:cubicBezTo>
                  <a:pt x="112793" y="2290286"/>
                  <a:pt x="125175" y="2298859"/>
                  <a:pt x="84218" y="2353151"/>
                </a:cubicBezTo>
                <a:cubicBezTo>
                  <a:pt x="115650" y="2409349"/>
                  <a:pt x="321390" y="2387441"/>
                  <a:pt x="203280" y="2444591"/>
                </a:cubicBezTo>
                <a:cubicBezTo>
                  <a:pt x="147083" y="2440781"/>
                  <a:pt x="65168" y="2474119"/>
                  <a:pt x="172800" y="2478881"/>
                </a:cubicBezTo>
                <a:cubicBezTo>
                  <a:pt x="257573" y="2456021"/>
                  <a:pt x="98505" y="2546509"/>
                  <a:pt x="201375" y="2519839"/>
                </a:cubicBezTo>
                <a:cubicBezTo>
                  <a:pt x="231855" y="2566511"/>
                  <a:pt x="284243" y="2528411"/>
                  <a:pt x="301388" y="2558891"/>
                </a:cubicBezTo>
                <a:cubicBezTo>
                  <a:pt x="372825" y="2593181"/>
                  <a:pt x="107078" y="2573179"/>
                  <a:pt x="76598" y="2589371"/>
                </a:cubicBezTo>
                <a:cubicBezTo>
                  <a:pt x="179468" y="2628424"/>
                  <a:pt x="-65325" y="2632234"/>
                  <a:pt x="58500" y="2659856"/>
                </a:cubicBezTo>
                <a:cubicBezTo>
                  <a:pt x="100410" y="2649379"/>
                  <a:pt x="183278" y="2635091"/>
                  <a:pt x="110888" y="2693194"/>
                </a:cubicBezTo>
                <a:cubicBezTo>
                  <a:pt x="167085" y="2674144"/>
                  <a:pt x="196613" y="2711291"/>
                  <a:pt x="214710" y="2727484"/>
                </a:cubicBezTo>
                <a:cubicBezTo>
                  <a:pt x="247095" y="2699861"/>
                  <a:pt x="297578" y="2700814"/>
                  <a:pt x="262335" y="2756059"/>
                </a:cubicBezTo>
                <a:cubicBezTo>
                  <a:pt x="318533" y="2733199"/>
                  <a:pt x="387113" y="2651284"/>
                  <a:pt x="358538" y="2733199"/>
                </a:cubicBezTo>
                <a:cubicBezTo>
                  <a:pt x="470933" y="2695099"/>
                  <a:pt x="299483" y="2803684"/>
                  <a:pt x="254715" y="2758916"/>
                </a:cubicBezTo>
                <a:cubicBezTo>
                  <a:pt x="164228" y="2746534"/>
                  <a:pt x="93743" y="2773204"/>
                  <a:pt x="45165" y="2806541"/>
                </a:cubicBezTo>
                <a:cubicBezTo>
                  <a:pt x="161370" y="2800826"/>
                  <a:pt x="-83423" y="2882741"/>
                  <a:pt x="46118" y="2865596"/>
                </a:cubicBezTo>
                <a:cubicBezTo>
                  <a:pt x="120413" y="2833211"/>
                  <a:pt x="88028" y="2862739"/>
                  <a:pt x="88980" y="2895124"/>
                </a:cubicBezTo>
                <a:cubicBezTo>
                  <a:pt x="132795" y="2875121"/>
                  <a:pt x="93743" y="2942749"/>
                  <a:pt x="155655" y="2902744"/>
                </a:cubicBezTo>
                <a:cubicBezTo>
                  <a:pt x="209948" y="2924651"/>
                  <a:pt x="280433" y="2904649"/>
                  <a:pt x="343298" y="2914174"/>
                </a:cubicBezTo>
                <a:cubicBezTo>
                  <a:pt x="274718" y="2910364"/>
                  <a:pt x="168038" y="2980849"/>
                  <a:pt x="301388" y="2956084"/>
                </a:cubicBezTo>
                <a:cubicBezTo>
                  <a:pt x="209948" y="3007519"/>
                  <a:pt x="314723" y="3013234"/>
                  <a:pt x="361395" y="2980849"/>
                </a:cubicBezTo>
                <a:cubicBezTo>
                  <a:pt x="302340" y="3085624"/>
                  <a:pt x="505223" y="3017996"/>
                  <a:pt x="511890" y="3029426"/>
                </a:cubicBezTo>
                <a:cubicBezTo>
                  <a:pt x="501413" y="3104674"/>
                  <a:pt x="612855" y="2953226"/>
                  <a:pt x="603330" y="3058001"/>
                </a:cubicBezTo>
                <a:cubicBezTo>
                  <a:pt x="692865" y="3028474"/>
                  <a:pt x="764303" y="3011329"/>
                  <a:pt x="825263" y="2954179"/>
                </a:cubicBezTo>
                <a:cubicBezTo>
                  <a:pt x="868125" y="3001804"/>
                  <a:pt x="922418" y="2812256"/>
                  <a:pt x="957660" y="2927509"/>
                </a:cubicBezTo>
                <a:cubicBezTo>
                  <a:pt x="950993" y="3005614"/>
                  <a:pt x="858600" y="3144679"/>
                  <a:pt x="1013858" y="3102769"/>
                </a:cubicBezTo>
                <a:cubicBezTo>
                  <a:pt x="1088153" y="3107531"/>
                  <a:pt x="1167210" y="3117056"/>
                  <a:pt x="1119585" y="3020854"/>
                </a:cubicBezTo>
                <a:cubicBezTo>
                  <a:pt x="1095773" y="2920841"/>
                  <a:pt x="1165305" y="2995136"/>
                  <a:pt x="1191975" y="2997041"/>
                </a:cubicBezTo>
                <a:cubicBezTo>
                  <a:pt x="1258650" y="3067526"/>
                  <a:pt x="1392953" y="3040856"/>
                  <a:pt x="1468200" y="3026569"/>
                </a:cubicBezTo>
                <a:cubicBezTo>
                  <a:pt x="1457723" y="2961799"/>
                  <a:pt x="1529160" y="3010376"/>
                  <a:pt x="1561545" y="3002756"/>
                </a:cubicBezTo>
                <a:cubicBezTo>
                  <a:pt x="1593930" y="3038951"/>
                  <a:pt x="1657748" y="3041809"/>
                  <a:pt x="1679655" y="3030379"/>
                </a:cubicBezTo>
                <a:cubicBezTo>
                  <a:pt x="1735853" y="3070384"/>
                  <a:pt x="1690133" y="2906554"/>
                  <a:pt x="1748235" y="2996089"/>
                </a:cubicBezTo>
                <a:cubicBezTo>
                  <a:pt x="1790145" y="3019901"/>
                  <a:pt x="1871108" y="2994184"/>
                  <a:pt x="1893968" y="3009424"/>
                </a:cubicBezTo>
                <a:cubicBezTo>
                  <a:pt x="1889205" y="2959894"/>
                  <a:pt x="1945403" y="2984659"/>
                  <a:pt x="1888253" y="2944654"/>
                </a:cubicBezTo>
                <a:cubicBezTo>
                  <a:pt x="1905398" y="2942749"/>
                  <a:pt x="2032080" y="2999899"/>
                  <a:pt x="1964453" y="2947511"/>
                </a:cubicBezTo>
                <a:cubicBezTo>
                  <a:pt x="2079705" y="2950369"/>
                  <a:pt x="2036843" y="2899886"/>
                  <a:pt x="1948260" y="2913221"/>
                </a:cubicBezTo>
                <a:cubicBezTo>
                  <a:pt x="1883490" y="2907506"/>
                  <a:pt x="1767285" y="2873216"/>
                  <a:pt x="1843485" y="2853214"/>
                </a:cubicBezTo>
                <a:cubicBezTo>
                  <a:pt x="1859678" y="2837021"/>
                  <a:pt x="1951118" y="2853214"/>
                  <a:pt x="1883490" y="2818924"/>
                </a:cubicBezTo>
                <a:cubicBezTo>
                  <a:pt x="1929210" y="2839879"/>
                  <a:pt x="1994933" y="2790349"/>
                  <a:pt x="1909208" y="2790349"/>
                </a:cubicBezTo>
                <a:cubicBezTo>
                  <a:pt x="1962548" y="2784634"/>
                  <a:pt x="1960643" y="2735104"/>
                  <a:pt x="2032080" y="2757964"/>
                </a:cubicBezTo>
                <a:cubicBezTo>
                  <a:pt x="1946355" y="2722721"/>
                  <a:pt x="2002553" y="2723674"/>
                  <a:pt x="2036843" y="2711291"/>
                </a:cubicBezTo>
                <a:cubicBezTo>
                  <a:pt x="1972073" y="2706529"/>
                  <a:pt x="1884443" y="2674144"/>
                  <a:pt x="2008268" y="2670334"/>
                </a:cubicBezTo>
                <a:cubicBezTo>
                  <a:pt x="2132093" y="2620804"/>
                  <a:pt x="1982550" y="2644616"/>
                  <a:pt x="1943498" y="2645569"/>
                </a:cubicBezTo>
                <a:cubicBezTo>
                  <a:pt x="2009220" y="2564606"/>
                  <a:pt x="1844438" y="2680811"/>
                  <a:pt x="1793003" y="2651284"/>
                </a:cubicBezTo>
                <a:cubicBezTo>
                  <a:pt x="1703468" y="2657951"/>
                  <a:pt x="1501538" y="2570321"/>
                  <a:pt x="1497728" y="2538889"/>
                </a:cubicBezTo>
                <a:cubicBezTo>
                  <a:pt x="1528208" y="2533174"/>
                  <a:pt x="1620600" y="2608421"/>
                  <a:pt x="1592025" y="2535079"/>
                </a:cubicBezTo>
                <a:cubicBezTo>
                  <a:pt x="1682513" y="2614136"/>
                  <a:pt x="1734900" y="2472214"/>
                  <a:pt x="1824435" y="2566511"/>
                </a:cubicBezTo>
                <a:cubicBezTo>
                  <a:pt x="1703468" y="2427446"/>
                  <a:pt x="2134950" y="2525554"/>
                  <a:pt x="1938735" y="2449354"/>
                </a:cubicBezTo>
                <a:cubicBezTo>
                  <a:pt x="1915875" y="2436971"/>
                  <a:pt x="2165430" y="2449354"/>
                  <a:pt x="2000648" y="2416969"/>
                </a:cubicBezTo>
                <a:cubicBezTo>
                  <a:pt x="1945403" y="2423636"/>
                  <a:pt x="2077800" y="2375059"/>
                  <a:pt x="1993028" y="2387441"/>
                </a:cubicBezTo>
                <a:cubicBezTo>
                  <a:pt x="1840628" y="2373154"/>
                  <a:pt x="1705373" y="2382679"/>
                  <a:pt x="1549163" y="2328386"/>
                </a:cubicBezTo>
                <a:cubicBezTo>
                  <a:pt x="1451055" y="2308384"/>
                  <a:pt x="1461533" y="2256949"/>
                  <a:pt x="1554878" y="2282666"/>
                </a:cubicBezTo>
                <a:cubicBezTo>
                  <a:pt x="1673940" y="2311241"/>
                  <a:pt x="1712040" y="2290286"/>
                  <a:pt x="1823483" y="2291239"/>
                </a:cubicBezTo>
                <a:cubicBezTo>
                  <a:pt x="1848248" y="2213134"/>
                  <a:pt x="2103518" y="2260759"/>
                  <a:pt x="1994933" y="2158841"/>
                </a:cubicBezTo>
                <a:cubicBezTo>
                  <a:pt x="2052083" y="2127409"/>
                  <a:pt x="2122568" y="2111216"/>
                  <a:pt x="2013983" y="2124551"/>
                </a:cubicBezTo>
                <a:cubicBezTo>
                  <a:pt x="1910160" y="2121694"/>
                  <a:pt x="1786335" y="2110264"/>
                  <a:pt x="1699658" y="2061686"/>
                </a:cubicBezTo>
                <a:cubicBezTo>
                  <a:pt x="1721565" y="2011204"/>
                  <a:pt x="1873965" y="2095976"/>
                  <a:pt x="1808243" y="2027396"/>
                </a:cubicBezTo>
                <a:cubicBezTo>
                  <a:pt x="1845390" y="2033111"/>
                  <a:pt x="1914923" y="2015966"/>
                  <a:pt x="1836818" y="2000726"/>
                </a:cubicBezTo>
                <a:cubicBezTo>
                  <a:pt x="1905398" y="1995011"/>
                  <a:pt x="2018745" y="1882616"/>
                  <a:pt x="1875870" y="1935004"/>
                </a:cubicBezTo>
                <a:cubicBezTo>
                  <a:pt x="1803480" y="1892141"/>
                  <a:pt x="1605360" y="1962626"/>
                  <a:pt x="1600598" y="1869281"/>
                </a:cubicBezTo>
                <a:cubicBezTo>
                  <a:pt x="1705373" y="1889284"/>
                  <a:pt x="1819673" y="1872139"/>
                  <a:pt x="1823483" y="1737836"/>
                </a:cubicBezTo>
                <a:cubicBezTo>
                  <a:pt x="1751093" y="1747361"/>
                  <a:pt x="1638698" y="1814036"/>
                  <a:pt x="1592025" y="1729264"/>
                </a:cubicBezTo>
                <a:cubicBezTo>
                  <a:pt x="1623458" y="1750219"/>
                  <a:pt x="1690133" y="1734979"/>
                  <a:pt x="1639650" y="1693069"/>
                </a:cubicBezTo>
                <a:cubicBezTo>
                  <a:pt x="1694895" y="1704499"/>
                  <a:pt x="1723470" y="1603534"/>
                  <a:pt x="1648223" y="1652111"/>
                </a:cubicBezTo>
                <a:cubicBezTo>
                  <a:pt x="1592025" y="1662589"/>
                  <a:pt x="1391048" y="1666399"/>
                  <a:pt x="1437720" y="1613059"/>
                </a:cubicBezTo>
                <a:cubicBezTo>
                  <a:pt x="1490108" y="1631156"/>
                  <a:pt x="1612028" y="1607344"/>
                  <a:pt x="1519635" y="1556861"/>
                </a:cubicBezTo>
                <a:cubicBezTo>
                  <a:pt x="1584405" y="1579721"/>
                  <a:pt x="1719660" y="1506379"/>
                  <a:pt x="1697753" y="1459706"/>
                </a:cubicBezTo>
                <a:cubicBezTo>
                  <a:pt x="1650128" y="1406366"/>
                  <a:pt x="1590120" y="1445419"/>
                  <a:pt x="1539638" y="1435894"/>
                </a:cubicBezTo>
                <a:cubicBezTo>
                  <a:pt x="1603455" y="1393984"/>
                  <a:pt x="1538685" y="1420654"/>
                  <a:pt x="1520588" y="1388269"/>
                </a:cubicBezTo>
                <a:cubicBezTo>
                  <a:pt x="1471058" y="1479709"/>
                  <a:pt x="1237695" y="1392079"/>
                  <a:pt x="1282463" y="1360646"/>
                </a:cubicBezTo>
                <a:cubicBezTo>
                  <a:pt x="1390095" y="1360646"/>
                  <a:pt x="1469153" y="1357789"/>
                  <a:pt x="1568213" y="1328261"/>
                </a:cubicBezTo>
                <a:cubicBezTo>
                  <a:pt x="1540590" y="1255871"/>
                  <a:pt x="1746330" y="1225391"/>
                  <a:pt x="1593930" y="1209199"/>
                </a:cubicBezTo>
                <a:cubicBezTo>
                  <a:pt x="1560593" y="1139666"/>
                  <a:pt x="1406288" y="1264444"/>
                  <a:pt x="1440578" y="1151096"/>
                </a:cubicBezTo>
                <a:cubicBezTo>
                  <a:pt x="1348185" y="1224439"/>
                  <a:pt x="1149113" y="1139666"/>
                  <a:pt x="1127205" y="1094899"/>
                </a:cubicBezTo>
                <a:cubicBezTo>
                  <a:pt x="1214835" y="1122521"/>
                  <a:pt x="1236743" y="1092041"/>
                  <a:pt x="1310085" y="1109186"/>
                </a:cubicBezTo>
                <a:cubicBezTo>
                  <a:pt x="1300560" y="1078706"/>
                  <a:pt x="1375808" y="1166336"/>
                  <a:pt x="1406288" y="1094899"/>
                </a:cubicBezTo>
                <a:cubicBezTo>
                  <a:pt x="1479630" y="1092041"/>
                  <a:pt x="1424385" y="984409"/>
                  <a:pt x="1508205" y="1040606"/>
                </a:cubicBezTo>
                <a:cubicBezTo>
                  <a:pt x="1529160" y="993934"/>
                  <a:pt x="1647270" y="970121"/>
                  <a:pt x="1532018" y="969169"/>
                </a:cubicBezTo>
                <a:cubicBezTo>
                  <a:pt x="1498680" y="936784"/>
                  <a:pt x="1427243" y="1008221"/>
                  <a:pt x="1421528" y="938689"/>
                </a:cubicBezTo>
                <a:cubicBezTo>
                  <a:pt x="1342470" y="1012031"/>
                  <a:pt x="1203405" y="991076"/>
                  <a:pt x="1154828" y="903446"/>
                </a:cubicBezTo>
                <a:cubicBezTo>
                  <a:pt x="1199595" y="899636"/>
                  <a:pt x="1305323" y="967264"/>
                  <a:pt x="1304370" y="884396"/>
                </a:cubicBezTo>
                <a:cubicBezTo>
                  <a:pt x="1348185" y="928211"/>
                  <a:pt x="1442483" y="914876"/>
                  <a:pt x="1351995" y="868204"/>
                </a:cubicBezTo>
                <a:cubicBezTo>
                  <a:pt x="1412003" y="912019"/>
                  <a:pt x="1490108" y="871061"/>
                  <a:pt x="1480583" y="832009"/>
                </a:cubicBezTo>
                <a:cubicBezTo>
                  <a:pt x="1625363" y="814864"/>
                  <a:pt x="1407240" y="763429"/>
                  <a:pt x="1363425" y="798671"/>
                </a:cubicBezTo>
                <a:cubicBezTo>
                  <a:pt x="1310085" y="684371"/>
                  <a:pt x="1158638" y="849154"/>
                  <a:pt x="1131015" y="755809"/>
                </a:cubicBezTo>
                <a:cubicBezTo>
                  <a:pt x="1102440" y="740569"/>
                  <a:pt x="956708" y="677704"/>
                  <a:pt x="1019573" y="655796"/>
                </a:cubicBezTo>
                <a:cubicBezTo>
                  <a:pt x="1029098" y="698659"/>
                  <a:pt x="1091963" y="752951"/>
                  <a:pt x="1088153" y="673894"/>
                </a:cubicBezTo>
                <a:cubicBezTo>
                  <a:pt x="1124348" y="778669"/>
                  <a:pt x="1187213" y="639604"/>
                  <a:pt x="1244363" y="727234"/>
                </a:cubicBezTo>
                <a:cubicBezTo>
                  <a:pt x="1271033" y="670084"/>
                  <a:pt x="1362473" y="748189"/>
                  <a:pt x="1389143" y="667226"/>
                </a:cubicBezTo>
                <a:cubicBezTo>
                  <a:pt x="1335803" y="624364"/>
                  <a:pt x="1186260" y="578644"/>
                  <a:pt x="1174830" y="590074"/>
                </a:cubicBezTo>
                <a:cubicBezTo>
                  <a:pt x="1230075" y="543401"/>
                  <a:pt x="1273890" y="526256"/>
                  <a:pt x="1180545" y="513874"/>
                </a:cubicBezTo>
                <a:cubicBezTo>
                  <a:pt x="1169115" y="479584"/>
                  <a:pt x="1356758" y="462439"/>
                  <a:pt x="1228170" y="415766"/>
                </a:cubicBezTo>
                <a:cubicBezTo>
                  <a:pt x="1322468" y="381476"/>
                  <a:pt x="1196738" y="349091"/>
                  <a:pt x="1251983" y="298609"/>
                </a:cubicBezTo>
                <a:cubicBezTo>
                  <a:pt x="1150065" y="302419"/>
                  <a:pt x="1100535" y="370046"/>
                  <a:pt x="1035765" y="451009"/>
                </a:cubicBezTo>
                <a:cubicBezTo>
                  <a:pt x="960518" y="465296"/>
                  <a:pt x="970995" y="241459"/>
                  <a:pt x="1058625" y="322421"/>
                </a:cubicBezTo>
                <a:cubicBezTo>
                  <a:pt x="1152923" y="327184"/>
                  <a:pt x="1126253" y="254794"/>
                  <a:pt x="1052910" y="251936"/>
                </a:cubicBezTo>
                <a:cubicBezTo>
                  <a:pt x="1091010" y="247174"/>
                  <a:pt x="1221503" y="242411"/>
                  <a:pt x="1112918" y="211931"/>
                </a:cubicBezTo>
                <a:cubicBezTo>
                  <a:pt x="1191023" y="135731"/>
                  <a:pt x="1113870" y="174784"/>
                  <a:pt x="1064340" y="185261"/>
                </a:cubicBezTo>
                <a:cubicBezTo>
                  <a:pt x="1030050" y="136684"/>
                  <a:pt x="969090" y="322421"/>
                  <a:pt x="991950" y="191929"/>
                </a:cubicBezTo>
                <a:cubicBezTo>
                  <a:pt x="1009095" y="137636"/>
                  <a:pt x="1116728" y="33814"/>
                  <a:pt x="996713" y="111919"/>
                </a:cubicBezTo>
                <a:cubicBezTo>
                  <a:pt x="947183" y="118586"/>
                  <a:pt x="1017668" y="24289"/>
                  <a:pt x="949088" y="7144"/>
                </a:cubicBezTo>
                <a:lnTo>
                  <a:pt x="949088" y="7144"/>
                </a:lnTo>
                <a:lnTo>
                  <a:pt x="949088" y="7144"/>
                </a:lnTo>
                <a:close/>
                <a:moveTo>
                  <a:pt x="886223" y="287179"/>
                </a:moveTo>
                <a:cubicBezTo>
                  <a:pt x="950993" y="293846"/>
                  <a:pt x="936705" y="430054"/>
                  <a:pt x="908130" y="327184"/>
                </a:cubicBezTo>
                <a:cubicBezTo>
                  <a:pt x="904320" y="313849"/>
                  <a:pt x="879555" y="305276"/>
                  <a:pt x="886223" y="287179"/>
                </a:cubicBezTo>
                <a:close/>
                <a:moveTo>
                  <a:pt x="863363" y="404336"/>
                </a:moveTo>
                <a:cubicBezTo>
                  <a:pt x="931943" y="406241"/>
                  <a:pt x="947183" y="504349"/>
                  <a:pt x="876698" y="435769"/>
                </a:cubicBezTo>
                <a:cubicBezTo>
                  <a:pt x="877650" y="436721"/>
                  <a:pt x="842408" y="406241"/>
                  <a:pt x="863363" y="404336"/>
                </a:cubicBezTo>
                <a:close/>
                <a:moveTo>
                  <a:pt x="1116728" y="470059"/>
                </a:moveTo>
                <a:cubicBezTo>
                  <a:pt x="1142445" y="539591"/>
                  <a:pt x="916703" y="542449"/>
                  <a:pt x="1066245" y="511016"/>
                </a:cubicBezTo>
                <a:cubicBezTo>
                  <a:pt x="1087200" y="502444"/>
                  <a:pt x="1096725" y="479584"/>
                  <a:pt x="1116728" y="470059"/>
                </a:cubicBezTo>
                <a:close/>
                <a:moveTo>
                  <a:pt x="1009095" y="584359"/>
                </a:moveTo>
                <a:cubicBezTo>
                  <a:pt x="1068150" y="591026"/>
                  <a:pt x="1128158" y="624364"/>
                  <a:pt x="1029098" y="599599"/>
                </a:cubicBezTo>
                <a:lnTo>
                  <a:pt x="1009095" y="584359"/>
                </a:lnTo>
                <a:lnTo>
                  <a:pt x="1009095" y="584359"/>
                </a:lnTo>
                <a:close/>
                <a:moveTo>
                  <a:pt x="1111013" y="603409"/>
                </a:moveTo>
                <a:cubicBezTo>
                  <a:pt x="1179593" y="587216"/>
                  <a:pt x="1100535" y="662464"/>
                  <a:pt x="1111013" y="603409"/>
                </a:cubicBezTo>
                <a:close/>
                <a:moveTo>
                  <a:pt x="1251030" y="632936"/>
                </a:moveTo>
                <a:cubicBezTo>
                  <a:pt x="1281510" y="652939"/>
                  <a:pt x="1209120" y="642461"/>
                  <a:pt x="1251030" y="632936"/>
                </a:cubicBezTo>
                <a:close/>
                <a:moveTo>
                  <a:pt x="1032908" y="760571"/>
                </a:moveTo>
                <a:cubicBezTo>
                  <a:pt x="1069103" y="813911"/>
                  <a:pt x="1010048" y="875824"/>
                  <a:pt x="1028145" y="780574"/>
                </a:cubicBezTo>
                <a:lnTo>
                  <a:pt x="1032908" y="760571"/>
                </a:lnTo>
                <a:lnTo>
                  <a:pt x="1032908" y="760571"/>
                </a:lnTo>
                <a:close/>
                <a:moveTo>
                  <a:pt x="961470" y="867251"/>
                </a:moveTo>
                <a:cubicBezTo>
                  <a:pt x="989093" y="885349"/>
                  <a:pt x="919560" y="881539"/>
                  <a:pt x="961470" y="867251"/>
                </a:cubicBezTo>
                <a:close/>
                <a:moveTo>
                  <a:pt x="1036718" y="884396"/>
                </a:moveTo>
                <a:cubicBezTo>
                  <a:pt x="1052910" y="926306"/>
                  <a:pt x="1022430" y="907256"/>
                  <a:pt x="1036718" y="884396"/>
                </a:cubicBezTo>
                <a:close/>
                <a:moveTo>
                  <a:pt x="921465" y="888206"/>
                </a:moveTo>
                <a:cubicBezTo>
                  <a:pt x="952898" y="901541"/>
                  <a:pt x="887175" y="904399"/>
                  <a:pt x="921465" y="888206"/>
                </a:cubicBezTo>
                <a:close/>
                <a:moveTo>
                  <a:pt x="874793" y="904399"/>
                </a:moveTo>
                <a:cubicBezTo>
                  <a:pt x="906225" y="917734"/>
                  <a:pt x="840503" y="920591"/>
                  <a:pt x="874793" y="904399"/>
                </a:cubicBezTo>
                <a:close/>
                <a:moveTo>
                  <a:pt x="681435" y="904399"/>
                </a:moveTo>
                <a:cubicBezTo>
                  <a:pt x="718583" y="948214"/>
                  <a:pt x="920513" y="896779"/>
                  <a:pt x="777638" y="946309"/>
                </a:cubicBezTo>
                <a:cubicBezTo>
                  <a:pt x="745253" y="952976"/>
                  <a:pt x="654765" y="966311"/>
                  <a:pt x="681435" y="904399"/>
                </a:cubicBezTo>
                <a:close/>
                <a:moveTo>
                  <a:pt x="1532970" y="1327309"/>
                </a:moveTo>
                <a:cubicBezTo>
                  <a:pt x="1567260" y="1342549"/>
                  <a:pt x="1512015" y="1349216"/>
                  <a:pt x="1532970" y="1327309"/>
                </a:cubicBezTo>
                <a:close/>
                <a:moveTo>
                  <a:pt x="757635" y="1423511"/>
                </a:moveTo>
                <a:cubicBezTo>
                  <a:pt x="685245" y="1477804"/>
                  <a:pt x="650003" y="1441609"/>
                  <a:pt x="757635" y="1423511"/>
                </a:cubicBezTo>
                <a:close/>
                <a:moveTo>
                  <a:pt x="1558688" y="1764506"/>
                </a:moveTo>
                <a:cubicBezTo>
                  <a:pt x="1654890" y="1774984"/>
                  <a:pt x="1460580" y="1774031"/>
                  <a:pt x="1558688" y="1764506"/>
                </a:cubicBezTo>
                <a:close/>
                <a:moveTo>
                  <a:pt x="1766333" y="1807369"/>
                </a:moveTo>
                <a:cubicBezTo>
                  <a:pt x="1818720" y="1806416"/>
                  <a:pt x="1736805" y="1819751"/>
                  <a:pt x="1766333" y="1807369"/>
                </a:cubicBezTo>
                <a:close/>
                <a:moveTo>
                  <a:pt x="1769190" y="2006441"/>
                </a:moveTo>
                <a:cubicBezTo>
                  <a:pt x="1833008" y="2002631"/>
                  <a:pt x="1785383" y="2038826"/>
                  <a:pt x="1769190" y="2006441"/>
                </a:cubicBezTo>
                <a:close/>
                <a:moveTo>
                  <a:pt x="151845" y="2329339"/>
                </a:moveTo>
                <a:cubicBezTo>
                  <a:pt x="171848" y="2352199"/>
                  <a:pt x="91838" y="2336006"/>
                  <a:pt x="151845" y="2329339"/>
                </a:cubicBezTo>
                <a:close/>
                <a:moveTo>
                  <a:pt x="301388" y="2397919"/>
                </a:moveTo>
                <a:cubicBezTo>
                  <a:pt x="343298" y="2445544"/>
                  <a:pt x="410925" y="2404586"/>
                  <a:pt x="469028" y="2426494"/>
                </a:cubicBezTo>
                <a:cubicBezTo>
                  <a:pt x="496650" y="2436971"/>
                  <a:pt x="202328" y="2484596"/>
                  <a:pt x="301388" y="2397919"/>
                </a:cubicBezTo>
                <a:close/>
                <a:moveTo>
                  <a:pt x="517605" y="2406491"/>
                </a:moveTo>
                <a:cubicBezTo>
                  <a:pt x="548085" y="2420779"/>
                  <a:pt x="455693" y="2415064"/>
                  <a:pt x="517605" y="2406491"/>
                </a:cubicBezTo>
                <a:close/>
                <a:moveTo>
                  <a:pt x="423308" y="2736056"/>
                </a:moveTo>
                <a:cubicBezTo>
                  <a:pt x="450930" y="2753201"/>
                  <a:pt x="381398" y="2750344"/>
                  <a:pt x="423308" y="27360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3" name="Graphic 41">
            <a:extLst>
              <a:ext uri="{FF2B5EF4-FFF2-40B4-BE49-F238E27FC236}">
                <a16:creationId xmlns:a16="http://schemas.microsoft.com/office/drawing/2014/main" id="{ECB8F255-E306-4FD7-AFAD-12029D2CB46C}"/>
              </a:ext>
            </a:extLst>
          </p:cNvPr>
          <p:cNvSpPr/>
          <p:nvPr/>
        </p:nvSpPr>
        <p:spPr>
          <a:xfrm>
            <a:off x="-17044" y="3962302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ea typeface="Dongle" pitchFamily="2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0992B-DF31-48FD-A5BD-09D570E3DA63}"/>
              </a:ext>
            </a:extLst>
          </p:cNvPr>
          <p:cNvSpPr/>
          <p:nvPr/>
        </p:nvSpPr>
        <p:spPr>
          <a:xfrm>
            <a:off x="0" y="4653557"/>
            <a:ext cx="12192000" cy="22044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Dongle" pitchFamily="2" charset="-127"/>
            </a:endParaRPr>
          </a:p>
        </p:txBody>
      </p:sp>
      <p:grpSp>
        <p:nvGrpSpPr>
          <p:cNvPr id="5" name="Graphic 153">
            <a:extLst>
              <a:ext uri="{FF2B5EF4-FFF2-40B4-BE49-F238E27FC236}">
                <a16:creationId xmlns:a16="http://schemas.microsoft.com/office/drawing/2014/main" id="{6F272E85-540D-415B-B7EB-F71257007341}"/>
              </a:ext>
            </a:extLst>
          </p:cNvPr>
          <p:cNvGrpSpPr/>
          <p:nvPr/>
        </p:nvGrpSpPr>
        <p:grpSpPr>
          <a:xfrm>
            <a:off x="5530649" y="2770637"/>
            <a:ext cx="5807242" cy="3790365"/>
            <a:chOff x="4662481" y="3058196"/>
            <a:chExt cx="3962114" cy="2586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439F03E-A742-46A6-A31D-DEE134F8E0D9}"/>
                </a:ext>
              </a:extLst>
            </p:cNvPr>
            <p:cNvSpPr/>
            <p:nvPr/>
          </p:nvSpPr>
          <p:spPr>
            <a:xfrm>
              <a:off x="5665023" y="3288989"/>
              <a:ext cx="2602738" cy="2016096"/>
            </a:xfrm>
            <a:custGeom>
              <a:avLst/>
              <a:gdLst>
                <a:gd name="connsiteX0" fmla="*/ 2530172 w 2530738"/>
                <a:gd name="connsiteY0" fmla="*/ 1392551 h 2014787"/>
                <a:gd name="connsiteX1" fmla="*/ 2381578 w 2530738"/>
                <a:gd name="connsiteY1" fmla="*/ 1122967 h 2014787"/>
                <a:gd name="connsiteX2" fmla="*/ 2373581 w 2530738"/>
                <a:gd name="connsiteY2" fmla="*/ 1116517 h 2014787"/>
                <a:gd name="connsiteX3" fmla="*/ 2244852 w 2530738"/>
                <a:gd name="connsiteY3" fmla="*/ 766187 h 2014787"/>
                <a:gd name="connsiteX4" fmla="*/ 2171070 w 2530738"/>
                <a:gd name="connsiteY4" fmla="*/ 479576 h 2014787"/>
                <a:gd name="connsiteX5" fmla="*/ 2135986 w 2530738"/>
                <a:gd name="connsiteY5" fmla="*/ 308023 h 2014787"/>
                <a:gd name="connsiteX6" fmla="*/ 2095226 w 2530738"/>
                <a:gd name="connsiteY6" fmla="*/ 39470 h 2014787"/>
                <a:gd name="connsiteX7" fmla="*/ 2076651 w 2530738"/>
                <a:gd name="connsiteY7" fmla="*/ 0 h 2014787"/>
                <a:gd name="connsiteX8" fmla="*/ 2069686 w 2530738"/>
                <a:gd name="connsiteY8" fmla="*/ 2580 h 2014787"/>
                <a:gd name="connsiteX9" fmla="*/ 1624421 w 2530738"/>
                <a:gd name="connsiteY9" fmla="*/ 108350 h 2014787"/>
                <a:gd name="connsiteX10" fmla="*/ 1228944 w 2530738"/>
                <a:gd name="connsiteY10" fmla="*/ 158139 h 2014787"/>
                <a:gd name="connsiteX11" fmla="*/ 787291 w 2530738"/>
                <a:gd name="connsiteY11" fmla="*/ 180325 h 2014787"/>
                <a:gd name="connsiteX12" fmla="*/ 208 w 2530738"/>
                <a:gd name="connsiteY12" fmla="*/ 176713 h 2014787"/>
                <a:gd name="connsiteX13" fmla="*/ 43290 w 2530738"/>
                <a:gd name="connsiteY13" fmla="*/ 325823 h 2014787"/>
                <a:gd name="connsiteX14" fmla="*/ 169698 w 2530738"/>
                <a:gd name="connsiteY14" fmla="*/ 713560 h 2014787"/>
                <a:gd name="connsiteX15" fmla="*/ 227742 w 2530738"/>
                <a:gd name="connsiteY15" fmla="*/ 889499 h 2014787"/>
                <a:gd name="connsiteX16" fmla="*/ 344089 w 2530738"/>
                <a:gd name="connsiteY16" fmla="*/ 1238540 h 2014787"/>
                <a:gd name="connsiteX17" fmla="*/ 394136 w 2530738"/>
                <a:gd name="connsiteY17" fmla="*/ 1385070 h 2014787"/>
                <a:gd name="connsiteX18" fmla="*/ 455018 w 2530738"/>
                <a:gd name="connsiteY18" fmla="*/ 1562557 h 2014787"/>
                <a:gd name="connsiteX19" fmla="*/ 537828 w 2530738"/>
                <a:gd name="connsiteY19" fmla="*/ 1795251 h 2014787"/>
                <a:gd name="connsiteX20" fmla="*/ 602838 w 2530738"/>
                <a:gd name="connsiteY20" fmla="*/ 1967836 h 2014787"/>
                <a:gd name="connsiteX21" fmla="*/ 621670 w 2530738"/>
                <a:gd name="connsiteY21" fmla="*/ 2016078 h 2014787"/>
                <a:gd name="connsiteX22" fmla="*/ 2524755 w 2530738"/>
                <a:gd name="connsiteY22" fmla="*/ 1408804 h 2014787"/>
                <a:gd name="connsiteX23" fmla="*/ 2530172 w 2530738"/>
                <a:gd name="connsiteY23" fmla="*/ 1392551 h 2014787"/>
                <a:gd name="connsiteX0" fmla="*/ 2608156 w 2608484"/>
                <a:gd name="connsiteY0" fmla="*/ 1509526 h 2016092"/>
                <a:gd name="connsiteX1" fmla="*/ 2381578 w 2608484"/>
                <a:gd name="connsiteY1" fmla="*/ 1122967 h 2016092"/>
                <a:gd name="connsiteX2" fmla="*/ 2373581 w 2608484"/>
                <a:gd name="connsiteY2" fmla="*/ 1116517 h 2016092"/>
                <a:gd name="connsiteX3" fmla="*/ 2244852 w 2608484"/>
                <a:gd name="connsiteY3" fmla="*/ 766187 h 2016092"/>
                <a:gd name="connsiteX4" fmla="*/ 2171070 w 2608484"/>
                <a:gd name="connsiteY4" fmla="*/ 479576 h 2016092"/>
                <a:gd name="connsiteX5" fmla="*/ 2135986 w 2608484"/>
                <a:gd name="connsiteY5" fmla="*/ 308023 h 2016092"/>
                <a:gd name="connsiteX6" fmla="*/ 2095226 w 2608484"/>
                <a:gd name="connsiteY6" fmla="*/ 39470 h 2016092"/>
                <a:gd name="connsiteX7" fmla="*/ 2076651 w 2608484"/>
                <a:gd name="connsiteY7" fmla="*/ 0 h 2016092"/>
                <a:gd name="connsiteX8" fmla="*/ 2069686 w 2608484"/>
                <a:gd name="connsiteY8" fmla="*/ 2580 h 2016092"/>
                <a:gd name="connsiteX9" fmla="*/ 1624421 w 2608484"/>
                <a:gd name="connsiteY9" fmla="*/ 108350 h 2016092"/>
                <a:gd name="connsiteX10" fmla="*/ 1228944 w 2608484"/>
                <a:gd name="connsiteY10" fmla="*/ 158139 h 2016092"/>
                <a:gd name="connsiteX11" fmla="*/ 787291 w 2608484"/>
                <a:gd name="connsiteY11" fmla="*/ 180325 h 2016092"/>
                <a:gd name="connsiteX12" fmla="*/ 208 w 2608484"/>
                <a:gd name="connsiteY12" fmla="*/ 176713 h 2016092"/>
                <a:gd name="connsiteX13" fmla="*/ 43290 w 2608484"/>
                <a:gd name="connsiteY13" fmla="*/ 325823 h 2016092"/>
                <a:gd name="connsiteX14" fmla="*/ 169698 w 2608484"/>
                <a:gd name="connsiteY14" fmla="*/ 713560 h 2016092"/>
                <a:gd name="connsiteX15" fmla="*/ 227742 w 2608484"/>
                <a:gd name="connsiteY15" fmla="*/ 889499 h 2016092"/>
                <a:gd name="connsiteX16" fmla="*/ 344089 w 2608484"/>
                <a:gd name="connsiteY16" fmla="*/ 1238540 h 2016092"/>
                <a:gd name="connsiteX17" fmla="*/ 394136 w 2608484"/>
                <a:gd name="connsiteY17" fmla="*/ 1385070 h 2016092"/>
                <a:gd name="connsiteX18" fmla="*/ 455018 w 2608484"/>
                <a:gd name="connsiteY18" fmla="*/ 1562557 h 2016092"/>
                <a:gd name="connsiteX19" fmla="*/ 537828 w 2608484"/>
                <a:gd name="connsiteY19" fmla="*/ 1795251 h 2016092"/>
                <a:gd name="connsiteX20" fmla="*/ 602838 w 2608484"/>
                <a:gd name="connsiteY20" fmla="*/ 1967836 h 2016092"/>
                <a:gd name="connsiteX21" fmla="*/ 621670 w 2608484"/>
                <a:gd name="connsiteY21" fmla="*/ 2016078 h 2016092"/>
                <a:gd name="connsiteX22" fmla="*/ 2524755 w 2608484"/>
                <a:gd name="connsiteY22" fmla="*/ 1408804 h 2016092"/>
                <a:gd name="connsiteX23" fmla="*/ 2608156 w 2608484"/>
                <a:gd name="connsiteY23" fmla="*/ 1509526 h 2016092"/>
                <a:gd name="connsiteX0" fmla="*/ 2524755 w 2629817"/>
                <a:gd name="connsiteY0" fmla="*/ 1408804 h 2016092"/>
                <a:gd name="connsiteX1" fmla="*/ 2381578 w 2629817"/>
                <a:gd name="connsiteY1" fmla="*/ 1122967 h 2016092"/>
                <a:gd name="connsiteX2" fmla="*/ 2373581 w 2629817"/>
                <a:gd name="connsiteY2" fmla="*/ 1116517 h 2016092"/>
                <a:gd name="connsiteX3" fmla="*/ 2244852 w 2629817"/>
                <a:gd name="connsiteY3" fmla="*/ 766187 h 2016092"/>
                <a:gd name="connsiteX4" fmla="*/ 2171070 w 2629817"/>
                <a:gd name="connsiteY4" fmla="*/ 479576 h 2016092"/>
                <a:gd name="connsiteX5" fmla="*/ 2135986 w 2629817"/>
                <a:gd name="connsiteY5" fmla="*/ 308023 h 2016092"/>
                <a:gd name="connsiteX6" fmla="*/ 2095226 w 2629817"/>
                <a:gd name="connsiteY6" fmla="*/ 39470 h 2016092"/>
                <a:gd name="connsiteX7" fmla="*/ 2076651 w 2629817"/>
                <a:gd name="connsiteY7" fmla="*/ 0 h 2016092"/>
                <a:gd name="connsiteX8" fmla="*/ 2069686 w 2629817"/>
                <a:gd name="connsiteY8" fmla="*/ 2580 h 2016092"/>
                <a:gd name="connsiteX9" fmla="*/ 1624421 w 2629817"/>
                <a:gd name="connsiteY9" fmla="*/ 108350 h 2016092"/>
                <a:gd name="connsiteX10" fmla="*/ 1228944 w 2629817"/>
                <a:gd name="connsiteY10" fmla="*/ 158139 h 2016092"/>
                <a:gd name="connsiteX11" fmla="*/ 787291 w 2629817"/>
                <a:gd name="connsiteY11" fmla="*/ 180325 h 2016092"/>
                <a:gd name="connsiteX12" fmla="*/ 208 w 2629817"/>
                <a:gd name="connsiteY12" fmla="*/ 176713 h 2016092"/>
                <a:gd name="connsiteX13" fmla="*/ 43290 w 2629817"/>
                <a:gd name="connsiteY13" fmla="*/ 325823 h 2016092"/>
                <a:gd name="connsiteX14" fmla="*/ 169698 w 2629817"/>
                <a:gd name="connsiteY14" fmla="*/ 713560 h 2016092"/>
                <a:gd name="connsiteX15" fmla="*/ 227742 w 2629817"/>
                <a:gd name="connsiteY15" fmla="*/ 889499 h 2016092"/>
                <a:gd name="connsiteX16" fmla="*/ 344089 w 2629817"/>
                <a:gd name="connsiteY16" fmla="*/ 1238540 h 2016092"/>
                <a:gd name="connsiteX17" fmla="*/ 394136 w 2629817"/>
                <a:gd name="connsiteY17" fmla="*/ 1385070 h 2016092"/>
                <a:gd name="connsiteX18" fmla="*/ 455018 w 2629817"/>
                <a:gd name="connsiteY18" fmla="*/ 1562557 h 2016092"/>
                <a:gd name="connsiteX19" fmla="*/ 537828 w 2629817"/>
                <a:gd name="connsiteY19" fmla="*/ 1795251 h 2016092"/>
                <a:gd name="connsiteX20" fmla="*/ 602838 w 2629817"/>
                <a:gd name="connsiteY20" fmla="*/ 1967836 h 2016092"/>
                <a:gd name="connsiteX21" fmla="*/ 621670 w 2629817"/>
                <a:gd name="connsiteY21" fmla="*/ 2016078 h 2016092"/>
                <a:gd name="connsiteX22" fmla="*/ 2524755 w 2629817"/>
                <a:gd name="connsiteY22" fmla="*/ 1408804 h 2016092"/>
                <a:gd name="connsiteX0" fmla="*/ 2602739 w 2696098"/>
                <a:gd name="connsiteY0" fmla="*/ 1519281 h 2016095"/>
                <a:gd name="connsiteX1" fmla="*/ 2381578 w 2696098"/>
                <a:gd name="connsiteY1" fmla="*/ 1122967 h 2016095"/>
                <a:gd name="connsiteX2" fmla="*/ 2373581 w 2696098"/>
                <a:gd name="connsiteY2" fmla="*/ 1116517 h 2016095"/>
                <a:gd name="connsiteX3" fmla="*/ 2244852 w 2696098"/>
                <a:gd name="connsiteY3" fmla="*/ 766187 h 2016095"/>
                <a:gd name="connsiteX4" fmla="*/ 2171070 w 2696098"/>
                <a:gd name="connsiteY4" fmla="*/ 479576 h 2016095"/>
                <a:gd name="connsiteX5" fmla="*/ 2135986 w 2696098"/>
                <a:gd name="connsiteY5" fmla="*/ 308023 h 2016095"/>
                <a:gd name="connsiteX6" fmla="*/ 2095226 w 2696098"/>
                <a:gd name="connsiteY6" fmla="*/ 39470 h 2016095"/>
                <a:gd name="connsiteX7" fmla="*/ 2076651 w 2696098"/>
                <a:gd name="connsiteY7" fmla="*/ 0 h 2016095"/>
                <a:gd name="connsiteX8" fmla="*/ 2069686 w 2696098"/>
                <a:gd name="connsiteY8" fmla="*/ 2580 h 2016095"/>
                <a:gd name="connsiteX9" fmla="*/ 1624421 w 2696098"/>
                <a:gd name="connsiteY9" fmla="*/ 108350 h 2016095"/>
                <a:gd name="connsiteX10" fmla="*/ 1228944 w 2696098"/>
                <a:gd name="connsiteY10" fmla="*/ 158139 h 2016095"/>
                <a:gd name="connsiteX11" fmla="*/ 787291 w 2696098"/>
                <a:gd name="connsiteY11" fmla="*/ 180325 h 2016095"/>
                <a:gd name="connsiteX12" fmla="*/ 208 w 2696098"/>
                <a:gd name="connsiteY12" fmla="*/ 176713 h 2016095"/>
                <a:gd name="connsiteX13" fmla="*/ 43290 w 2696098"/>
                <a:gd name="connsiteY13" fmla="*/ 325823 h 2016095"/>
                <a:gd name="connsiteX14" fmla="*/ 169698 w 2696098"/>
                <a:gd name="connsiteY14" fmla="*/ 713560 h 2016095"/>
                <a:gd name="connsiteX15" fmla="*/ 227742 w 2696098"/>
                <a:gd name="connsiteY15" fmla="*/ 889499 h 2016095"/>
                <a:gd name="connsiteX16" fmla="*/ 344089 w 2696098"/>
                <a:gd name="connsiteY16" fmla="*/ 1238540 h 2016095"/>
                <a:gd name="connsiteX17" fmla="*/ 394136 w 2696098"/>
                <a:gd name="connsiteY17" fmla="*/ 1385070 h 2016095"/>
                <a:gd name="connsiteX18" fmla="*/ 455018 w 2696098"/>
                <a:gd name="connsiteY18" fmla="*/ 1562557 h 2016095"/>
                <a:gd name="connsiteX19" fmla="*/ 537828 w 2696098"/>
                <a:gd name="connsiteY19" fmla="*/ 1795251 h 2016095"/>
                <a:gd name="connsiteX20" fmla="*/ 602838 w 2696098"/>
                <a:gd name="connsiteY20" fmla="*/ 1967836 h 2016095"/>
                <a:gd name="connsiteX21" fmla="*/ 621670 w 2696098"/>
                <a:gd name="connsiteY21" fmla="*/ 2016078 h 2016095"/>
                <a:gd name="connsiteX22" fmla="*/ 2602739 w 2696098"/>
                <a:gd name="connsiteY22" fmla="*/ 1519281 h 2016095"/>
                <a:gd name="connsiteX0" fmla="*/ 2602739 w 2602739"/>
                <a:gd name="connsiteY0" fmla="*/ 1519281 h 2016095"/>
                <a:gd name="connsiteX1" fmla="*/ 2381578 w 2602739"/>
                <a:gd name="connsiteY1" fmla="*/ 1122967 h 2016095"/>
                <a:gd name="connsiteX2" fmla="*/ 2373581 w 2602739"/>
                <a:gd name="connsiteY2" fmla="*/ 1116517 h 2016095"/>
                <a:gd name="connsiteX3" fmla="*/ 2244852 w 2602739"/>
                <a:gd name="connsiteY3" fmla="*/ 766187 h 2016095"/>
                <a:gd name="connsiteX4" fmla="*/ 2171070 w 2602739"/>
                <a:gd name="connsiteY4" fmla="*/ 479576 h 2016095"/>
                <a:gd name="connsiteX5" fmla="*/ 2135986 w 2602739"/>
                <a:gd name="connsiteY5" fmla="*/ 308023 h 2016095"/>
                <a:gd name="connsiteX6" fmla="*/ 2095226 w 2602739"/>
                <a:gd name="connsiteY6" fmla="*/ 39470 h 2016095"/>
                <a:gd name="connsiteX7" fmla="*/ 2076651 w 2602739"/>
                <a:gd name="connsiteY7" fmla="*/ 0 h 2016095"/>
                <a:gd name="connsiteX8" fmla="*/ 2069686 w 2602739"/>
                <a:gd name="connsiteY8" fmla="*/ 2580 h 2016095"/>
                <a:gd name="connsiteX9" fmla="*/ 1624421 w 2602739"/>
                <a:gd name="connsiteY9" fmla="*/ 108350 h 2016095"/>
                <a:gd name="connsiteX10" fmla="*/ 1228944 w 2602739"/>
                <a:gd name="connsiteY10" fmla="*/ 158139 h 2016095"/>
                <a:gd name="connsiteX11" fmla="*/ 787291 w 2602739"/>
                <a:gd name="connsiteY11" fmla="*/ 180325 h 2016095"/>
                <a:gd name="connsiteX12" fmla="*/ 208 w 2602739"/>
                <a:gd name="connsiteY12" fmla="*/ 176713 h 2016095"/>
                <a:gd name="connsiteX13" fmla="*/ 43290 w 2602739"/>
                <a:gd name="connsiteY13" fmla="*/ 325823 h 2016095"/>
                <a:gd name="connsiteX14" fmla="*/ 169698 w 2602739"/>
                <a:gd name="connsiteY14" fmla="*/ 713560 h 2016095"/>
                <a:gd name="connsiteX15" fmla="*/ 227742 w 2602739"/>
                <a:gd name="connsiteY15" fmla="*/ 889499 h 2016095"/>
                <a:gd name="connsiteX16" fmla="*/ 344089 w 2602739"/>
                <a:gd name="connsiteY16" fmla="*/ 1238540 h 2016095"/>
                <a:gd name="connsiteX17" fmla="*/ 394136 w 2602739"/>
                <a:gd name="connsiteY17" fmla="*/ 1385070 h 2016095"/>
                <a:gd name="connsiteX18" fmla="*/ 455018 w 2602739"/>
                <a:gd name="connsiteY18" fmla="*/ 1562557 h 2016095"/>
                <a:gd name="connsiteX19" fmla="*/ 537828 w 2602739"/>
                <a:gd name="connsiteY19" fmla="*/ 1795251 h 2016095"/>
                <a:gd name="connsiteX20" fmla="*/ 602838 w 2602739"/>
                <a:gd name="connsiteY20" fmla="*/ 1967836 h 2016095"/>
                <a:gd name="connsiteX21" fmla="*/ 621670 w 2602739"/>
                <a:gd name="connsiteY21" fmla="*/ 2016078 h 2016095"/>
                <a:gd name="connsiteX22" fmla="*/ 2602739 w 2602739"/>
                <a:gd name="connsiteY22" fmla="*/ 1519281 h 201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02739" h="2016095">
                  <a:moveTo>
                    <a:pt x="2602739" y="1519281"/>
                  </a:moveTo>
                  <a:cubicBezTo>
                    <a:pt x="2486643" y="1331437"/>
                    <a:pt x="2406774" y="1171682"/>
                    <a:pt x="2381578" y="1122967"/>
                  </a:cubicBezTo>
                  <a:cubicBezTo>
                    <a:pt x="2380030" y="1119613"/>
                    <a:pt x="2378999" y="1115228"/>
                    <a:pt x="2373581" y="1116517"/>
                  </a:cubicBezTo>
                  <a:cubicBezTo>
                    <a:pt x="2367132" y="1089172"/>
                    <a:pt x="2252849" y="799982"/>
                    <a:pt x="2244852" y="766187"/>
                  </a:cubicBezTo>
                  <a:cubicBezTo>
                    <a:pt x="2244852" y="766187"/>
                    <a:pt x="2187581" y="549230"/>
                    <a:pt x="2171070" y="479576"/>
                  </a:cubicBezTo>
                  <a:cubicBezTo>
                    <a:pt x="2158946" y="422564"/>
                    <a:pt x="2146563" y="365551"/>
                    <a:pt x="2135986" y="308023"/>
                  </a:cubicBezTo>
                  <a:cubicBezTo>
                    <a:pt x="2119733" y="218763"/>
                    <a:pt x="2105287" y="129504"/>
                    <a:pt x="2095226" y="39470"/>
                  </a:cubicBezTo>
                  <a:cubicBezTo>
                    <a:pt x="2089550" y="26056"/>
                    <a:pt x="2084648" y="12383"/>
                    <a:pt x="2076651" y="0"/>
                  </a:cubicBezTo>
                  <a:cubicBezTo>
                    <a:pt x="2074329" y="774"/>
                    <a:pt x="2072008" y="1806"/>
                    <a:pt x="2069686" y="2580"/>
                  </a:cubicBezTo>
                  <a:cubicBezTo>
                    <a:pt x="1923930" y="48757"/>
                    <a:pt x="1775078" y="82552"/>
                    <a:pt x="1624421" y="108350"/>
                  </a:cubicBezTo>
                  <a:cubicBezTo>
                    <a:pt x="1493369" y="130794"/>
                    <a:pt x="1361544" y="146788"/>
                    <a:pt x="1228944" y="158139"/>
                  </a:cubicBezTo>
                  <a:cubicBezTo>
                    <a:pt x="1081898" y="170780"/>
                    <a:pt x="934595" y="177745"/>
                    <a:pt x="787291" y="180325"/>
                  </a:cubicBezTo>
                  <a:cubicBezTo>
                    <a:pt x="670944" y="182389"/>
                    <a:pt x="4335" y="176197"/>
                    <a:pt x="208" y="176713"/>
                  </a:cubicBezTo>
                  <a:cubicBezTo>
                    <a:pt x="-3404" y="181099"/>
                    <a:pt x="41226" y="318858"/>
                    <a:pt x="43290" y="325823"/>
                  </a:cubicBezTo>
                  <a:cubicBezTo>
                    <a:pt x="59284" y="375612"/>
                    <a:pt x="143642" y="633846"/>
                    <a:pt x="169698" y="713560"/>
                  </a:cubicBezTo>
                  <a:cubicBezTo>
                    <a:pt x="189046" y="772120"/>
                    <a:pt x="208136" y="830939"/>
                    <a:pt x="227742" y="889499"/>
                  </a:cubicBezTo>
                  <a:lnTo>
                    <a:pt x="344089" y="1238540"/>
                  </a:lnTo>
                  <a:cubicBezTo>
                    <a:pt x="360341" y="1287555"/>
                    <a:pt x="377368" y="1336055"/>
                    <a:pt x="394136" y="1385070"/>
                  </a:cubicBezTo>
                  <a:cubicBezTo>
                    <a:pt x="414516" y="1444146"/>
                    <a:pt x="434122" y="1503481"/>
                    <a:pt x="455018" y="1562557"/>
                  </a:cubicBezTo>
                  <a:cubicBezTo>
                    <a:pt x="482364" y="1640207"/>
                    <a:pt x="509451" y="1717858"/>
                    <a:pt x="537828" y="1795251"/>
                  </a:cubicBezTo>
                  <a:cubicBezTo>
                    <a:pt x="558982" y="1853037"/>
                    <a:pt x="580652" y="1910308"/>
                    <a:pt x="602838" y="1967836"/>
                  </a:cubicBezTo>
                  <a:cubicBezTo>
                    <a:pt x="609030" y="1983831"/>
                    <a:pt x="618059" y="1998793"/>
                    <a:pt x="621670" y="2016078"/>
                  </a:cubicBezTo>
                  <a:cubicBezTo>
                    <a:pt x="625540" y="2019431"/>
                    <a:pt x="2576167" y="1533985"/>
                    <a:pt x="2602739" y="151928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B4367-955A-4AC7-9EC8-A133C24CD669}"/>
                </a:ext>
              </a:extLst>
            </p:cNvPr>
            <p:cNvSpPr/>
            <p:nvPr/>
          </p:nvSpPr>
          <p:spPr>
            <a:xfrm>
              <a:off x="5265369" y="3525810"/>
              <a:ext cx="686214" cy="1658782"/>
            </a:xfrm>
            <a:custGeom>
              <a:avLst/>
              <a:gdLst>
                <a:gd name="connsiteX0" fmla="*/ 686988 w 686214"/>
                <a:gd name="connsiteY0" fmla="*/ 1661104 h 1658781"/>
                <a:gd name="connsiteX1" fmla="*/ 594117 w 686214"/>
                <a:gd name="connsiteY1" fmla="*/ 1631436 h 1658781"/>
                <a:gd name="connsiteX2" fmla="*/ 7997 w 686214"/>
                <a:gd name="connsiteY2" fmla="*/ 1440019 h 1658781"/>
                <a:gd name="connsiteX3" fmla="*/ 0 w 686214"/>
                <a:gd name="connsiteY3" fmla="*/ 1436923 h 1658781"/>
                <a:gd name="connsiteX4" fmla="*/ 3612 w 686214"/>
                <a:gd name="connsiteY4" fmla="*/ 1422476 h 1658781"/>
                <a:gd name="connsiteX5" fmla="*/ 132083 w 686214"/>
                <a:gd name="connsiteY5" fmla="*/ 950381 h 1658781"/>
                <a:gd name="connsiteX6" fmla="*/ 248430 w 686214"/>
                <a:gd name="connsiteY6" fmla="*/ 522400 h 1658781"/>
                <a:gd name="connsiteX7" fmla="*/ 376644 w 686214"/>
                <a:gd name="connsiteY7" fmla="*/ 51337 h 1658781"/>
                <a:gd name="connsiteX8" fmla="*/ 390575 w 686214"/>
                <a:gd name="connsiteY8" fmla="*/ 0 h 1658781"/>
                <a:gd name="connsiteX9" fmla="*/ 392380 w 686214"/>
                <a:gd name="connsiteY9" fmla="*/ 258 h 1658781"/>
                <a:gd name="connsiteX10" fmla="*/ 396250 w 686214"/>
                <a:gd name="connsiteY10" fmla="*/ 18316 h 1658781"/>
                <a:gd name="connsiteX11" fmla="*/ 396508 w 686214"/>
                <a:gd name="connsiteY11" fmla="*/ 23734 h 1658781"/>
                <a:gd name="connsiteX12" fmla="*/ 436236 w 686214"/>
                <a:gd name="connsiteY12" fmla="*/ 245077 h 1658781"/>
                <a:gd name="connsiteX13" fmla="*/ 494539 w 686214"/>
                <a:gd name="connsiteY13" fmla="*/ 576317 h 1658781"/>
                <a:gd name="connsiteX14" fmla="*/ 555421 w 686214"/>
                <a:gd name="connsiteY14" fmla="*/ 917876 h 1658781"/>
                <a:gd name="connsiteX15" fmla="*/ 626622 w 686214"/>
                <a:gd name="connsiteY15" fmla="*/ 1321092 h 1658781"/>
                <a:gd name="connsiteX16" fmla="*/ 686988 w 686214"/>
                <a:gd name="connsiteY16" fmla="*/ 1661104 h 165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214" h="1658781">
                  <a:moveTo>
                    <a:pt x="686988" y="1661104"/>
                  </a:moveTo>
                  <a:cubicBezTo>
                    <a:pt x="656031" y="1651300"/>
                    <a:pt x="625074" y="1641497"/>
                    <a:pt x="594117" y="1631436"/>
                  </a:cubicBezTo>
                  <a:cubicBezTo>
                    <a:pt x="398830" y="1567716"/>
                    <a:pt x="203285" y="1503739"/>
                    <a:pt x="7997" y="1440019"/>
                  </a:cubicBezTo>
                  <a:cubicBezTo>
                    <a:pt x="5417" y="1439245"/>
                    <a:pt x="2838" y="1437955"/>
                    <a:pt x="0" y="1436923"/>
                  </a:cubicBezTo>
                  <a:cubicBezTo>
                    <a:pt x="1290" y="1432021"/>
                    <a:pt x="2322" y="1427378"/>
                    <a:pt x="3612" y="1422476"/>
                  </a:cubicBezTo>
                  <a:cubicBezTo>
                    <a:pt x="46436" y="1265111"/>
                    <a:pt x="89259" y="1107746"/>
                    <a:pt x="132083" y="950381"/>
                  </a:cubicBezTo>
                  <a:cubicBezTo>
                    <a:pt x="170780" y="807721"/>
                    <a:pt x="209476" y="665061"/>
                    <a:pt x="248430" y="522400"/>
                  </a:cubicBezTo>
                  <a:cubicBezTo>
                    <a:pt x="291254" y="365293"/>
                    <a:pt x="333820" y="208444"/>
                    <a:pt x="376644" y="51337"/>
                  </a:cubicBezTo>
                  <a:cubicBezTo>
                    <a:pt x="381288" y="34311"/>
                    <a:pt x="385931" y="17026"/>
                    <a:pt x="390575" y="0"/>
                  </a:cubicBezTo>
                  <a:cubicBezTo>
                    <a:pt x="391091" y="0"/>
                    <a:pt x="391607" y="0"/>
                    <a:pt x="392380" y="258"/>
                  </a:cubicBezTo>
                  <a:cubicBezTo>
                    <a:pt x="393670" y="6191"/>
                    <a:pt x="394960" y="12383"/>
                    <a:pt x="396250" y="18316"/>
                  </a:cubicBezTo>
                  <a:cubicBezTo>
                    <a:pt x="396250" y="20122"/>
                    <a:pt x="396250" y="21928"/>
                    <a:pt x="396508" y="23734"/>
                  </a:cubicBezTo>
                  <a:cubicBezTo>
                    <a:pt x="409665" y="97515"/>
                    <a:pt x="423080" y="171296"/>
                    <a:pt x="436236" y="245077"/>
                  </a:cubicBezTo>
                  <a:cubicBezTo>
                    <a:pt x="455842" y="355490"/>
                    <a:pt x="474933" y="465904"/>
                    <a:pt x="494539" y="576317"/>
                  </a:cubicBezTo>
                  <a:cubicBezTo>
                    <a:pt x="514661" y="690084"/>
                    <a:pt x="535299" y="803851"/>
                    <a:pt x="555421" y="917876"/>
                  </a:cubicBezTo>
                  <a:cubicBezTo>
                    <a:pt x="579155" y="1052282"/>
                    <a:pt x="602888" y="1186687"/>
                    <a:pt x="626622" y="1321092"/>
                  </a:cubicBezTo>
                  <a:cubicBezTo>
                    <a:pt x="646744" y="1434085"/>
                    <a:pt x="666866" y="1547594"/>
                    <a:pt x="686988" y="1661104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C9078C-178E-417A-BF93-0B8BD6BCC8BE}"/>
                </a:ext>
              </a:extLst>
            </p:cNvPr>
            <p:cNvSpPr/>
            <p:nvPr/>
          </p:nvSpPr>
          <p:spPr>
            <a:xfrm>
              <a:off x="5629631" y="3524922"/>
              <a:ext cx="2580" cy="2580"/>
            </a:xfrm>
            <a:custGeom>
              <a:avLst/>
              <a:gdLst>
                <a:gd name="connsiteX0" fmla="*/ 0 w 0"/>
                <a:gd name="connsiteY0" fmla="*/ 115 h 0"/>
                <a:gd name="connsiteX1" fmla="*/ 0 w 0"/>
                <a:gd name="connsiteY1" fmla="*/ 115 h 0"/>
                <a:gd name="connsiteX2" fmla="*/ 0 w 0"/>
                <a:gd name="connsiteY2" fmla="*/ 115 h 0"/>
                <a:gd name="connsiteX3" fmla="*/ 0 w 0"/>
                <a:gd name="connsiteY3" fmla="*/ 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-143"/>
                    <a:pt x="0" y="115"/>
                  </a:cubicBezTo>
                  <a:cubicBezTo>
                    <a:pt x="0" y="-143"/>
                    <a:pt x="0" y="115"/>
                    <a:pt x="0" y="115"/>
                  </a:cubicBez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2D93BD-1287-43B0-8FAD-2ECE8975E31D}"/>
                </a:ext>
              </a:extLst>
            </p:cNvPr>
            <p:cNvSpPr/>
            <p:nvPr/>
          </p:nvSpPr>
          <p:spPr>
            <a:xfrm>
              <a:off x="5702122" y="3588498"/>
              <a:ext cx="2580" cy="258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8"/>
                    <a:pt x="0" y="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EC21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E8262B-34D5-4EB2-9358-3AEB83F76DEA}"/>
                </a:ext>
              </a:extLst>
            </p:cNvPr>
            <p:cNvSpPr/>
            <p:nvPr/>
          </p:nvSpPr>
          <p:spPr>
            <a:xfrm>
              <a:off x="4914636" y="3482728"/>
              <a:ext cx="1372429" cy="1821306"/>
            </a:xfrm>
            <a:custGeom>
              <a:avLst/>
              <a:gdLst>
                <a:gd name="connsiteX0" fmla="*/ 1288731 w 1372428"/>
                <a:gd name="connsiteY0" fmla="*/ 1600737 h 1821306"/>
                <a:gd name="connsiteX1" fmla="*/ 1094992 w 1372428"/>
                <a:gd name="connsiteY1" fmla="*/ 1044026 h 1821306"/>
                <a:gd name="connsiteX2" fmla="*/ 920601 w 1372428"/>
                <a:gd name="connsiteY2" fmla="*/ 519304 h 1821306"/>
                <a:gd name="connsiteX3" fmla="*/ 794193 w 1372428"/>
                <a:gd name="connsiteY3" fmla="*/ 131567 h 1821306"/>
                <a:gd name="connsiteX4" fmla="*/ 739760 w 1372428"/>
                <a:gd name="connsiteY4" fmla="*/ 0 h 1821306"/>
                <a:gd name="connsiteX5" fmla="*/ 694356 w 1372428"/>
                <a:gd name="connsiteY5" fmla="*/ 92355 h 1821306"/>
                <a:gd name="connsiteX6" fmla="*/ 71088 w 1372428"/>
                <a:gd name="connsiteY6" fmla="*/ 1243183 h 1821306"/>
                <a:gd name="connsiteX7" fmla="*/ 2724 w 1372428"/>
                <a:gd name="connsiteY7" fmla="*/ 1361852 h 1821306"/>
                <a:gd name="connsiteX8" fmla="*/ 350991 w 1372428"/>
                <a:gd name="connsiteY8" fmla="*/ 1480005 h 1821306"/>
                <a:gd name="connsiteX9" fmla="*/ 483074 w 1372428"/>
                <a:gd name="connsiteY9" fmla="*/ 993721 h 1821306"/>
                <a:gd name="connsiteX10" fmla="*/ 599421 w 1372428"/>
                <a:gd name="connsiteY10" fmla="*/ 565740 h 1821306"/>
                <a:gd name="connsiteX11" fmla="*/ 741566 w 1372428"/>
                <a:gd name="connsiteY11" fmla="*/ 43340 h 1821306"/>
                <a:gd name="connsiteX12" fmla="*/ 787227 w 1372428"/>
                <a:gd name="connsiteY12" fmla="*/ 288158 h 1821306"/>
                <a:gd name="connsiteX13" fmla="*/ 906412 w 1372428"/>
                <a:gd name="connsiteY13" fmla="*/ 960700 h 1821306"/>
                <a:gd name="connsiteX14" fmla="*/ 977613 w 1372428"/>
                <a:gd name="connsiteY14" fmla="*/ 1363916 h 1821306"/>
                <a:gd name="connsiteX15" fmla="*/ 1037979 w 1372428"/>
                <a:gd name="connsiteY15" fmla="*/ 1704443 h 1821306"/>
                <a:gd name="connsiteX16" fmla="*/ 1042881 w 1372428"/>
                <a:gd name="connsiteY16" fmla="*/ 1706249 h 1821306"/>
                <a:gd name="connsiteX17" fmla="*/ 1372573 w 1372428"/>
                <a:gd name="connsiteY17" fmla="*/ 1821822 h 1821306"/>
                <a:gd name="connsiteX18" fmla="*/ 1288731 w 1372428"/>
                <a:gd name="connsiteY18" fmla="*/ 1600737 h 1821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2428" h="1821306">
                  <a:moveTo>
                    <a:pt x="1288731" y="1600737"/>
                  </a:moveTo>
                  <a:cubicBezTo>
                    <a:pt x="1260354" y="1523345"/>
                    <a:pt x="1111244" y="1093042"/>
                    <a:pt x="1094992" y="1044026"/>
                  </a:cubicBezTo>
                  <a:cubicBezTo>
                    <a:pt x="1055780" y="927937"/>
                    <a:pt x="939691" y="577865"/>
                    <a:pt x="920601" y="519304"/>
                  </a:cubicBezTo>
                  <a:cubicBezTo>
                    <a:pt x="894545" y="439848"/>
                    <a:pt x="809929" y="181357"/>
                    <a:pt x="794193" y="131567"/>
                  </a:cubicBezTo>
                  <a:cubicBezTo>
                    <a:pt x="779230" y="84100"/>
                    <a:pt x="760398" y="22702"/>
                    <a:pt x="739760" y="0"/>
                  </a:cubicBezTo>
                  <a:cubicBezTo>
                    <a:pt x="718348" y="31215"/>
                    <a:pt x="699000" y="78940"/>
                    <a:pt x="694356" y="92355"/>
                  </a:cubicBezTo>
                  <a:cubicBezTo>
                    <a:pt x="552728" y="513113"/>
                    <a:pt x="353829" y="899560"/>
                    <a:pt x="71088" y="1243183"/>
                  </a:cubicBezTo>
                  <a:cubicBezTo>
                    <a:pt x="45290" y="1274656"/>
                    <a:pt x="-13270" y="1355919"/>
                    <a:pt x="2724" y="1361852"/>
                  </a:cubicBezTo>
                  <a:cubicBezTo>
                    <a:pt x="117781" y="1404418"/>
                    <a:pt x="234386" y="1441824"/>
                    <a:pt x="350991" y="1480005"/>
                  </a:cubicBezTo>
                  <a:cubicBezTo>
                    <a:pt x="352281" y="1475103"/>
                    <a:pt x="440250" y="1150828"/>
                    <a:pt x="483074" y="993721"/>
                  </a:cubicBezTo>
                  <a:cubicBezTo>
                    <a:pt x="521771" y="851061"/>
                    <a:pt x="560467" y="708400"/>
                    <a:pt x="599421" y="565740"/>
                  </a:cubicBezTo>
                  <a:cubicBezTo>
                    <a:pt x="642245" y="408633"/>
                    <a:pt x="736922" y="60366"/>
                    <a:pt x="741566" y="43340"/>
                  </a:cubicBezTo>
                  <a:cubicBezTo>
                    <a:pt x="742082" y="43340"/>
                    <a:pt x="774070" y="214378"/>
                    <a:pt x="787227" y="288158"/>
                  </a:cubicBezTo>
                  <a:cubicBezTo>
                    <a:pt x="806833" y="398572"/>
                    <a:pt x="886290" y="846933"/>
                    <a:pt x="906412" y="960700"/>
                  </a:cubicBezTo>
                  <a:cubicBezTo>
                    <a:pt x="930146" y="1095105"/>
                    <a:pt x="953879" y="1229511"/>
                    <a:pt x="977613" y="1363916"/>
                  </a:cubicBezTo>
                  <a:cubicBezTo>
                    <a:pt x="997735" y="1477425"/>
                    <a:pt x="1017857" y="1590934"/>
                    <a:pt x="1037979" y="1704443"/>
                  </a:cubicBezTo>
                  <a:cubicBezTo>
                    <a:pt x="1039785" y="1704959"/>
                    <a:pt x="1041333" y="1705733"/>
                    <a:pt x="1042881" y="1706249"/>
                  </a:cubicBezTo>
                  <a:cubicBezTo>
                    <a:pt x="1068420" y="1714762"/>
                    <a:pt x="1289763" y="1787511"/>
                    <a:pt x="1372573" y="1821822"/>
                  </a:cubicBezTo>
                  <a:cubicBezTo>
                    <a:pt x="1368962" y="1804280"/>
                    <a:pt x="1309885" y="1658524"/>
                    <a:pt x="1288731" y="1600737"/>
                  </a:cubicBezTo>
                  <a:close/>
                </a:path>
              </a:pathLst>
            </a:custGeom>
            <a:solidFill>
              <a:schemeClr val="accent3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DAB7F7F-3888-42EB-9C9E-03F90CAE9004}"/>
                </a:ext>
              </a:extLst>
            </p:cNvPr>
            <p:cNvSpPr/>
            <p:nvPr/>
          </p:nvSpPr>
          <p:spPr>
            <a:xfrm>
              <a:off x="4663323" y="3319895"/>
              <a:ext cx="2038005" cy="2324358"/>
            </a:xfrm>
            <a:custGeom>
              <a:avLst/>
              <a:gdLst>
                <a:gd name="connsiteX0" fmla="*/ 1815046 w 2038005"/>
                <a:gd name="connsiteY0" fmla="*/ 1937704 h 2324358"/>
                <a:gd name="connsiteX1" fmla="*/ 1765515 w 2038005"/>
                <a:gd name="connsiteY1" fmla="*/ 1829612 h 2324358"/>
                <a:gd name="connsiteX2" fmla="*/ 1327731 w 2038005"/>
                <a:gd name="connsiteY2" fmla="*/ 887744 h 2324358"/>
                <a:gd name="connsiteX3" fmla="*/ 1047054 w 2038005"/>
                <a:gd name="connsiteY3" fmla="*/ 283824 h 2324358"/>
                <a:gd name="connsiteX4" fmla="*/ 1041120 w 2038005"/>
                <a:gd name="connsiteY4" fmla="*/ 272731 h 2324358"/>
                <a:gd name="connsiteX5" fmla="*/ 1040862 w 2038005"/>
                <a:gd name="connsiteY5" fmla="*/ 272989 h 2324358"/>
                <a:gd name="connsiteX6" fmla="*/ 1038540 w 2038005"/>
                <a:gd name="connsiteY6" fmla="*/ 268603 h 2324358"/>
                <a:gd name="connsiteX7" fmla="*/ 1038540 w 2038005"/>
                <a:gd name="connsiteY7" fmla="*/ 268603 h 2324358"/>
                <a:gd name="connsiteX8" fmla="*/ 1037766 w 2038005"/>
                <a:gd name="connsiteY8" fmla="*/ 264733 h 2324358"/>
                <a:gd name="connsiteX9" fmla="*/ 990557 w 2038005"/>
                <a:gd name="connsiteY9" fmla="*/ 162575 h 2324358"/>
                <a:gd name="connsiteX10" fmla="*/ 969145 w 2038005"/>
                <a:gd name="connsiteY10" fmla="*/ 200497 h 2324358"/>
                <a:gd name="connsiteX11" fmla="*/ 966049 w 2038005"/>
                <a:gd name="connsiteY11" fmla="*/ 204883 h 2324358"/>
                <a:gd name="connsiteX12" fmla="*/ 966049 w 2038005"/>
                <a:gd name="connsiteY12" fmla="*/ 204625 h 2324358"/>
                <a:gd name="connsiteX13" fmla="*/ 910843 w 2038005"/>
                <a:gd name="connsiteY13" fmla="*/ 293885 h 2324358"/>
                <a:gd name="connsiteX14" fmla="*/ 110087 w 2038005"/>
                <a:gd name="connsiteY14" fmla="*/ 1617040 h 2324358"/>
                <a:gd name="connsiteX15" fmla="*/ 104154 w 2038005"/>
                <a:gd name="connsiteY15" fmla="*/ 1628133 h 2324358"/>
                <a:gd name="connsiteX16" fmla="*/ 100800 w 2038005"/>
                <a:gd name="connsiteY16" fmla="*/ 1634325 h 2324358"/>
                <a:gd name="connsiteX17" fmla="*/ 105701 w 2038005"/>
                <a:gd name="connsiteY17" fmla="*/ 1629681 h 2324358"/>
                <a:gd name="connsiteX18" fmla="*/ 134079 w 2038005"/>
                <a:gd name="connsiteY18" fmla="*/ 1600788 h 2324358"/>
                <a:gd name="connsiteX19" fmla="*/ 134079 w 2038005"/>
                <a:gd name="connsiteY19" fmla="*/ 1600530 h 2324358"/>
                <a:gd name="connsiteX20" fmla="*/ 123244 w 2038005"/>
                <a:gd name="connsiteY20" fmla="*/ 1627617 h 2324358"/>
                <a:gd name="connsiteX21" fmla="*/ 106217 w 2038005"/>
                <a:gd name="connsiteY21" fmla="*/ 1663992 h 2324358"/>
                <a:gd name="connsiteX22" fmla="*/ 172517 w 2038005"/>
                <a:gd name="connsiteY22" fmla="*/ 1649545 h 2324358"/>
                <a:gd name="connsiteX23" fmla="*/ 137432 w 2038005"/>
                <a:gd name="connsiteY23" fmla="*/ 1681276 h 2324358"/>
                <a:gd name="connsiteX24" fmla="*/ 128145 w 2038005"/>
                <a:gd name="connsiteY24" fmla="*/ 1682824 h 2324358"/>
                <a:gd name="connsiteX25" fmla="*/ 33468 w 2038005"/>
                <a:gd name="connsiteY25" fmla="*/ 1683082 h 2324358"/>
                <a:gd name="connsiteX26" fmla="*/ 21344 w 2038005"/>
                <a:gd name="connsiteY26" fmla="*/ 1674569 h 2324358"/>
                <a:gd name="connsiteX27" fmla="*/ 1995 w 2038005"/>
                <a:gd name="connsiteY27" fmla="*/ 1620652 h 2324358"/>
                <a:gd name="connsiteX28" fmla="*/ 448 w 2038005"/>
                <a:gd name="connsiteY28" fmla="*/ 1611623 h 2324358"/>
                <a:gd name="connsiteX29" fmla="*/ 190 w 2038005"/>
                <a:gd name="connsiteY29" fmla="*/ 1611881 h 2324358"/>
                <a:gd name="connsiteX30" fmla="*/ 29599 w 2038005"/>
                <a:gd name="connsiteY30" fmla="*/ 1645160 h 2324358"/>
                <a:gd name="connsiteX31" fmla="*/ 36048 w 2038005"/>
                <a:gd name="connsiteY31" fmla="*/ 1608011 h 2324358"/>
                <a:gd name="connsiteX32" fmla="*/ 37338 w 2038005"/>
                <a:gd name="connsiteY32" fmla="*/ 1608269 h 2324358"/>
                <a:gd name="connsiteX33" fmla="*/ 43271 w 2038005"/>
                <a:gd name="connsiteY33" fmla="*/ 1651609 h 2324358"/>
                <a:gd name="connsiteX34" fmla="*/ 45077 w 2038005"/>
                <a:gd name="connsiteY34" fmla="*/ 1651351 h 2324358"/>
                <a:gd name="connsiteX35" fmla="*/ 45077 w 2038005"/>
                <a:gd name="connsiteY35" fmla="*/ 1617556 h 2324358"/>
                <a:gd name="connsiteX36" fmla="*/ 39918 w 2038005"/>
                <a:gd name="connsiteY36" fmla="*/ 1500693 h 2324358"/>
                <a:gd name="connsiteX37" fmla="*/ 50753 w 2038005"/>
                <a:gd name="connsiteY37" fmla="*/ 1482377 h 2324358"/>
                <a:gd name="connsiteX38" fmla="*/ 117568 w 2038005"/>
                <a:gd name="connsiteY38" fmla="*/ 1482377 h 2324358"/>
                <a:gd name="connsiteX39" fmla="*/ 126597 w 2038005"/>
                <a:gd name="connsiteY39" fmla="*/ 1507917 h 2324358"/>
                <a:gd name="connsiteX40" fmla="*/ 108539 w 2038005"/>
                <a:gd name="connsiteY40" fmla="*/ 1580924 h 2324358"/>
                <a:gd name="connsiteX41" fmla="*/ 108539 w 2038005"/>
                <a:gd name="connsiteY41" fmla="*/ 1587373 h 2324358"/>
                <a:gd name="connsiteX42" fmla="*/ 115247 w 2038005"/>
                <a:gd name="connsiteY42" fmla="*/ 1579118 h 2324358"/>
                <a:gd name="connsiteX43" fmla="*/ 978174 w 2038005"/>
                <a:gd name="connsiteY43" fmla="*/ 154578 h 2324358"/>
                <a:gd name="connsiteX44" fmla="*/ 979206 w 2038005"/>
                <a:gd name="connsiteY44" fmla="*/ 137294 h 2324358"/>
                <a:gd name="connsiteX45" fmla="*/ 923999 w 2038005"/>
                <a:gd name="connsiteY45" fmla="*/ 18883 h 2324358"/>
                <a:gd name="connsiteX46" fmla="*/ 926579 w 2038005"/>
                <a:gd name="connsiteY46" fmla="*/ 6242 h 2324358"/>
                <a:gd name="connsiteX47" fmla="*/ 937672 w 2038005"/>
                <a:gd name="connsiteY47" fmla="*/ 12433 h 2324358"/>
                <a:gd name="connsiteX48" fmla="*/ 992621 w 2038005"/>
                <a:gd name="connsiteY48" fmla="*/ 130328 h 2324358"/>
                <a:gd name="connsiteX49" fmla="*/ 1027189 w 2038005"/>
                <a:gd name="connsiteY49" fmla="*/ 73316 h 2324358"/>
                <a:gd name="connsiteX50" fmla="*/ 1063822 w 2038005"/>
                <a:gd name="connsiteY50" fmla="*/ 12175 h 2324358"/>
                <a:gd name="connsiteX51" fmla="*/ 1086782 w 2038005"/>
                <a:gd name="connsiteY51" fmla="*/ 1083 h 2324358"/>
                <a:gd name="connsiteX52" fmla="*/ 1082396 w 2038005"/>
                <a:gd name="connsiteY52" fmla="*/ 10886 h 2324358"/>
                <a:gd name="connsiteX53" fmla="*/ 1007583 w 2038005"/>
                <a:gd name="connsiteY53" fmla="*/ 134456 h 2324358"/>
                <a:gd name="connsiteX54" fmla="*/ 1002166 w 2038005"/>
                <a:gd name="connsiteY54" fmla="*/ 144775 h 2324358"/>
                <a:gd name="connsiteX55" fmla="*/ 1004488 w 2038005"/>
                <a:gd name="connsiteY55" fmla="*/ 155094 h 2324358"/>
                <a:gd name="connsiteX56" fmla="*/ 1228668 w 2038005"/>
                <a:gd name="connsiteY56" fmla="*/ 637766 h 2324358"/>
                <a:gd name="connsiteX57" fmla="*/ 1545978 w 2038005"/>
                <a:gd name="connsiteY57" fmla="*/ 1320627 h 2324358"/>
                <a:gd name="connsiteX58" fmla="*/ 1824333 w 2038005"/>
                <a:gd name="connsiteY58" fmla="*/ 1919645 h 2324358"/>
                <a:gd name="connsiteX59" fmla="*/ 1831041 w 2038005"/>
                <a:gd name="connsiteY59" fmla="*/ 1932802 h 2324358"/>
                <a:gd name="connsiteX60" fmla="*/ 1879282 w 2038005"/>
                <a:gd name="connsiteY60" fmla="*/ 2038056 h 2324358"/>
                <a:gd name="connsiteX61" fmla="*/ 1939390 w 2038005"/>
                <a:gd name="connsiteY61" fmla="*/ 2167044 h 2324358"/>
                <a:gd name="connsiteX62" fmla="*/ 1945324 w 2038005"/>
                <a:gd name="connsiteY62" fmla="*/ 2176331 h 2324358"/>
                <a:gd name="connsiteX63" fmla="*/ 1943518 w 2038005"/>
                <a:gd name="connsiteY63" fmla="*/ 2129380 h 2324358"/>
                <a:gd name="connsiteX64" fmla="*/ 1955385 w 2038005"/>
                <a:gd name="connsiteY64" fmla="*/ 2106420 h 2324358"/>
                <a:gd name="connsiteX65" fmla="*/ 2019363 w 2038005"/>
                <a:gd name="connsiteY65" fmla="*/ 2106162 h 2324358"/>
                <a:gd name="connsiteX66" fmla="*/ 2030198 w 2038005"/>
                <a:gd name="connsiteY66" fmla="*/ 2132733 h 2324358"/>
                <a:gd name="connsiteX67" fmla="*/ 2010591 w 2038005"/>
                <a:gd name="connsiteY67" fmla="*/ 2216317 h 2324358"/>
                <a:gd name="connsiteX68" fmla="*/ 1992533 w 2038005"/>
                <a:gd name="connsiteY68" fmla="*/ 2286486 h 2324358"/>
                <a:gd name="connsiteX69" fmla="*/ 1991759 w 2038005"/>
                <a:gd name="connsiteY69" fmla="*/ 2291646 h 2324358"/>
                <a:gd name="connsiteX70" fmla="*/ 2006722 w 2038005"/>
                <a:gd name="connsiteY70" fmla="*/ 2284681 h 2324358"/>
                <a:gd name="connsiteX71" fmla="*/ 2007754 w 2038005"/>
                <a:gd name="connsiteY71" fmla="*/ 2305319 h 2324358"/>
                <a:gd name="connsiteX72" fmla="*/ 2036905 w 2038005"/>
                <a:gd name="connsiteY72" fmla="*/ 2273846 h 2324358"/>
                <a:gd name="connsiteX73" fmla="*/ 2039227 w 2038005"/>
                <a:gd name="connsiteY73" fmla="*/ 2274362 h 2324358"/>
                <a:gd name="connsiteX74" fmla="*/ 2032261 w 2038005"/>
                <a:gd name="connsiteY74" fmla="*/ 2321571 h 2324358"/>
                <a:gd name="connsiteX75" fmla="*/ 2025296 w 2038005"/>
                <a:gd name="connsiteY75" fmla="*/ 2324667 h 2324358"/>
                <a:gd name="connsiteX76" fmla="*/ 1932683 w 2038005"/>
                <a:gd name="connsiteY76" fmla="*/ 2323635 h 2324358"/>
                <a:gd name="connsiteX77" fmla="*/ 1923396 w 2038005"/>
                <a:gd name="connsiteY77" fmla="*/ 2319507 h 2324358"/>
                <a:gd name="connsiteX78" fmla="*/ 1895276 w 2038005"/>
                <a:gd name="connsiteY78" fmla="*/ 2285455 h 2324358"/>
                <a:gd name="connsiteX79" fmla="*/ 1916946 w 2038005"/>
                <a:gd name="connsiteY79" fmla="*/ 2291904 h 2324358"/>
                <a:gd name="connsiteX80" fmla="*/ 1924170 w 2038005"/>
                <a:gd name="connsiteY80" fmla="*/ 2286229 h 2324358"/>
                <a:gd name="connsiteX81" fmla="*/ 1921332 w 2038005"/>
                <a:gd name="connsiteY81" fmla="*/ 2254240 h 2324358"/>
                <a:gd name="connsiteX82" fmla="*/ 1947645 w 2038005"/>
                <a:gd name="connsiteY82" fmla="*/ 2282617 h 2324358"/>
                <a:gd name="connsiteX83" fmla="*/ 1947388 w 2038005"/>
                <a:gd name="connsiteY83" fmla="*/ 2219671 h 2324358"/>
                <a:gd name="connsiteX84" fmla="*/ 1941454 w 2038005"/>
                <a:gd name="connsiteY84" fmla="*/ 2207546 h 2324358"/>
                <a:gd name="connsiteX85" fmla="*/ 1819690 w 2038005"/>
                <a:gd name="connsiteY85" fmla="*/ 1945443 h 2324358"/>
                <a:gd name="connsiteX86" fmla="*/ 1815046 w 2038005"/>
                <a:gd name="connsiteY86" fmla="*/ 1937704 h 232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38005" h="2324358">
                  <a:moveTo>
                    <a:pt x="1815046" y="1937704"/>
                  </a:moveTo>
                  <a:cubicBezTo>
                    <a:pt x="1798536" y="1901587"/>
                    <a:pt x="1782283" y="1865471"/>
                    <a:pt x="1765515" y="1829612"/>
                  </a:cubicBezTo>
                  <a:cubicBezTo>
                    <a:pt x="1619759" y="1515656"/>
                    <a:pt x="1473745" y="1201700"/>
                    <a:pt x="1327731" y="887744"/>
                  </a:cubicBezTo>
                  <a:cubicBezTo>
                    <a:pt x="1234086" y="686523"/>
                    <a:pt x="1140699" y="485044"/>
                    <a:pt x="1047054" y="283824"/>
                  </a:cubicBezTo>
                  <a:cubicBezTo>
                    <a:pt x="1045248" y="279954"/>
                    <a:pt x="1043184" y="276342"/>
                    <a:pt x="1041120" y="272731"/>
                  </a:cubicBezTo>
                  <a:cubicBezTo>
                    <a:pt x="1041120" y="272731"/>
                    <a:pt x="1040862" y="272989"/>
                    <a:pt x="1040862" y="272989"/>
                  </a:cubicBezTo>
                  <a:cubicBezTo>
                    <a:pt x="1040862" y="271183"/>
                    <a:pt x="1040346" y="269635"/>
                    <a:pt x="1038540" y="268603"/>
                  </a:cubicBezTo>
                  <a:cubicBezTo>
                    <a:pt x="1038540" y="268603"/>
                    <a:pt x="1038540" y="268603"/>
                    <a:pt x="1038540" y="268603"/>
                  </a:cubicBezTo>
                  <a:cubicBezTo>
                    <a:pt x="1038282" y="267313"/>
                    <a:pt x="1038024" y="266023"/>
                    <a:pt x="1037766" y="264733"/>
                  </a:cubicBezTo>
                  <a:cubicBezTo>
                    <a:pt x="1022288" y="231197"/>
                    <a:pt x="1006551" y="197402"/>
                    <a:pt x="990557" y="162575"/>
                  </a:cubicBezTo>
                  <a:cubicBezTo>
                    <a:pt x="983076" y="175990"/>
                    <a:pt x="974046" y="187083"/>
                    <a:pt x="969145" y="200497"/>
                  </a:cubicBezTo>
                  <a:cubicBezTo>
                    <a:pt x="967081" y="201271"/>
                    <a:pt x="965791" y="202561"/>
                    <a:pt x="966049" y="204883"/>
                  </a:cubicBezTo>
                  <a:cubicBezTo>
                    <a:pt x="966049" y="204883"/>
                    <a:pt x="966049" y="204625"/>
                    <a:pt x="966049" y="204625"/>
                  </a:cubicBezTo>
                  <a:cubicBezTo>
                    <a:pt x="946185" y="233518"/>
                    <a:pt x="929159" y="263959"/>
                    <a:pt x="910843" y="293885"/>
                  </a:cubicBezTo>
                  <a:cubicBezTo>
                    <a:pt x="644096" y="735022"/>
                    <a:pt x="377092" y="1176160"/>
                    <a:pt x="110087" y="1617040"/>
                  </a:cubicBezTo>
                  <a:cubicBezTo>
                    <a:pt x="108023" y="1620652"/>
                    <a:pt x="105959" y="1624522"/>
                    <a:pt x="104154" y="1628133"/>
                  </a:cubicBezTo>
                  <a:cubicBezTo>
                    <a:pt x="102348" y="1629681"/>
                    <a:pt x="100542" y="1631229"/>
                    <a:pt x="100800" y="1634325"/>
                  </a:cubicBezTo>
                  <a:cubicBezTo>
                    <a:pt x="103638" y="1634067"/>
                    <a:pt x="104412" y="1631487"/>
                    <a:pt x="105701" y="1629681"/>
                  </a:cubicBezTo>
                  <a:cubicBezTo>
                    <a:pt x="115247" y="1620136"/>
                    <a:pt x="124792" y="1610333"/>
                    <a:pt x="134079" y="1600788"/>
                  </a:cubicBezTo>
                  <a:cubicBezTo>
                    <a:pt x="134079" y="1600788"/>
                    <a:pt x="134079" y="1600530"/>
                    <a:pt x="134079" y="1600530"/>
                  </a:cubicBezTo>
                  <a:cubicBezTo>
                    <a:pt x="133563" y="1610849"/>
                    <a:pt x="126855" y="1618588"/>
                    <a:pt x="123244" y="1627617"/>
                  </a:cubicBezTo>
                  <a:cubicBezTo>
                    <a:pt x="118600" y="1638968"/>
                    <a:pt x="112925" y="1650061"/>
                    <a:pt x="106217" y="1663992"/>
                  </a:cubicBezTo>
                  <a:cubicBezTo>
                    <a:pt x="128919" y="1659090"/>
                    <a:pt x="149041" y="1654705"/>
                    <a:pt x="172517" y="1649545"/>
                  </a:cubicBezTo>
                  <a:cubicBezTo>
                    <a:pt x="159360" y="1661412"/>
                    <a:pt x="148525" y="1671473"/>
                    <a:pt x="137432" y="1681276"/>
                  </a:cubicBezTo>
                  <a:cubicBezTo>
                    <a:pt x="134853" y="1683598"/>
                    <a:pt x="131241" y="1682824"/>
                    <a:pt x="128145" y="1682824"/>
                  </a:cubicBezTo>
                  <a:cubicBezTo>
                    <a:pt x="96672" y="1682824"/>
                    <a:pt x="64941" y="1682566"/>
                    <a:pt x="33468" y="1683082"/>
                  </a:cubicBezTo>
                  <a:cubicBezTo>
                    <a:pt x="26761" y="1683082"/>
                    <a:pt x="23407" y="1681018"/>
                    <a:pt x="21344" y="1674569"/>
                  </a:cubicBezTo>
                  <a:cubicBezTo>
                    <a:pt x="15152" y="1656510"/>
                    <a:pt x="8445" y="1638452"/>
                    <a:pt x="1995" y="1620652"/>
                  </a:cubicBezTo>
                  <a:cubicBezTo>
                    <a:pt x="963" y="1617814"/>
                    <a:pt x="-842" y="1614977"/>
                    <a:pt x="448" y="1611623"/>
                  </a:cubicBezTo>
                  <a:lnTo>
                    <a:pt x="190" y="1611881"/>
                  </a:lnTo>
                  <a:cubicBezTo>
                    <a:pt x="9477" y="1622458"/>
                    <a:pt x="18764" y="1633035"/>
                    <a:pt x="29599" y="1645160"/>
                  </a:cubicBezTo>
                  <a:cubicBezTo>
                    <a:pt x="31921" y="1631745"/>
                    <a:pt x="33984" y="1619878"/>
                    <a:pt x="36048" y="1608011"/>
                  </a:cubicBezTo>
                  <a:cubicBezTo>
                    <a:pt x="36564" y="1608011"/>
                    <a:pt x="36822" y="1608269"/>
                    <a:pt x="37338" y="1608269"/>
                  </a:cubicBezTo>
                  <a:cubicBezTo>
                    <a:pt x="39402" y="1622716"/>
                    <a:pt x="41208" y="1637162"/>
                    <a:pt x="43271" y="1651609"/>
                  </a:cubicBezTo>
                  <a:cubicBezTo>
                    <a:pt x="43787" y="1651609"/>
                    <a:pt x="44561" y="1651609"/>
                    <a:pt x="45077" y="1651351"/>
                  </a:cubicBezTo>
                  <a:cubicBezTo>
                    <a:pt x="45077" y="1640000"/>
                    <a:pt x="45335" y="1628907"/>
                    <a:pt x="45077" y="1617556"/>
                  </a:cubicBezTo>
                  <a:cubicBezTo>
                    <a:pt x="43529" y="1578602"/>
                    <a:pt x="41724" y="1539648"/>
                    <a:pt x="39918" y="1500693"/>
                  </a:cubicBezTo>
                  <a:cubicBezTo>
                    <a:pt x="39402" y="1492180"/>
                    <a:pt x="44303" y="1486763"/>
                    <a:pt x="50753" y="1482377"/>
                  </a:cubicBezTo>
                  <a:cubicBezTo>
                    <a:pt x="68553" y="1470510"/>
                    <a:pt x="100026" y="1470510"/>
                    <a:pt x="117568" y="1482377"/>
                  </a:cubicBezTo>
                  <a:cubicBezTo>
                    <a:pt x="127629" y="1489085"/>
                    <a:pt x="129693" y="1496050"/>
                    <a:pt x="126597" y="1507917"/>
                  </a:cubicBezTo>
                  <a:cubicBezTo>
                    <a:pt x="120406" y="1532166"/>
                    <a:pt x="114473" y="1556674"/>
                    <a:pt x="108539" y="1580924"/>
                  </a:cubicBezTo>
                  <a:cubicBezTo>
                    <a:pt x="108023" y="1582988"/>
                    <a:pt x="108539" y="1585051"/>
                    <a:pt x="108539" y="1587373"/>
                  </a:cubicBezTo>
                  <a:cubicBezTo>
                    <a:pt x="112409" y="1585567"/>
                    <a:pt x="113441" y="1581956"/>
                    <a:pt x="115247" y="1579118"/>
                  </a:cubicBezTo>
                  <a:cubicBezTo>
                    <a:pt x="402889" y="1104185"/>
                    <a:pt x="690532" y="629253"/>
                    <a:pt x="978174" y="154578"/>
                  </a:cubicBezTo>
                  <a:cubicBezTo>
                    <a:pt x="981786" y="148386"/>
                    <a:pt x="982302" y="143743"/>
                    <a:pt x="979206" y="137294"/>
                  </a:cubicBezTo>
                  <a:cubicBezTo>
                    <a:pt x="960632" y="97823"/>
                    <a:pt x="942316" y="58353"/>
                    <a:pt x="923999" y="18883"/>
                  </a:cubicBezTo>
                  <a:cubicBezTo>
                    <a:pt x="921678" y="14239"/>
                    <a:pt x="918582" y="10112"/>
                    <a:pt x="926579" y="6242"/>
                  </a:cubicBezTo>
                  <a:cubicBezTo>
                    <a:pt x="934576" y="2372"/>
                    <a:pt x="935608" y="7790"/>
                    <a:pt x="937672" y="12433"/>
                  </a:cubicBezTo>
                  <a:cubicBezTo>
                    <a:pt x="955730" y="51388"/>
                    <a:pt x="973788" y="90084"/>
                    <a:pt x="992621" y="130328"/>
                  </a:cubicBezTo>
                  <a:cubicBezTo>
                    <a:pt x="1004746" y="110464"/>
                    <a:pt x="1015839" y="91890"/>
                    <a:pt x="1027189" y="73316"/>
                  </a:cubicBezTo>
                  <a:cubicBezTo>
                    <a:pt x="1039572" y="52936"/>
                    <a:pt x="1052471" y="33071"/>
                    <a:pt x="1063822" y="12175"/>
                  </a:cubicBezTo>
                  <a:cubicBezTo>
                    <a:pt x="1069239" y="2372"/>
                    <a:pt x="1075431" y="-2271"/>
                    <a:pt x="1086782" y="1083"/>
                  </a:cubicBezTo>
                  <a:cubicBezTo>
                    <a:pt x="1087814" y="5210"/>
                    <a:pt x="1084202" y="7790"/>
                    <a:pt x="1082396" y="10886"/>
                  </a:cubicBezTo>
                  <a:cubicBezTo>
                    <a:pt x="1057630" y="52162"/>
                    <a:pt x="1032607" y="93438"/>
                    <a:pt x="1007583" y="134456"/>
                  </a:cubicBezTo>
                  <a:cubicBezTo>
                    <a:pt x="1005519" y="137809"/>
                    <a:pt x="1003972" y="141421"/>
                    <a:pt x="1002166" y="144775"/>
                  </a:cubicBezTo>
                  <a:cubicBezTo>
                    <a:pt x="998554" y="149160"/>
                    <a:pt x="1002940" y="151998"/>
                    <a:pt x="1004488" y="155094"/>
                  </a:cubicBezTo>
                  <a:cubicBezTo>
                    <a:pt x="1079042" y="316070"/>
                    <a:pt x="1153855" y="476789"/>
                    <a:pt x="1228668" y="637766"/>
                  </a:cubicBezTo>
                  <a:cubicBezTo>
                    <a:pt x="1334438" y="865300"/>
                    <a:pt x="1440208" y="1093092"/>
                    <a:pt x="1545978" y="1320627"/>
                  </a:cubicBezTo>
                  <a:cubicBezTo>
                    <a:pt x="1638849" y="1520300"/>
                    <a:pt x="1731462" y="1719973"/>
                    <a:pt x="1824333" y="1919645"/>
                  </a:cubicBezTo>
                  <a:cubicBezTo>
                    <a:pt x="1826397" y="1924031"/>
                    <a:pt x="1828977" y="1928417"/>
                    <a:pt x="1831041" y="1932802"/>
                  </a:cubicBezTo>
                  <a:cubicBezTo>
                    <a:pt x="1847035" y="1967887"/>
                    <a:pt x="1863030" y="2002972"/>
                    <a:pt x="1879282" y="2038056"/>
                  </a:cubicBezTo>
                  <a:cubicBezTo>
                    <a:pt x="1899146" y="2081138"/>
                    <a:pt x="1919268" y="2124220"/>
                    <a:pt x="1939390" y="2167044"/>
                  </a:cubicBezTo>
                  <a:cubicBezTo>
                    <a:pt x="1940680" y="2170140"/>
                    <a:pt x="1941454" y="2173751"/>
                    <a:pt x="1945324" y="2176331"/>
                  </a:cubicBezTo>
                  <a:cubicBezTo>
                    <a:pt x="1946356" y="2160079"/>
                    <a:pt x="1944808" y="2144600"/>
                    <a:pt x="1943518" y="2129380"/>
                  </a:cubicBezTo>
                  <a:cubicBezTo>
                    <a:pt x="1942744" y="2118545"/>
                    <a:pt x="1946614" y="2111321"/>
                    <a:pt x="1955385" y="2106420"/>
                  </a:cubicBezTo>
                  <a:cubicBezTo>
                    <a:pt x="1976539" y="2095069"/>
                    <a:pt x="1998209" y="2094811"/>
                    <a:pt x="2019363" y="2106162"/>
                  </a:cubicBezTo>
                  <a:cubicBezTo>
                    <a:pt x="2030971" y="2112353"/>
                    <a:pt x="2033293" y="2120092"/>
                    <a:pt x="2030198" y="2132733"/>
                  </a:cubicBezTo>
                  <a:cubicBezTo>
                    <a:pt x="2023232" y="2160595"/>
                    <a:pt x="2013429" y="2187940"/>
                    <a:pt x="2010591" y="2216317"/>
                  </a:cubicBezTo>
                  <a:cubicBezTo>
                    <a:pt x="2008012" y="2241083"/>
                    <a:pt x="1994081" y="2261979"/>
                    <a:pt x="1992533" y="2286486"/>
                  </a:cubicBezTo>
                  <a:cubicBezTo>
                    <a:pt x="1992533" y="2288034"/>
                    <a:pt x="1992017" y="2289840"/>
                    <a:pt x="1991759" y="2291646"/>
                  </a:cubicBezTo>
                  <a:cubicBezTo>
                    <a:pt x="1998209" y="2291904"/>
                    <a:pt x="2000788" y="2285455"/>
                    <a:pt x="2006722" y="2284681"/>
                  </a:cubicBezTo>
                  <a:cubicBezTo>
                    <a:pt x="2006980" y="2290614"/>
                    <a:pt x="2007238" y="2296289"/>
                    <a:pt x="2007754" y="2305319"/>
                  </a:cubicBezTo>
                  <a:cubicBezTo>
                    <a:pt x="2018589" y="2293710"/>
                    <a:pt x="2027876" y="2283907"/>
                    <a:pt x="2036905" y="2273846"/>
                  </a:cubicBezTo>
                  <a:cubicBezTo>
                    <a:pt x="2037679" y="2274104"/>
                    <a:pt x="2038453" y="2274104"/>
                    <a:pt x="2039227" y="2274362"/>
                  </a:cubicBezTo>
                  <a:cubicBezTo>
                    <a:pt x="2036905" y="2290098"/>
                    <a:pt x="2034583" y="2305835"/>
                    <a:pt x="2032261" y="2321571"/>
                  </a:cubicBezTo>
                  <a:cubicBezTo>
                    <a:pt x="2031745" y="2325699"/>
                    <a:pt x="2027876" y="2324667"/>
                    <a:pt x="2025296" y="2324667"/>
                  </a:cubicBezTo>
                  <a:cubicBezTo>
                    <a:pt x="1994339" y="2324409"/>
                    <a:pt x="1963640" y="2323893"/>
                    <a:pt x="1932683" y="2323635"/>
                  </a:cubicBezTo>
                  <a:cubicBezTo>
                    <a:pt x="1928813" y="2323635"/>
                    <a:pt x="1925718" y="2322345"/>
                    <a:pt x="1923396" y="2319507"/>
                  </a:cubicBezTo>
                  <a:cubicBezTo>
                    <a:pt x="1913851" y="2308672"/>
                    <a:pt x="1904048" y="2297837"/>
                    <a:pt x="1895276" y="2285455"/>
                  </a:cubicBezTo>
                  <a:cubicBezTo>
                    <a:pt x="1902500" y="2287518"/>
                    <a:pt x="1909723" y="2289582"/>
                    <a:pt x="1916946" y="2291904"/>
                  </a:cubicBezTo>
                  <a:cubicBezTo>
                    <a:pt x="1922364" y="2293710"/>
                    <a:pt x="1924944" y="2292678"/>
                    <a:pt x="1924170" y="2286229"/>
                  </a:cubicBezTo>
                  <a:cubicBezTo>
                    <a:pt x="1923138" y="2276683"/>
                    <a:pt x="1922364" y="2267138"/>
                    <a:pt x="1921332" y="2254240"/>
                  </a:cubicBezTo>
                  <a:cubicBezTo>
                    <a:pt x="1931393" y="2265075"/>
                    <a:pt x="1939390" y="2273846"/>
                    <a:pt x="1947645" y="2282617"/>
                  </a:cubicBezTo>
                  <a:cubicBezTo>
                    <a:pt x="1947645" y="2260947"/>
                    <a:pt x="1947903" y="2240309"/>
                    <a:pt x="1947388" y="2219671"/>
                  </a:cubicBezTo>
                  <a:cubicBezTo>
                    <a:pt x="1947388" y="2215543"/>
                    <a:pt x="1943260" y="2211674"/>
                    <a:pt x="1941454" y="2207546"/>
                  </a:cubicBezTo>
                  <a:cubicBezTo>
                    <a:pt x="1900952" y="2120092"/>
                    <a:pt x="1860192" y="2032897"/>
                    <a:pt x="1819690" y="1945443"/>
                  </a:cubicBezTo>
                  <a:cubicBezTo>
                    <a:pt x="1818142" y="1943121"/>
                    <a:pt x="1816594" y="1940541"/>
                    <a:pt x="1815046" y="1937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066263-CA3E-4DF0-94C4-0EDDA4C08A6E}"/>
                </a:ext>
              </a:extLst>
            </p:cNvPr>
            <p:cNvSpPr/>
            <p:nvPr/>
          </p:nvSpPr>
          <p:spPr>
            <a:xfrm>
              <a:off x="7641709" y="3058196"/>
              <a:ext cx="982886" cy="2040585"/>
            </a:xfrm>
            <a:custGeom>
              <a:avLst/>
              <a:gdLst>
                <a:gd name="connsiteX0" fmla="*/ 118798 w 982886"/>
                <a:gd name="connsiteY0" fmla="*/ 270005 h 2040585"/>
                <a:gd name="connsiteX1" fmla="*/ 100223 w 982886"/>
                <a:gd name="connsiteY1" fmla="*/ 230535 h 2040585"/>
                <a:gd name="connsiteX2" fmla="*/ 73910 w 982886"/>
                <a:gd name="connsiteY2" fmla="*/ 170427 h 2040585"/>
                <a:gd name="connsiteX3" fmla="*/ 2193 w 982886"/>
                <a:gd name="connsiteY3" fmla="*/ 12804 h 2040585"/>
                <a:gd name="connsiteX4" fmla="*/ 4772 w 982886"/>
                <a:gd name="connsiteY4" fmla="*/ 1453 h 2040585"/>
                <a:gd name="connsiteX5" fmla="*/ 15608 w 982886"/>
                <a:gd name="connsiteY5" fmla="*/ 5580 h 2040585"/>
                <a:gd name="connsiteX6" fmla="*/ 81907 w 982886"/>
                <a:gd name="connsiteY6" fmla="*/ 151595 h 2040585"/>
                <a:gd name="connsiteX7" fmla="*/ 107963 w 982886"/>
                <a:gd name="connsiteY7" fmla="*/ 208607 h 2040585"/>
                <a:gd name="connsiteX8" fmla="*/ 113638 w 982886"/>
                <a:gd name="connsiteY8" fmla="*/ 199836 h 2040585"/>
                <a:gd name="connsiteX9" fmla="*/ 190773 w 982886"/>
                <a:gd name="connsiteY9" fmla="*/ 30604 h 2040585"/>
                <a:gd name="connsiteX10" fmla="*/ 200834 w 982886"/>
                <a:gd name="connsiteY10" fmla="*/ 24155 h 2040585"/>
                <a:gd name="connsiteX11" fmla="*/ 204445 w 982886"/>
                <a:gd name="connsiteY11" fmla="*/ 37053 h 2040585"/>
                <a:gd name="connsiteX12" fmla="*/ 121635 w 982886"/>
                <a:gd name="connsiteY12" fmla="*/ 217636 h 2040585"/>
                <a:gd name="connsiteX13" fmla="*/ 121635 w 982886"/>
                <a:gd name="connsiteY13" fmla="*/ 239306 h 2040585"/>
                <a:gd name="connsiteX14" fmla="*/ 890402 w 982886"/>
                <a:gd name="connsiteY14" fmla="*/ 1924917 h 2040585"/>
                <a:gd name="connsiteX15" fmla="*/ 896851 w 982886"/>
                <a:gd name="connsiteY15" fmla="*/ 1933947 h 2040585"/>
                <a:gd name="connsiteX16" fmla="*/ 896851 w 982886"/>
                <a:gd name="connsiteY16" fmla="*/ 1902216 h 2040585"/>
                <a:gd name="connsiteX17" fmla="*/ 893497 w 982886"/>
                <a:gd name="connsiteY17" fmla="*/ 1837464 h 2040585"/>
                <a:gd name="connsiteX18" fmla="*/ 902785 w 982886"/>
                <a:gd name="connsiteY18" fmla="*/ 1820437 h 2040585"/>
                <a:gd name="connsiteX19" fmla="*/ 971406 w 982886"/>
                <a:gd name="connsiteY19" fmla="*/ 1819405 h 2040585"/>
                <a:gd name="connsiteX20" fmla="*/ 980177 w 982886"/>
                <a:gd name="connsiteY20" fmla="*/ 1844945 h 2040585"/>
                <a:gd name="connsiteX21" fmla="*/ 947672 w 982886"/>
                <a:gd name="connsiteY21" fmla="*/ 1978834 h 2040585"/>
                <a:gd name="connsiteX22" fmla="*/ 947931 w 982886"/>
                <a:gd name="connsiteY22" fmla="*/ 1987863 h 2040585"/>
                <a:gd name="connsiteX23" fmla="*/ 946382 w 982886"/>
                <a:gd name="connsiteY23" fmla="*/ 1987605 h 2040585"/>
                <a:gd name="connsiteX24" fmla="*/ 946641 w 982886"/>
                <a:gd name="connsiteY24" fmla="*/ 1988895 h 2040585"/>
                <a:gd name="connsiteX25" fmla="*/ 947931 w 982886"/>
                <a:gd name="connsiteY25" fmla="*/ 1987605 h 2040585"/>
                <a:gd name="connsiteX26" fmla="*/ 971148 w 982886"/>
                <a:gd name="connsiteY26" fmla="*/ 1977544 h 2040585"/>
                <a:gd name="connsiteX27" fmla="*/ 959797 w 982886"/>
                <a:gd name="connsiteY27" fmla="*/ 2003858 h 2040585"/>
                <a:gd name="connsiteX28" fmla="*/ 958507 w 982886"/>
                <a:gd name="connsiteY28" fmla="*/ 2007985 h 2040585"/>
                <a:gd name="connsiteX29" fmla="*/ 962119 w 982886"/>
                <a:gd name="connsiteY29" fmla="*/ 2006180 h 2040585"/>
                <a:gd name="connsiteX30" fmla="*/ 974760 w 982886"/>
                <a:gd name="connsiteY30" fmla="*/ 1994829 h 2040585"/>
                <a:gd name="connsiteX31" fmla="*/ 972696 w 982886"/>
                <a:gd name="connsiteY31" fmla="*/ 2021658 h 2040585"/>
                <a:gd name="connsiteX32" fmla="*/ 984821 w 982886"/>
                <a:gd name="connsiteY32" fmla="*/ 2017789 h 2040585"/>
                <a:gd name="connsiteX33" fmla="*/ 963667 w 982886"/>
                <a:gd name="connsiteY33" fmla="*/ 2036621 h 2040585"/>
                <a:gd name="connsiteX34" fmla="*/ 862799 w 982886"/>
                <a:gd name="connsiteY34" fmla="*/ 2041264 h 2040585"/>
                <a:gd name="connsiteX35" fmla="*/ 846804 w 982886"/>
                <a:gd name="connsiteY35" fmla="*/ 2030429 h 2040585"/>
                <a:gd name="connsiteX36" fmla="*/ 830552 w 982886"/>
                <a:gd name="connsiteY36" fmla="*/ 1989153 h 2040585"/>
                <a:gd name="connsiteX37" fmla="*/ 832873 w 982886"/>
                <a:gd name="connsiteY37" fmla="*/ 1987605 h 2040585"/>
                <a:gd name="connsiteX38" fmla="*/ 855059 w 982886"/>
                <a:gd name="connsiteY38" fmla="*/ 2019336 h 2040585"/>
                <a:gd name="connsiteX39" fmla="*/ 856865 w 982886"/>
                <a:gd name="connsiteY39" fmla="*/ 2018820 h 2040585"/>
                <a:gd name="connsiteX40" fmla="*/ 848094 w 982886"/>
                <a:gd name="connsiteY40" fmla="*/ 1970837 h 2040585"/>
                <a:gd name="connsiteX41" fmla="*/ 848094 w 982886"/>
                <a:gd name="connsiteY41" fmla="*/ 1970837 h 2040585"/>
                <a:gd name="connsiteX42" fmla="*/ 878019 w 982886"/>
                <a:gd name="connsiteY42" fmla="*/ 2007211 h 2040585"/>
                <a:gd name="connsiteX43" fmla="*/ 872344 w 982886"/>
                <a:gd name="connsiteY43" fmla="*/ 1941428 h 2040585"/>
                <a:gd name="connsiteX44" fmla="*/ 873634 w 982886"/>
                <a:gd name="connsiteY44" fmla="*/ 1940912 h 2040585"/>
                <a:gd name="connsiteX45" fmla="*/ 896335 w 982886"/>
                <a:gd name="connsiteY45" fmla="*/ 1997924 h 2040585"/>
                <a:gd name="connsiteX46" fmla="*/ 898141 w 982886"/>
                <a:gd name="connsiteY46" fmla="*/ 1976254 h 2040585"/>
                <a:gd name="connsiteX47" fmla="*/ 823586 w 982886"/>
                <a:gd name="connsiteY47" fmla="*/ 1813214 h 2040585"/>
                <a:gd name="connsiteX48" fmla="*/ 309442 w 982886"/>
                <a:gd name="connsiteY48" fmla="*/ 685088 h 2040585"/>
                <a:gd name="connsiteX49" fmla="*/ 126021 w 982886"/>
                <a:gd name="connsiteY49" fmla="*/ 282904 h 2040585"/>
                <a:gd name="connsiteX50" fmla="*/ 118798 w 982886"/>
                <a:gd name="connsiteY50" fmla="*/ 270005 h 204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82886" h="2040585">
                  <a:moveTo>
                    <a:pt x="118798" y="270005"/>
                  </a:moveTo>
                  <a:cubicBezTo>
                    <a:pt x="113122" y="256591"/>
                    <a:pt x="108221" y="242918"/>
                    <a:pt x="100223" y="230535"/>
                  </a:cubicBezTo>
                  <a:cubicBezTo>
                    <a:pt x="93258" y="209639"/>
                    <a:pt x="82939" y="190291"/>
                    <a:pt x="73910" y="170427"/>
                  </a:cubicBezTo>
                  <a:cubicBezTo>
                    <a:pt x="50176" y="117800"/>
                    <a:pt x="26184" y="65431"/>
                    <a:pt x="2193" y="12804"/>
                  </a:cubicBezTo>
                  <a:cubicBezTo>
                    <a:pt x="129" y="8160"/>
                    <a:pt x="-2451" y="4549"/>
                    <a:pt x="4772" y="1453"/>
                  </a:cubicBezTo>
                  <a:cubicBezTo>
                    <a:pt x="10964" y="-1385"/>
                    <a:pt x="13028" y="-95"/>
                    <a:pt x="15608" y="5580"/>
                  </a:cubicBezTo>
                  <a:cubicBezTo>
                    <a:pt x="37535" y="54338"/>
                    <a:pt x="59721" y="102837"/>
                    <a:pt x="81907" y="151595"/>
                  </a:cubicBezTo>
                  <a:cubicBezTo>
                    <a:pt x="90678" y="170685"/>
                    <a:pt x="99192" y="189517"/>
                    <a:pt x="107963" y="208607"/>
                  </a:cubicBezTo>
                  <a:cubicBezTo>
                    <a:pt x="111832" y="206543"/>
                    <a:pt x="112090" y="202932"/>
                    <a:pt x="113638" y="199836"/>
                  </a:cubicBezTo>
                  <a:cubicBezTo>
                    <a:pt x="139436" y="143597"/>
                    <a:pt x="164975" y="87101"/>
                    <a:pt x="190773" y="30604"/>
                  </a:cubicBezTo>
                  <a:cubicBezTo>
                    <a:pt x="192579" y="26477"/>
                    <a:pt x="193094" y="20801"/>
                    <a:pt x="200834" y="24155"/>
                  </a:cubicBezTo>
                  <a:cubicBezTo>
                    <a:pt x="208573" y="27508"/>
                    <a:pt x="207283" y="31120"/>
                    <a:pt x="204445" y="37053"/>
                  </a:cubicBezTo>
                  <a:cubicBezTo>
                    <a:pt x="176842" y="97162"/>
                    <a:pt x="149497" y="157528"/>
                    <a:pt x="121635" y="217636"/>
                  </a:cubicBezTo>
                  <a:cubicBezTo>
                    <a:pt x="118024" y="225376"/>
                    <a:pt x="118024" y="231567"/>
                    <a:pt x="121635" y="239306"/>
                  </a:cubicBezTo>
                  <a:cubicBezTo>
                    <a:pt x="378063" y="801177"/>
                    <a:pt x="634232" y="1363047"/>
                    <a:pt x="890402" y="1924917"/>
                  </a:cubicBezTo>
                  <a:cubicBezTo>
                    <a:pt x="891950" y="1928013"/>
                    <a:pt x="893497" y="1931109"/>
                    <a:pt x="896851" y="1933947"/>
                  </a:cubicBezTo>
                  <a:cubicBezTo>
                    <a:pt x="896851" y="1923369"/>
                    <a:pt x="897109" y="1912792"/>
                    <a:pt x="896851" y="1902216"/>
                  </a:cubicBezTo>
                  <a:cubicBezTo>
                    <a:pt x="896077" y="1880546"/>
                    <a:pt x="894529" y="1859134"/>
                    <a:pt x="893497" y="1837464"/>
                  </a:cubicBezTo>
                  <a:cubicBezTo>
                    <a:pt x="893240" y="1829982"/>
                    <a:pt x="897109" y="1824823"/>
                    <a:pt x="902785" y="1820437"/>
                  </a:cubicBezTo>
                  <a:cubicBezTo>
                    <a:pt x="919811" y="1807539"/>
                    <a:pt x="953864" y="1807281"/>
                    <a:pt x="971406" y="1819405"/>
                  </a:cubicBezTo>
                  <a:cubicBezTo>
                    <a:pt x="981467" y="1826371"/>
                    <a:pt x="983273" y="1832562"/>
                    <a:pt x="980177" y="1844945"/>
                  </a:cubicBezTo>
                  <a:cubicBezTo>
                    <a:pt x="969084" y="1889575"/>
                    <a:pt x="958250" y="1934204"/>
                    <a:pt x="947672" y="1978834"/>
                  </a:cubicBezTo>
                  <a:cubicBezTo>
                    <a:pt x="946899" y="1981672"/>
                    <a:pt x="945093" y="1985026"/>
                    <a:pt x="947931" y="1987863"/>
                  </a:cubicBezTo>
                  <a:cubicBezTo>
                    <a:pt x="947414" y="1987863"/>
                    <a:pt x="946899" y="1987605"/>
                    <a:pt x="946382" y="1987605"/>
                  </a:cubicBezTo>
                  <a:cubicBezTo>
                    <a:pt x="946382" y="1988121"/>
                    <a:pt x="946382" y="1988379"/>
                    <a:pt x="946641" y="1988895"/>
                  </a:cubicBezTo>
                  <a:cubicBezTo>
                    <a:pt x="947156" y="1988379"/>
                    <a:pt x="947414" y="1988121"/>
                    <a:pt x="947931" y="1987605"/>
                  </a:cubicBezTo>
                  <a:cubicBezTo>
                    <a:pt x="956186" y="1986831"/>
                    <a:pt x="962119" y="1980124"/>
                    <a:pt x="971148" y="1977544"/>
                  </a:cubicBezTo>
                  <a:cubicBezTo>
                    <a:pt x="967020" y="1986831"/>
                    <a:pt x="963409" y="1995345"/>
                    <a:pt x="959797" y="2003858"/>
                  </a:cubicBezTo>
                  <a:cubicBezTo>
                    <a:pt x="958765" y="2005148"/>
                    <a:pt x="957218" y="2006954"/>
                    <a:pt x="958507" y="2007985"/>
                  </a:cubicBezTo>
                  <a:cubicBezTo>
                    <a:pt x="960313" y="2009791"/>
                    <a:pt x="961087" y="2006954"/>
                    <a:pt x="962119" y="2006180"/>
                  </a:cubicBezTo>
                  <a:cubicBezTo>
                    <a:pt x="965989" y="2002826"/>
                    <a:pt x="969858" y="1999214"/>
                    <a:pt x="974760" y="1994829"/>
                  </a:cubicBezTo>
                  <a:cubicBezTo>
                    <a:pt x="973986" y="2004374"/>
                    <a:pt x="973212" y="2012629"/>
                    <a:pt x="972696" y="2021658"/>
                  </a:cubicBezTo>
                  <a:cubicBezTo>
                    <a:pt x="977598" y="2020110"/>
                    <a:pt x="980951" y="2018820"/>
                    <a:pt x="984821" y="2017789"/>
                  </a:cubicBezTo>
                  <a:cubicBezTo>
                    <a:pt x="980951" y="2035847"/>
                    <a:pt x="980951" y="2035847"/>
                    <a:pt x="963667" y="2036621"/>
                  </a:cubicBezTo>
                  <a:cubicBezTo>
                    <a:pt x="930130" y="2037911"/>
                    <a:pt x="896335" y="2039200"/>
                    <a:pt x="862799" y="2041264"/>
                  </a:cubicBezTo>
                  <a:cubicBezTo>
                    <a:pt x="853770" y="2041780"/>
                    <a:pt x="849642" y="2038684"/>
                    <a:pt x="846804" y="2030429"/>
                  </a:cubicBezTo>
                  <a:cubicBezTo>
                    <a:pt x="841902" y="2016499"/>
                    <a:pt x="835969" y="2002826"/>
                    <a:pt x="830552" y="1989153"/>
                  </a:cubicBezTo>
                  <a:cubicBezTo>
                    <a:pt x="831325" y="1988637"/>
                    <a:pt x="832100" y="1988121"/>
                    <a:pt x="832873" y="1987605"/>
                  </a:cubicBezTo>
                  <a:cubicBezTo>
                    <a:pt x="840355" y="1998182"/>
                    <a:pt x="847578" y="2008759"/>
                    <a:pt x="855059" y="2019336"/>
                  </a:cubicBezTo>
                  <a:cubicBezTo>
                    <a:pt x="855575" y="2019078"/>
                    <a:pt x="856349" y="2018820"/>
                    <a:pt x="856865" y="2018820"/>
                  </a:cubicBezTo>
                  <a:cubicBezTo>
                    <a:pt x="854027" y="2002826"/>
                    <a:pt x="850932" y="1986831"/>
                    <a:pt x="848094" y="1970837"/>
                  </a:cubicBezTo>
                  <a:lnTo>
                    <a:pt x="848094" y="1970837"/>
                  </a:lnTo>
                  <a:cubicBezTo>
                    <a:pt x="859703" y="1980640"/>
                    <a:pt x="865894" y="1994829"/>
                    <a:pt x="878019" y="2007211"/>
                  </a:cubicBezTo>
                  <a:cubicBezTo>
                    <a:pt x="875955" y="1983994"/>
                    <a:pt x="874149" y="1962582"/>
                    <a:pt x="872344" y="1941428"/>
                  </a:cubicBezTo>
                  <a:cubicBezTo>
                    <a:pt x="872859" y="1941170"/>
                    <a:pt x="873118" y="1941170"/>
                    <a:pt x="873634" y="1940912"/>
                  </a:cubicBezTo>
                  <a:cubicBezTo>
                    <a:pt x="880857" y="1959228"/>
                    <a:pt x="888080" y="1977286"/>
                    <a:pt x="896335" y="1997924"/>
                  </a:cubicBezTo>
                  <a:cubicBezTo>
                    <a:pt x="899689" y="1989153"/>
                    <a:pt x="900979" y="1982962"/>
                    <a:pt x="898141" y="1976254"/>
                  </a:cubicBezTo>
                  <a:cubicBezTo>
                    <a:pt x="873376" y="1921822"/>
                    <a:pt x="848352" y="1867647"/>
                    <a:pt x="823586" y="1813214"/>
                  </a:cubicBezTo>
                  <a:cubicBezTo>
                    <a:pt x="652033" y="1437086"/>
                    <a:pt x="480737" y="1061216"/>
                    <a:pt x="309442" y="685088"/>
                  </a:cubicBezTo>
                  <a:cubicBezTo>
                    <a:pt x="248301" y="550940"/>
                    <a:pt x="187161" y="417051"/>
                    <a:pt x="126021" y="282904"/>
                  </a:cubicBezTo>
                  <a:cubicBezTo>
                    <a:pt x="123441" y="278776"/>
                    <a:pt x="121120" y="274391"/>
                    <a:pt x="118798" y="27000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ED3105-25AA-415A-9438-FE5E99775AD7}"/>
                </a:ext>
              </a:extLst>
            </p:cNvPr>
            <p:cNvSpPr/>
            <p:nvPr/>
          </p:nvSpPr>
          <p:spPr>
            <a:xfrm>
              <a:off x="5836011" y="3462348"/>
              <a:ext cx="2580" cy="2580"/>
            </a:xfrm>
            <a:custGeom>
              <a:avLst/>
              <a:gdLst>
                <a:gd name="connsiteX0" fmla="*/ 2322 w 0"/>
                <a:gd name="connsiteY0" fmla="*/ 1032 h 0"/>
                <a:gd name="connsiteX1" fmla="*/ 0 w 0"/>
                <a:gd name="connsiteY1" fmla="*/ 516 h 0"/>
                <a:gd name="connsiteX2" fmla="*/ 2322 w 0"/>
                <a:gd name="connsiteY2" fmla="*/ 10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322" y="1032"/>
                  </a:moveTo>
                  <a:cubicBezTo>
                    <a:pt x="1548" y="774"/>
                    <a:pt x="774" y="774"/>
                    <a:pt x="0" y="516"/>
                  </a:cubicBezTo>
                  <a:cubicBezTo>
                    <a:pt x="774" y="0"/>
                    <a:pt x="1548" y="-516"/>
                    <a:pt x="2322" y="1032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3485E9-6C7C-4A11-B790-7246A2BDA57C}"/>
                </a:ext>
              </a:extLst>
            </p:cNvPr>
            <p:cNvSpPr/>
            <p:nvPr/>
          </p:nvSpPr>
          <p:spPr>
            <a:xfrm>
              <a:off x="4797402" y="4919651"/>
              <a:ext cx="2580" cy="2580"/>
            </a:xfrm>
            <a:custGeom>
              <a:avLst/>
              <a:gdLst>
                <a:gd name="connsiteX0" fmla="*/ 0 w 0"/>
                <a:gd name="connsiteY0" fmla="*/ 1290 h 0"/>
                <a:gd name="connsiteX1" fmla="*/ 1290 w 0"/>
                <a:gd name="connsiteY1" fmla="*/ 0 h 0"/>
                <a:gd name="connsiteX2" fmla="*/ 0 w 0"/>
                <a:gd name="connsiteY2" fmla="*/ 1290 h 0"/>
                <a:gd name="connsiteX3" fmla="*/ 0 w 0"/>
                <a:gd name="connsiteY3" fmla="*/ 1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290"/>
                  </a:moveTo>
                  <a:cubicBezTo>
                    <a:pt x="516" y="774"/>
                    <a:pt x="774" y="258"/>
                    <a:pt x="1290" y="0"/>
                  </a:cubicBezTo>
                  <a:cubicBezTo>
                    <a:pt x="1806" y="1032"/>
                    <a:pt x="1548" y="1806"/>
                    <a:pt x="0" y="1290"/>
                  </a:cubicBezTo>
                  <a:cubicBezTo>
                    <a:pt x="0" y="1032"/>
                    <a:pt x="0" y="1290"/>
                    <a:pt x="0" y="1290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B635B-673B-4081-9B27-EADCE2B7B676}"/>
                </a:ext>
              </a:extLst>
            </p:cNvPr>
            <p:cNvSpPr/>
            <p:nvPr/>
          </p:nvSpPr>
          <p:spPr>
            <a:xfrm>
              <a:off x="4662481" y="4930744"/>
              <a:ext cx="2580" cy="2580"/>
            </a:xfrm>
            <a:custGeom>
              <a:avLst/>
              <a:gdLst>
                <a:gd name="connsiteX0" fmla="*/ 1290 w 0"/>
                <a:gd name="connsiteY0" fmla="*/ 516 h 0"/>
                <a:gd name="connsiteX1" fmla="*/ 0 w 0"/>
                <a:gd name="connsiteY1" fmla="*/ 0 h 0"/>
                <a:gd name="connsiteX2" fmla="*/ 516 w 0"/>
                <a:gd name="connsiteY2" fmla="*/ 0 h 0"/>
                <a:gd name="connsiteX3" fmla="*/ 1290 w 0"/>
                <a:gd name="connsiteY3" fmla="*/ 516 h 0"/>
                <a:gd name="connsiteX4" fmla="*/ 1290 w 0"/>
                <a:gd name="connsiteY4" fmla="*/ 5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290" y="516"/>
                  </a:moveTo>
                  <a:cubicBezTo>
                    <a:pt x="774" y="258"/>
                    <a:pt x="516" y="258"/>
                    <a:pt x="0" y="0"/>
                  </a:cubicBezTo>
                  <a:cubicBezTo>
                    <a:pt x="258" y="0"/>
                    <a:pt x="258" y="0"/>
                    <a:pt x="516" y="0"/>
                  </a:cubicBezTo>
                  <a:cubicBezTo>
                    <a:pt x="774" y="258"/>
                    <a:pt x="774" y="516"/>
                    <a:pt x="1290" y="516"/>
                  </a:cubicBezTo>
                  <a:cubicBezTo>
                    <a:pt x="1032" y="774"/>
                    <a:pt x="1290" y="516"/>
                    <a:pt x="1290" y="516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83B144-8C09-4511-95D3-DCD11A8E58A0}"/>
                </a:ext>
              </a:extLst>
            </p:cNvPr>
            <p:cNvSpPr/>
            <p:nvPr/>
          </p:nvSpPr>
          <p:spPr>
            <a:xfrm>
              <a:off x="8489287" y="5028775"/>
              <a:ext cx="2580" cy="2580"/>
            </a:xfrm>
            <a:custGeom>
              <a:avLst/>
              <a:gdLst>
                <a:gd name="connsiteX0" fmla="*/ 516 w 0"/>
                <a:gd name="connsiteY0" fmla="*/ 516 h 0"/>
                <a:gd name="connsiteX1" fmla="*/ 0 w 0"/>
                <a:gd name="connsiteY1" fmla="*/ 0 h 0"/>
                <a:gd name="connsiteX2" fmla="*/ 258 w 0"/>
                <a:gd name="connsiteY2" fmla="*/ 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6" y="516"/>
                  </a:moveTo>
                  <a:lnTo>
                    <a:pt x="0" y="0"/>
                  </a:lnTo>
                  <a:lnTo>
                    <a:pt x="258" y="774"/>
                  </a:ln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5BA049-9726-4CA2-B2A4-13914A381F01}"/>
                </a:ext>
              </a:extLst>
            </p:cNvPr>
            <p:cNvSpPr/>
            <p:nvPr/>
          </p:nvSpPr>
          <p:spPr>
            <a:xfrm>
              <a:off x="8470971" y="5042448"/>
              <a:ext cx="2580" cy="2580"/>
            </a:xfrm>
            <a:custGeom>
              <a:avLst/>
              <a:gdLst>
                <a:gd name="connsiteX0" fmla="*/ 516 w 0"/>
                <a:gd name="connsiteY0" fmla="*/ 1548 h 0"/>
                <a:gd name="connsiteX1" fmla="*/ 0 w 0"/>
                <a:gd name="connsiteY1" fmla="*/ 774 h 0"/>
                <a:gd name="connsiteX2" fmla="*/ 516 w 0"/>
                <a:gd name="connsiteY2" fmla="*/ 0 h 0"/>
                <a:gd name="connsiteX3" fmla="*/ 1032 w 0"/>
                <a:gd name="connsiteY3" fmla="*/ 774 h 0"/>
                <a:gd name="connsiteX4" fmla="*/ 516 w 0"/>
                <a:gd name="connsiteY4" fmla="*/ 15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16" y="1548"/>
                  </a:moveTo>
                  <a:cubicBezTo>
                    <a:pt x="258" y="1290"/>
                    <a:pt x="0" y="1032"/>
                    <a:pt x="0" y="774"/>
                  </a:cubicBezTo>
                  <a:cubicBezTo>
                    <a:pt x="0" y="516"/>
                    <a:pt x="516" y="258"/>
                    <a:pt x="516" y="0"/>
                  </a:cubicBezTo>
                  <a:cubicBezTo>
                    <a:pt x="774" y="258"/>
                    <a:pt x="1032" y="516"/>
                    <a:pt x="1032" y="774"/>
                  </a:cubicBezTo>
                  <a:cubicBezTo>
                    <a:pt x="1032" y="1032"/>
                    <a:pt x="774" y="1290"/>
                    <a:pt x="516" y="1548"/>
                  </a:cubicBezTo>
                  <a:close/>
                </a:path>
              </a:pathLst>
            </a:custGeom>
            <a:solidFill>
              <a:srgbClr val="86695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779233-5A2B-491C-B159-7C3B5300091D}"/>
                </a:ext>
              </a:extLst>
            </p:cNvPr>
            <p:cNvSpPr/>
            <p:nvPr/>
          </p:nvSpPr>
          <p:spPr>
            <a:xfrm>
              <a:off x="5629598" y="3520651"/>
              <a:ext cx="2580" cy="2580"/>
            </a:xfrm>
            <a:custGeom>
              <a:avLst/>
              <a:gdLst>
                <a:gd name="connsiteX0" fmla="*/ 33 w 2579"/>
                <a:gd name="connsiteY0" fmla="*/ 4386 h 2579"/>
                <a:gd name="connsiteX1" fmla="*/ 3128 w 2579"/>
                <a:gd name="connsiteY1" fmla="*/ 0 h 2579"/>
                <a:gd name="connsiteX2" fmla="*/ 33 w 2579"/>
                <a:gd name="connsiteY2" fmla="*/ 4386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9" h="2579">
                  <a:moveTo>
                    <a:pt x="33" y="4386"/>
                  </a:moveTo>
                  <a:cubicBezTo>
                    <a:pt x="-225" y="2064"/>
                    <a:pt x="1065" y="516"/>
                    <a:pt x="3128" y="0"/>
                  </a:cubicBezTo>
                  <a:cubicBezTo>
                    <a:pt x="2354" y="1548"/>
                    <a:pt x="3128" y="4386"/>
                    <a:pt x="33" y="4386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3A69B4-B425-44F0-A427-2521B106C55B}"/>
                </a:ext>
              </a:extLst>
            </p:cNvPr>
            <p:cNvSpPr/>
            <p:nvPr/>
          </p:nvSpPr>
          <p:spPr>
            <a:xfrm>
              <a:off x="5700134" y="3584629"/>
              <a:ext cx="2580" cy="2580"/>
            </a:xfrm>
            <a:custGeom>
              <a:avLst/>
              <a:gdLst>
                <a:gd name="connsiteX0" fmla="*/ 1214 w 0"/>
                <a:gd name="connsiteY0" fmla="*/ 0 h 2579"/>
                <a:gd name="connsiteX1" fmla="*/ 1988 w 0"/>
                <a:gd name="connsiteY1" fmla="*/ 3870 h 2579"/>
                <a:gd name="connsiteX2" fmla="*/ 1214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1214" y="0"/>
                  </a:moveTo>
                  <a:cubicBezTo>
                    <a:pt x="1472" y="1290"/>
                    <a:pt x="1730" y="2580"/>
                    <a:pt x="1988" y="3870"/>
                  </a:cubicBezTo>
                  <a:cubicBezTo>
                    <a:pt x="-76" y="3096"/>
                    <a:pt x="-850" y="1806"/>
                    <a:pt x="1214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A7F6E3A-BB7F-4B4A-AFE9-4CA036A5ABDD}"/>
                </a:ext>
              </a:extLst>
            </p:cNvPr>
            <p:cNvSpPr/>
            <p:nvPr/>
          </p:nvSpPr>
          <p:spPr>
            <a:xfrm>
              <a:off x="5702060" y="3588498"/>
              <a:ext cx="2580" cy="2580"/>
            </a:xfrm>
            <a:custGeom>
              <a:avLst/>
              <a:gdLst>
                <a:gd name="connsiteX0" fmla="*/ 61 w 0"/>
                <a:gd name="connsiteY0" fmla="*/ 0 h 2579"/>
                <a:gd name="connsiteX1" fmla="*/ 2383 w 0"/>
                <a:gd name="connsiteY1" fmla="*/ 4386 h 2579"/>
                <a:gd name="connsiteX2" fmla="*/ 61 w 0"/>
                <a:gd name="connsiteY2" fmla="*/ 0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579">
                  <a:moveTo>
                    <a:pt x="61" y="0"/>
                  </a:moveTo>
                  <a:cubicBezTo>
                    <a:pt x="1867" y="774"/>
                    <a:pt x="2383" y="2580"/>
                    <a:pt x="2383" y="4386"/>
                  </a:cubicBezTo>
                  <a:cubicBezTo>
                    <a:pt x="319" y="3612"/>
                    <a:pt x="-197" y="2064"/>
                    <a:pt x="61" y="0"/>
                  </a:cubicBezTo>
                  <a:close/>
                </a:path>
              </a:pathLst>
            </a:custGeom>
            <a:solidFill>
              <a:srgbClr val="FEB000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90839F-D2E1-4D7E-847D-94EB97FEC90C}"/>
                </a:ext>
              </a:extLst>
            </p:cNvPr>
            <p:cNvSpPr/>
            <p:nvPr/>
          </p:nvSpPr>
          <p:spPr>
            <a:xfrm>
              <a:off x="4764099" y="4948029"/>
              <a:ext cx="2580" cy="5160"/>
            </a:xfrm>
            <a:custGeom>
              <a:avLst/>
              <a:gdLst>
                <a:gd name="connsiteX0" fmla="*/ 4926 w 2579"/>
                <a:gd name="connsiteY0" fmla="*/ 1548 h 5159"/>
                <a:gd name="connsiteX1" fmla="*/ 25 w 2579"/>
                <a:gd name="connsiteY1" fmla="*/ 6191 h 5159"/>
                <a:gd name="connsiteX2" fmla="*/ 3378 w 2579"/>
                <a:gd name="connsiteY2" fmla="*/ 0 h 5159"/>
                <a:gd name="connsiteX3" fmla="*/ 4926 w 2579"/>
                <a:gd name="connsiteY3" fmla="*/ 1548 h 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5159">
                  <a:moveTo>
                    <a:pt x="4926" y="1548"/>
                  </a:moveTo>
                  <a:cubicBezTo>
                    <a:pt x="3636" y="3354"/>
                    <a:pt x="2862" y="5675"/>
                    <a:pt x="25" y="6191"/>
                  </a:cubicBezTo>
                  <a:cubicBezTo>
                    <a:pt x="-233" y="3096"/>
                    <a:pt x="1573" y="1806"/>
                    <a:pt x="3378" y="0"/>
                  </a:cubicBezTo>
                  <a:cubicBezTo>
                    <a:pt x="3636" y="516"/>
                    <a:pt x="4410" y="1032"/>
                    <a:pt x="4926" y="1548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01610F1-21F2-4F3B-955A-D9883541A530}"/>
                </a:ext>
              </a:extLst>
            </p:cNvPr>
            <p:cNvSpPr/>
            <p:nvPr/>
          </p:nvSpPr>
          <p:spPr>
            <a:xfrm>
              <a:off x="8599726" y="5062570"/>
              <a:ext cx="2580" cy="2580"/>
            </a:xfrm>
            <a:custGeom>
              <a:avLst/>
              <a:gdLst>
                <a:gd name="connsiteX0" fmla="*/ 4102 w 2579"/>
                <a:gd name="connsiteY0" fmla="*/ 2322 h 2579"/>
                <a:gd name="connsiteX1" fmla="*/ 490 w 2579"/>
                <a:gd name="connsiteY1" fmla="*/ 4128 h 2579"/>
                <a:gd name="connsiteX2" fmla="*/ 1780 w 2579"/>
                <a:gd name="connsiteY2" fmla="*/ 0 h 2579"/>
                <a:gd name="connsiteX3" fmla="*/ 4102 w 2579"/>
                <a:gd name="connsiteY3" fmla="*/ 2322 h 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9" h="2579">
                  <a:moveTo>
                    <a:pt x="4102" y="2322"/>
                  </a:moveTo>
                  <a:cubicBezTo>
                    <a:pt x="3070" y="3354"/>
                    <a:pt x="2296" y="5933"/>
                    <a:pt x="490" y="4128"/>
                  </a:cubicBezTo>
                  <a:cubicBezTo>
                    <a:pt x="-800" y="2838"/>
                    <a:pt x="748" y="1290"/>
                    <a:pt x="1780" y="0"/>
                  </a:cubicBezTo>
                  <a:cubicBezTo>
                    <a:pt x="2554" y="774"/>
                    <a:pt x="3328" y="1548"/>
                    <a:pt x="4102" y="2322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A8C775-97C7-47C8-8025-F820CEE99A13}"/>
                </a:ext>
              </a:extLst>
            </p:cNvPr>
            <p:cNvSpPr/>
            <p:nvPr/>
          </p:nvSpPr>
          <p:spPr>
            <a:xfrm>
              <a:off x="8588092" y="5046317"/>
              <a:ext cx="2580" cy="2580"/>
            </a:xfrm>
            <a:custGeom>
              <a:avLst/>
              <a:gdLst>
                <a:gd name="connsiteX0" fmla="*/ 1548 w 0"/>
                <a:gd name="connsiteY0" fmla="*/ 0 h 0"/>
                <a:gd name="connsiteX1" fmla="*/ 258 w 0"/>
                <a:gd name="connsiteY1" fmla="*/ 1290 h 0"/>
                <a:gd name="connsiteX2" fmla="*/ 0 w 0"/>
                <a:gd name="connsiteY2" fmla="*/ 0 h 0"/>
                <a:gd name="connsiteX3" fmla="*/ 1548 w 0"/>
                <a:gd name="connsiteY3" fmla="*/ 0 h 0"/>
                <a:gd name="connsiteX4" fmla="*/ 154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48" y="0"/>
                  </a:moveTo>
                  <a:cubicBezTo>
                    <a:pt x="1032" y="516"/>
                    <a:pt x="774" y="774"/>
                    <a:pt x="258" y="1290"/>
                  </a:cubicBezTo>
                  <a:cubicBezTo>
                    <a:pt x="258" y="774"/>
                    <a:pt x="258" y="516"/>
                    <a:pt x="0" y="0"/>
                  </a:cubicBezTo>
                  <a:cubicBezTo>
                    <a:pt x="516" y="0"/>
                    <a:pt x="1032" y="0"/>
                    <a:pt x="1548" y="0"/>
                  </a:cubicBezTo>
                  <a:cubicBezTo>
                    <a:pt x="1548" y="258"/>
                    <a:pt x="1548" y="0"/>
                    <a:pt x="1548" y="0"/>
                  </a:cubicBezTo>
                  <a:close/>
                </a:path>
              </a:pathLst>
            </a:custGeom>
            <a:solidFill>
              <a:srgbClr val="FEFEFE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79E6AE-9B3B-47C0-88A4-EBFFF09CB4D7}"/>
                </a:ext>
              </a:extLst>
            </p:cNvPr>
            <p:cNvSpPr/>
            <p:nvPr/>
          </p:nvSpPr>
          <p:spPr>
            <a:xfrm>
              <a:off x="5680452" y="3468018"/>
              <a:ext cx="2363054" cy="995785"/>
            </a:xfrm>
            <a:custGeom>
              <a:avLst/>
              <a:gdLst>
                <a:gd name="connsiteX0" fmla="*/ 2364602 w 2363054"/>
                <a:gd name="connsiteY0" fmla="*/ 940842 h 995784"/>
                <a:gd name="connsiteX1" fmla="*/ 2180924 w 2363054"/>
                <a:gd name="connsiteY1" fmla="*/ 977991 h 995784"/>
                <a:gd name="connsiteX2" fmla="*/ 2021753 w 2363054"/>
                <a:gd name="connsiteY2" fmla="*/ 994243 h 995784"/>
                <a:gd name="connsiteX3" fmla="*/ 1856133 w 2363054"/>
                <a:gd name="connsiteY3" fmla="*/ 995275 h 995784"/>
                <a:gd name="connsiteX4" fmla="*/ 1754490 w 2363054"/>
                <a:gd name="connsiteY4" fmla="*/ 988826 h 995784"/>
                <a:gd name="connsiteX5" fmla="*/ 1486970 w 2363054"/>
                <a:gd name="connsiteY5" fmla="*/ 945228 h 995784"/>
                <a:gd name="connsiteX6" fmla="*/ 1027774 w 2363054"/>
                <a:gd name="connsiteY6" fmla="*/ 783220 h 995784"/>
                <a:gd name="connsiteX7" fmla="*/ 509243 w 2363054"/>
                <a:gd name="connsiteY7" fmla="*/ 469006 h 995784"/>
                <a:gd name="connsiteX8" fmla="*/ 220053 w 2363054"/>
                <a:gd name="connsiteY8" fmla="*/ 229088 h 995784"/>
                <a:gd name="connsiteX9" fmla="*/ 49789 w 2363054"/>
                <a:gd name="connsiteY9" fmla="*/ 61404 h 995784"/>
                <a:gd name="connsiteX10" fmla="*/ 0 w 2363054"/>
                <a:gd name="connsiteY10" fmla="*/ 6456 h 995784"/>
                <a:gd name="connsiteX11" fmla="*/ 22702 w 2363054"/>
                <a:gd name="connsiteY11" fmla="*/ 522 h 995784"/>
                <a:gd name="connsiteX12" fmla="*/ 56239 w 2363054"/>
                <a:gd name="connsiteY12" fmla="*/ 1038 h 995784"/>
                <a:gd name="connsiteX13" fmla="*/ 59850 w 2363054"/>
                <a:gd name="connsiteY13" fmla="*/ 2844 h 995784"/>
                <a:gd name="connsiteX14" fmla="*/ 499698 w 2363054"/>
                <a:gd name="connsiteY14" fmla="*/ 280426 h 995784"/>
                <a:gd name="connsiteX15" fmla="*/ 1142573 w 2363054"/>
                <a:gd name="connsiteY15" fmla="*/ 552074 h 995784"/>
                <a:gd name="connsiteX16" fmla="*/ 1654396 w 2363054"/>
                <a:gd name="connsiteY16" fmla="*/ 647782 h 995784"/>
                <a:gd name="connsiteX17" fmla="*/ 1837042 w 2363054"/>
                <a:gd name="connsiteY17" fmla="*/ 651136 h 995784"/>
                <a:gd name="connsiteX18" fmla="*/ 2004210 w 2363054"/>
                <a:gd name="connsiteY18" fmla="*/ 637979 h 995784"/>
                <a:gd name="connsiteX19" fmla="*/ 2235614 w 2363054"/>
                <a:gd name="connsiteY19" fmla="*/ 591028 h 995784"/>
                <a:gd name="connsiteX20" fmla="*/ 2267603 w 2363054"/>
                <a:gd name="connsiteY20" fmla="*/ 689317 h 995784"/>
                <a:gd name="connsiteX21" fmla="*/ 2300882 w 2363054"/>
                <a:gd name="connsiteY21" fmla="*/ 784509 h 995784"/>
                <a:gd name="connsiteX22" fmla="*/ 2333129 w 2363054"/>
                <a:gd name="connsiteY22" fmla="*/ 864224 h 995784"/>
                <a:gd name="connsiteX23" fmla="*/ 2364602 w 2363054"/>
                <a:gd name="connsiteY23" fmla="*/ 940842 h 99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3054" h="995784">
                  <a:moveTo>
                    <a:pt x="2364602" y="940842"/>
                  </a:moveTo>
                  <a:cubicBezTo>
                    <a:pt x="2303978" y="957095"/>
                    <a:pt x="2242838" y="968704"/>
                    <a:pt x="2180924" y="977991"/>
                  </a:cubicBezTo>
                  <a:cubicBezTo>
                    <a:pt x="2128039" y="985988"/>
                    <a:pt x="2075154" y="991406"/>
                    <a:pt x="2021753" y="994243"/>
                  </a:cubicBezTo>
                  <a:cubicBezTo>
                    <a:pt x="1966546" y="997081"/>
                    <a:pt x="1911339" y="998371"/>
                    <a:pt x="1856133" y="995275"/>
                  </a:cubicBezTo>
                  <a:cubicBezTo>
                    <a:pt x="1822338" y="993469"/>
                    <a:pt x="1788285" y="991664"/>
                    <a:pt x="1754490" y="988826"/>
                  </a:cubicBezTo>
                  <a:cubicBezTo>
                    <a:pt x="1664199" y="980829"/>
                    <a:pt x="1575198" y="965866"/>
                    <a:pt x="1486970" y="945228"/>
                  </a:cubicBezTo>
                  <a:cubicBezTo>
                    <a:pt x="1328057" y="908080"/>
                    <a:pt x="1175336" y="852615"/>
                    <a:pt x="1027774" y="783220"/>
                  </a:cubicBezTo>
                  <a:cubicBezTo>
                    <a:pt x="844095" y="696540"/>
                    <a:pt x="672026" y="590254"/>
                    <a:pt x="509243" y="469006"/>
                  </a:cubicBezTo>
                  <a:cubicBezTo>
                    <a:pt x="408633" y="394193"/>
                    <a:pt x="312408" y="313962"/>
                    <a:pt x="220053" y="229088"/>
                  </a:cubicBezTo>
                  <a:cubicBezTo>
                    <a:pt x="161493" y="175172"/>
                    <a:pt x="104738" y="118933"/>
                    <a:pt x="49789" y="61404"/>
                  </a:cubicBezTo>
                  <a:cubicBezTo>
                    <a:pt x="32763" y="43604"/>
                    <a:pt x="16510" y="24772"/>
                    <a:pt x="0" y="6456"/>
                  </a:cubicBezTo>
                  <a:cubicBezTo>
                    <a:pt x="6707" y="1812"/>
                    <a:pt x="13157" y="-1284"/>
                    <a:pt x="22702" y="522"/>
                  </a:cubicBezTo>
                  <a:cubicBezTo>
                    <a:pt x="33537" y="2844"/>
                    <a:pt x="45146" y="1038"/>
                    <a:pt x="56239" y="1038"/>
                  </a:cubicBezTo>
                  <a:cubicBezTo>
                    <a:pt x="57528" y="1554"/>
                    <a:pt x="58818" y="2070"/>
                    <a:pt x="59850" y="2844"/>
                  </a:cubicBezTo>
                  <a:cubicBezTo>
                    <a:pt x="200189" y="105260"/>
                    <a:pt x="347235" y="197357"/>
                    <a:pt x="499698" y="280426"/>
                  </a:cubicBezTo>
                  <a:cubicBezTo>
                    <a:pt x="705047" y="391871"/>
                    <a:pt x="918392" y="485000"/>
                    <a:pt x="1142573" y="552074"/>
                  </a:cubicBezTo>
                  <a:cubicBezTo>
                    <a:pt x="1309741" y="602121"/>
                    <a:pt x="1480005" y="635916"/>
                    <a:pt x="1654396" y="647782"/>
                  </a:cubicBezTo>
                  <a:cubicBezTo>
                    <a:pt x="1715278" y="651910"/>
                    <a:pt x="1776160" y="653716"/>
                    <a:pt x="1837042" y="651136"/>
                  </a:cubicBezTo>
                  <a:cubicBezTo>
                    <a:pt x="1893023" y="648814"/>
                    <a:pt x="1948746" y="644945"/>
                    <a:pt x="2004210" y="637979"/>
                  </a:cubicBezTo>
                  <a:cubicBezTo>
                    <a:pt x="2082635" y="628176"/>
                    <a:pt x="2159770" y="612440"/>
                    <a:pt x="2235614" y="591028"/>
                  </a:cubicBezTo>
                  <a:cubicBezTo>
                    <a:pt x="2243612" y="624565"/>
                    <a:pt x="2257026" y="656554"/>
                    <a:pt x="2267603" y="689317"/>
                  </a:cubicBezTo>
                  <a:cubicBezTo>
                    <a:pt x="2277664" y="721305"/>
                    <a:pt x="2289015" y="753036"/>
                    <a:pt x="2300882" y="784509"/>
                  </a:cubicBezTo>
                  <a:cubicBezTo>
                    <a:pt x="2310943" y="811339"/>
                    <a:pt x="2323584" y="837136"/>
                    <a:pt x="2333129" y="864224"/>
                  </a:cubicBezTo>
                  <a:cubicBezTo>
                    <a:pt x="2342674" y="890021"/>
                    <a:pt x="2358153" y="913497"/>
                    <a:pt x="2364602" y="94084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1853A-16CE-4B3E-B4CB-4EBAB599AB55}"/>
                </a:ext>
              </a:extLst>
            </p:cNvPr>
            <p:cNvSpPr/>
            <p:nvPr/>
          </p:nvSpPr>
          <p:spPr>
            <a:xfrm>
              <a:off x="5735787" y="3464249"/>
              <a:ext cx="2182471" cy="655257"/>
            </a:xfrm>
            <a:custGeom>
              <a:avLst/>
              <a:gdLst>
                <a:gd name="connsiteX0" fmla="*/ 108737 w 2182471"/>
                <a:gd name="connsiteY0" fmla="*/ 2485 h 655257"/>
                <a:gd name="connsiteX1" fmla="*/ 197480 w 2182471"/>
                <a:gd name="connsiteY1" fmla="*/ 39118 h 655257"/>
                <a:gd name="connsiteX2" fmla="*/ 811719 w 2182471"/>
                <a:gd name="connsiteY2" fmla="*/ 235437 h 655257"/>
                <a:gd name="connsiteX3" fmla="*/ 1144766 w 2182471"/>
                <a:gd name="connsiteY3" fmla="*/ 305090 h 655257"/>
                <a:gd name="connsiteX4" fmla="*/ 1407900 w 2182471"/>
                <a:gd name="connsiteY4" fmla="*/ 339143 h 655257"/>
                <a:gd name="connsiteX5" fmla="*/ 1730886 w 2182471"/>
                <a:gd name="connsiteY5" fmla="*/ 350752 h 655257"/>
                <a:gd name="connsiteX6" fmla="*/ 2107014 w 2182471"/>
                <a:gd name="connsiteY6" fmla="*/ 307670 h 655257"/>
                <a:gd name="connsiteX7" fmla="*/ 2160157 w 2182471"/>
                <a:gd name="connsiteY7" fmla="*/ 515340 h 655257"/>
                <a:gd name="connsiteX8" fmla="*/ 2180279 w 2182471"/>
                <a:gd name="connsiteY8" fmla="*/ 584736 h 655257"/>
                <a:gd name="connsiteX9" fmla="*/ 2180537 w 2182471"/>
                <a:gd name="connsiteY9" fmla="*/ 594023 h 655257"/>
                <a:gd name="connsiteX10" fmla="*/ 1949133 w 2182471"/>
                <a:gd name="connsiteY10" fmla="*/ 640974 h 655257"/>
                <a:gd name="connsiteX11" fmla="*/ 1781965 w 2182471"/>
                <a:gd name="connsiteY11" fmla="*/ 654131 h 655257"/>
                <a:gd name="connsiteX12" fmla="*/ 1599318 w 2182471"/>
                <a:gd name="connsiteY12" fmla="*/ 650777 h 655257"/>
                <a:gd name="connsiteX13" fmla="*/ 1087495 w 2182471"/>
                <a:gd name="connsiteY13" fmla="*/ 555069 h 655257"/>
                <a:gd name="connsiteX14" fmla="*/ 444621 w 2182471"/>
                <a:gd name="connsiteY14" fmla="*/ 283420 h 655257"/>
                <a:gd name="connsiteX15" fmla="*/ 4773 w 2182471"/>
                <a:gd name="connsiteY15" fmla="*/ 5839 h 655257"/>
                <a:gd name="connsiteX16" fmla="*/ 1161 w 2182471"/>
                <a:gd name="connsiteY16" fmla="*/ 4033 h 655257"/>
                <a:gd name="connsiteX17" fmla="*/ 2709 w 2182471"/>
                <a:gd name="connsiteY17" fmla="*/ 164 h 655257"/>
                <a:gd name="connsiteX18" fmla="*/ 106931 w 2182471"/>
                <a:gd name="connsiteY18" fmla="*/ 1969 h 655257"/>
                <a:gd name="connsiteX19" fmla="*/ 108737 w 2182471"/>
                <a:gd name="connsiteY19" fmla="*/ 2485 h 655257"/>
                <a:gd name="connsiteX20" fmla="*/ 108737 w 2182471"/>
                <a:gd name="connsiteY20" fmla="*/ 2485 h 65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2471" h="655257">
                  <a:moveTo>
                    <a:pt x="108737" y="2485"/>
                  </a:moveTo>
                  <a:cubicBezTo>
                    <a:pt x="137372" y="16674"/>
                    <a:pt x="167555" y="27509"/>
                    <a:pt x="197480" y="39118"/>
                  </a:cubicBezTo>
                  <a:cubicBezTo>
                    <a:pt x="398185" y="117284"/>
                    <a:pt x="603017" y="182810"/>
                    <a:pt x="811719" y="235437"/>
                  </a:cubicBezTo>
                  <a:cubicBezTo>
                    <a:pt x="921875" y="263040"/>
                    <a:pt x="1032804" y="286516"/>
                    <a:pt x="1144766" y="305090"/>
                  </a:cubicBezTo>
                  <a:cubicBezTo>
                    <a:pt x="1231961" y="319537"/>
                    <a:pt x="1319673" y="331146"/>
                    <a:pt x="1407900" y="339143"/>
                  </a:cubicBezTo>
                  <a:cubicBezTo>
                    <a:pt x="1515218" y="349204"/>
                    <a:pt x="1623052" y="353590"/>
                    <a:pt x="1730886" y="350752"/>
                  </a:cubicBezTo>
                  <a:cubicBezTo>
                    <a:pt x="1857551" y="347398"/>
                    <a:pt x="1983186" y="334500"/>
                    <a:pt x="2107014" y="307670"/>
                  </a:cubicBezTo>
                  <a:cubicBezTo>
                    <a:pt x="2123524" y="377324"/>
                    <a:pt x="2140292" y="446719"/>
                    <a:pt x="2160157" y="515340"/>
                  </a:cubicBezTo>
                  <a:cubicBezTo>
                    <a:pt x="2166864" y="538558"/>
                    <a:pt x="2173829" y="561518"/>
                    <a:pt x="2180279" y="584736"/>
                  </a:cubicBezTo>
                  <a:cubicBezTo>
                    <a:pt x="2181053" y="587573"/>
                    <a:pt x="2184664" y="590927"/>
                    <a:pt x="2180537" y="594023"/>
                  </a:cubicBezTo>
                  <a:cubicBezTo>
                    <a:pt x="2104434" y="615435"/>
                    <a:pt x="2027299" y="631171"/>
                    <a:pt x="1949133" y="640974"/>
                  </a:cubicBezTo>
                  <a:cubicBezTo>
                    <a:pt x="1893668" y="647940"/>
                    <a:pt x="1837945" y="651551"/>
                    <a:pt x="1781965" y="654131"/>
                  </a:cubicBezTo>
                  <a:cubicBezTo>
                    <a:pt x="1720825" y="656711"/>
                    <a:pt x="1659942" y="654905"/>
                    <a:pt x="1599318" y="650777"/>
                  </a:cubicBezTo>
                  <a:cubicBezTo>
                    <a:pt x="1425185" y="638911"/>
                    <a:pt x="1254663" y="605116"/>
                    <a:pt x="1087495" y="555069"/>
                  </a:cubicBezTo>
                  <a:cubicBezTo>
                    <a:pt x="863315" y="487995"/>
                    <a:pt x="649969" y="395124"/>
                    <a:pt x="444621" y="283420"/>
                  </a:cubicBezTo>
                  <a:cubicBezTo>
                    <a:pt x="291899" y="200610"/>
                    <a:pt x="145111" y="108513"/>
                    <a:pt x="4773" y="5839"/>
                  </a:cubicBezTo>
                  <a:cubicBezTo>
                    <a:pt x="3741" y="5065"/>
                    <a:pt x="2193" y="4549"/>
                    <a:pt x="1161" y="4033"/>
                  </a:cubicBezTo>
                  <a:cubicBezTo>
                    <a:pt x="129" y="2227"/>
                    <a:pt x="-1419" y="164"/>
                    <a:pt x="2709" y="164"/>
                  </a:cubicBezTo>
                  <a:cubicBezTo>
                    <a:pt x="37535" y="422"/>
                    <a:pt x="72362" y="-1126"/>
                    <a:pt x="106931" y="1969"/>
                  </a:cubicBezTo>
                  <a:cubicBezTo>
                    <a:pt x="107447" y="2485"/>
                    <a:pt x="108221" y="2485"/>
                    <a:pt x="108737" y="2485"/>
                  </a:cubicBezTo>
                  <a:lnTo>
                    <a:pt x="108737" y="2485"/>
                  </a:lnTo>
                  <a:close/>
                </a:path>
              </a:pathLst>
            </a:custGeom>
            <a:solidFill>
              <a:schemeClr val="accent2"/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D19363-7661-4E0D-9989-303355AEA7E6}"/>
                </a:ext>
              </a:extLst>
            </p:cNvPr>
            <p:cNvSpPr/>
            <p:nvPr/>
          </p:nvSpPr>
          <p:spPr>
            <a:xfrm>
              <a:off x="5265369" y="4846644"/>
              <a:ext cx="686214" cy="337948"/>
            </a:xfrm>
            <a:custGeom>
              <a:avLst/>
              <a:gdLst>
                <a:gd name="connsiteX0" fmla="*/ 686988 w 686214"/>
                <a:gd name="connsiteY0" fmla="*/ 340270 h 337947"/>
                <a:gd name="connsiteX1" fmla="*/ 594117 w 686214"/>
                <a:gd name="connsiteY1" fmla="*/ 310603 h 337947"/>
                <a:gd name="connsiteX2" fmla="*/ 0 w 686214"/>
                <a:gd name="connsiteY2" fmla="*/ 116089 h 337947"/>
                <a:gd name="connsiteX3" fmla="*/ 626622 w 686214"/>
                <a:gd name="connsiteY3" fmla="*/ 0 h 337947"/>
                <a:gd name="connsiteX4" fmla="*/ 686988 w 686214"/>
                <a:gd name="connsiteY4" fmla="*/ 340270 h 33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14" h="337947">
                  <a:moveTo>
                    <a:pt x="686988" y="340270"/>
                  </a:moveTo>
                  <a:cubicBezTo>
                    <a:pt x="656031" y="330467"/>
                    <a:pt x="625074" y="320664"/>
                    <a:pt x="594117" y="310603"/>
                  </a:cubicBezTo>
                  <a:cubicBezTo>
                    <a:pt x="398830" y="246883"/>
                    <a:pt x="2580" y="117121"/>
                    <a:pt x="0" y="116089"/>
                  </a:cubicBezTo>
                  <a:cubicBezTo>
                    <a:pt x="1290" y="111188"/>
                    <a:pt x="626106" y="-257"/>
                    <a:pt x="626622" y="0"/>
                  </a:cubicBezTo>
                  <a:cubicBezTo>
                    <a:pt x="627912" y="5676"/>
                    <a:pt x="666866" y="226761"/>
                    <a:pt x="686988" y="34027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0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F399812-9538-436D-8172-7D8941F8DE4C}"/>
                </a:ext>
              </a:extLst>
            </p:cNvPr>
            <p:cNvSpPr/>
            <p:nvPr/>
          </p:nvSpPr>
          <p:spPr>
            <a:xfrm>
              <a:off x="5658524" y="3536645"/>
              <a:ext cx="497892" cy="1643303"/>
            </a:xfrm>
            <a:custGeom>
              <a:avLst/>
              <a:gdLst>
                <a:gd name="connsiteX0" fmla="*/ 0 w 497892"/>
                <a:gd name="connsiteY0" fmla="*/ 0 h 1643303"/>
                <a:gd name="connsiteX1" fmla="*/ 16768 w 497892"/>
                <a:gd name="connsiteY1" fmla="*/ 64236 h 1643303"/>
                <a:gd name="connsiteX2" fmla="*/ 98805 w 497892"/>
                <a:gd name="connsiteY2" fmla="*/ 373290 h 1643303"/>
                <a:gd name="connsiteX3" fmla="*/ 179293 w 497892"/>
                <a:gd name="connsiteY3" fmla="*/ 656547 h 1643303"/>
                <a:gd name="connsiteX4" fmla="*/ 231146 w 497892"/>
                <a:gd name="connsiteY4" fmla="*/ 824747 h 1643303"/>
                <a:gd name="connsiteX5" fmla="*/ 280161 w 497892"/>
                <a:gd name="connsiteY5" fmla="*/ 976179 h 1643303"/>
                <a:gd name="connsiteX6" fmla="*/ 379482 w 497892"/>
                <a:gd name="connsiteY6" fmla="*/ 1244473 h 1643303"/>
                <a:gd name="connsiteX7" fmla="*/ 459454 w 497892"/>
                <a:gd name="connsiteY7" fmla="*/ 1410867 h 1643303"/>
                <a:gd name="connsiteX8" fmla="*/ 494281 w 497892"/>
                <a:gd name="connsiteY8" fmla="*/ 1462720 h 1643303"/>
                <a:gd name="connsiteX9" fmla="*/ 492475 w 497892"/>
                <a:gd name="connsiteY9" fmla="*/ 1485680 h 1643303"/>
                <a:gd name="connsiteX10" fmla="*/ 436752 w 497892"/>
                <a:gd name="connsiteY10" fmla="*/ 1536501 h 1643303"/>
                <a:gd name="connsiteX11" fmla="*/ 299509 w 497892"/>
                <a:gd name="connsiteY11" fmla="*/ 1639176 h 1643303"/>
                <a:gd name="connsiteX12" fmla="*/ 295640 w 497892"/>
                <a:gd name="connsiteY12" fmla="*/ 1645109 h 1643303"/>
                <a:gd name="connsiteX13" fmla="*/ 290738 w 497892"/>
                <a:gd name="connsiteY13" fmla="*/ 1643303 h 1643303"/>
                <a:gd name="connsiteX14" fmla="*/ 230372 w 497892"/>
                <a:gd name="connsiteY14" fmla="*/ 1302776 h 1643303"/>
                <a:gd name="connsiteX15" fmla="*/ 159171 w 497892"/>
                <a:gd name="connsiteY15" fmla="*/ 899560 h 1643303"/>
                <a:gd name="connsiteX16" fmla="*/ 98289 w 497892"/>
                <a:gd name="connsiteY16" fmla="*/ 558001 h 1643303"/>
                <a:gd name="connsiteX17" fmla="*/ 39986 w 497892"/>
                <a:gd name="connsiteY17" fmla="*/ 226760 h 1643303"/>
                <a:gd name="connsiteX18" fmla="*/ 258 w 497892"/>
                <a:gd name="connsiteY18" fmla="*/ 5417 h 1643303"/>
                <a:gd name="connsiteX19" fmla="*/ 0 w 497892"/>
                <a:gd name="connsiteY19" fmla="*/ 0 h 16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7892" h="1643303">
                  <a:moveTo>
                    <a:pt x="0" y="0"/>
                  </a:moveTo>
                  <a:cubicBezTo>
                    <a:pt x="7481" y="20896"/>
                    <a:pt x="11093" y="42824"/>
                    <a:pt x="16768" y="64236"/>
                  </a:cubicBezTo>
                  <a:cubicBezTo>
                    <a:pt x="43856" y="167168"/>
                    <a:pt x="70685" y="270358"/>
                    <a:pt x="98805" y="373290"/>
                  </a:cubicBezTo>
                  <a:cubicBezTo>
                    <a:pt x="124602" y="467967"/>
                    <a:pt x="151689" y="562386"/>
                    <a:pt x="179293" y="656547"/>
                  </a:cubicBezTo>
                  <a:cubicBezTo>
                    <a:pt x="195803" y="712786"/>
                    <a:pt x="213346" y="768767"/>
                    <a:pt x="231146" y="824747"/>
                  </a:cubicBezTo>
                  <a:cubicBezTo>
                    <a:pt x="247140" y="875310"/>
                    <a:pt x="263393" y="925874"/>
                    <a:pt x="280161" y="976179"/>
                  </a:cubicBezTo>
                  <a:cubicBezTo>
                    <a:pt x="310344" y="1066728"/>
                    <a:pt x="343107" y="1156246"/>
                    <a:pt x="379482" y="1244473"/>
                  </a:cubicBezTo>
                  <a:cubicBezTo>
                    <a:pt x="402957" y="1301486"/>
                    <a:pt x="428497" y="1357467"/>
                    <a:pt x="459454" y="1410867"/>
                  </a:cubicBezTo>
                  <a:cubicBezTo>
                    <a:pt x="469773" y="1428926"/>
                    <a:pt x="481382" y="1446468"/>
                    <a:pt x="494281" y="1462720"/>
                  </a:cubicBezTo>
                  <a:cubicBezTo>
                    <a:pt x="502020" y="1472523"/>
                    <a:pt x="498408" y="1478715"/>
                    <a:pt x="492475" y="1485680"/>
                  </a:cubicBezTo>
                  <a:cubicBezTo>
                    <a:pt x="475707" y="1504512"/>
                    <a:pt x="456358" y="1520765"/>
                    <a:pt x="436752" y="1536501"/>
                  </a:cubicBezTo>
                  <a:cubicBezTo>
                    <a:pt x="392122" y="1572360"/>
                    <a:pt x="346461" y="1606671"/>
                    <a:pt x="299509" y="1639176"/>
                  </a:cubicBezTo>
                  <a:cubicBezTo>
                    <a:pt x="297446" y="1640723"/>
                    <a:pt x="295640" y="1642271"/>
                    <a:pt x="295640" y="1645109"/>
                  </a:cubicBezTo>
                  <a:cubicBezTo>
                    <a:pt x="294092" y="1644593"/>
                    <a:pt x="292286" y="1643819"/>
                    <a:pt x="290738" y="1643303"/>
                  </a:cubicBezTo>
                  <a:cubicBezTo>
                    <a:pt x="270616" y="1529794"/>
                    <a:pt x="250494" y="1416285"/>
                    <a:pt x="230372" y="1302776"/>
                  </a:cubicBezTo>
                  <a:cubicBezTo>
                    <a:pt x="206638" y="1168371"/>
                    <a:pt x="183163" y="1033965"/>
                    <a:pt x="159171" y="899560"/>
                  </a:cubicBezTo>
                  <a:cubicBezTo>
                    <a:pt x="139049" y="785793"/>
                    <a:pt x="118411" y="672026"/>
                    <a:pt x="98289" y="558001"/>
                  </a:cubicBezTo>
                  <a:cubicBezTo>
                    <a:pt x="78682" y="447587"/>
                    <a:pt x="59592" y="337174"/>
                    <a:pt x="39986" y="226760"/>
                  </a:cubicBezTo>
                  <a:cubicBezTo>
                    <a:pt x="26829" y="152979"/>
                    <a:pt x="13415" y="79198"/>
                    <a:pt x="258" y="5417"/>
                  </a:cubicBezTo>
                  <a:cubicBezTo>
                    <a:pt x="0" y="3612"/>
                    <a:pt x="0" y="1806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ea typeface="Dongle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52F2DC-F24E-42F7-AC5F-F20BEC2E06A3}"/>
              </a:ext>
            </a:extLst>
          </p:cNvPr>
          <p:cNvSpPr txBox="1"/>
          <p:nvPr/>
        </p:nvSpPr>
        <p:spPr>
          <a:xfrm>
            <a:off x="614635" y="929788"/>
            <a:ext cx="2771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3.</a:t>
            </a:r>
            <a:r>
              <a:rPr lang="ko-KR" altLang="en-US" sz="5400" b="1" dirty="0">
                <a:solidFill>
                  <a:schemeClr val="accent2"/>
                </a:solidFill>
                <a:latin typeface="Dongle" pitchFamily="2" charset="-127"/>
                <a:ea typeface="Dongle" pitchFamily="2" charset="-127"/>
                <a:cs typeface="Arial" pitchFamily="34" charset="0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9278123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5392</TotalTime>
  <Words>1149</Words>
  <Application>Microsoft Office PowerPoint</Application>
  <PresentationFormat>와이드스크린</PresentationFormat>
  <Paragraphs>244</Paragraphs>
  <Slides>30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맑은 고딕</vt:lpstr>
      <vt:lpstr>Arial</vt:lpstr>
      <vt:lpstr>Calibri</vt:lpstr>
      <vt:lpstr>East Sea Dokdo</vt:lpstr>
      <vt:lpstr>Dongle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Kim Jongyun</cp:lastModifiedBy>
  <cp:revision>222</cp:revision>
  <dcterms:created xsi:type="dcterms:W3CDTF">2019-01-14T06:35:35Z</dcterms:created>
  <dcterms:modified xsi:type="dcterms:W3CDTF">2022-08-04T15:55:21Z</dcterms:modified>
</cp:coreProperties>
</file>